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94" r:id="rId2"/>
    <p:sldId id="304" r:id="rId3"/>
    <p:sldId id="309" r:id="rId4"/>
    <p:sldId id="301" r:id="rId5"/>
    <p:sldId id="297" r:id="rId6"/>
    <p:sldId id="305" r:id="rId7"/>
    <p:sldId id="311" r:id="rId8"/>
    <p:sldId id="312" r:id="rId9"/>
    <p:sldId id="313" r:id="rId10"/>
    <p:sldId id="314" r:id="rId11"/>
    <p:sldId id="316" r:id="rId12"/>
    <p:sldId id="317" r:id="rId13"/>
    <p:sldId id="315" r:id="rId14"/>
    <p:sldId id="300" r:id="rId15"/>
    <p:sldId id="295" r:id="rId16"/>
  </p:sldIdLst>
  <p:sldSz cx="9144000" cy="6858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AFA53-2E82-438E-B6DA-AF4277C82AAE}" v="192" dt="2023-05-12T21:16:22.5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93741"/>
  </p:normalViewPr>
  <p:slideViewPr>
    <p:cSldViewPr>
      <p:cViewPr varScale="1">
        <p:scale>
          <a:sx n="83" d="100"/>
          <a:sy n="83" d="100"/>
        </p:scale>
        <p:origin x="1709" y="72"/>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io Ariel Guerrero Moral" userId="82482f2c-2662-4bc3-b06e-2fa762521b9f" providerId="ADAL" clId="{BEFAFA53-2E82-438E-B6DA-AF4277C82AAE}"/>
    <pc:docChg chg="undo custSel addSld delSld modSld sldOrd">
      <pc:chgData name="Gregorio Ariel Guerrero Moral" userId="82482f2c-2662-4bc3-b06e-2fa762521b9f" providerId="ADAL" clId="{BEFAFA53-2E82-438E-B6DA-AF4277C82AAE}" dt="2023-05-12T21:30:08.288" v="1303" actId="20577"/>
      <pc:docMkLst>
        <pc:docMk/>
      </pc:docMkLst>
      <pc:sldChg chg="modSp mod">
        <pc:chgData name="Gregorio Ariel Guerrero Moral" userId="82482f2c-2662-4bc3-b06e-2fa762521b9f" providerId="ADAL" clId="{BEFAFA53-2E82-438E-B6DA-AF4277C82AAE}" dt="2023-05-12T19:42:58.289" v="172" actId="1076"/>
        <pc:sldMkLst>
          <pc:docMk/>
          <pc:sldMk cId="4204507804" sldId="294"/>
        </pc:sldMkLst>
        <pc:spChg chg="mod">
          <ac:chgData name="Gregorio Ariel Guerrero Moral" userId="82482f2c-2662-4bc3-b06e-2fa762521b9f" providerId="ADAL" clId="{BEFAFA53-2E82-438E-B6DA-AF4277C82AAE}" dt="2023-05-12T19:40:14.943" v="40" actId="20577"/>
          <ac:spMkLst>
            <pc:docMk/>
            <pc:sldMk cId="4204507804" sldId="294"/>
            <ac:spMk id="2" creationId="{00000000-0000-0000-0000-000000000000}"/>
          </ac:spMkLst>
        </pc:spChg>
        <pc:spChg chg="mod">
          <ac:chgData name="Gregorio Ariel Guerrero Moral" userId="82482f2c-2662-4bc3-b06e-2fa762521b9f" providerId="ADAL" clId="{BEFAFA53-2E82-438E-B6DA-AF4277C82AAE}" dt="2023-05-12T19:42:58.289" v="172" actId="1076"/>
          <ac:spMkLst>
            <pc:docMk/>
            <pc:sldMk cId="4204507804" sldId="294"/>
            <ac:spMk id="13" creationId="{5B277D83-42EE-D549-A2F7-7CCB3CD944D1}"/>
          </ac:spMkLst>
        </pc:spChg>
      </pc:sldChg>
      <pc:sldChg chg="addSp delSp modSp mod">
        <pc:chgData name="Gregorio Ariel Guerrero Moral" userId="82482f2c-2662-4bc3-b06e-2fa762521b9f" providerId="ADAL" clId="{BEFAFA53-2E82-438E-B6DA-AF4277C82AAE}" dt="2023-05-12T20:13:36.228" v="522" actId="1076"/>
        <pc:sldMkLst>
          <pc:docMk/>
          <pc:sldMk cId="602351513" sldId="295"/>
        </pc:sldMkLst>
        <pc:spChg chg="add mod">
          <ac:chgData name="Gregorio Ariel Guerrero Moral" userId="82482f2c-2662-4bc3-b06e-2fa762521b9f" providerId="ADAL" clId="{BEFAFA53-2E82-438E-B6DA-AF4277C82AAE}" dt="2023-05-12T20:13:36.228" v="522" actId="1076"/>
          <ac:spMkLst>
            <pc:docMk/>
            <pc:sldMk cId="602351513" sldId="295"/>
            <ac:spMk id="6" creationId="{E480F42F-9737-EF9F-0379-EC7609457607}"/>
          </ac:spMkLst>
        </pc:spChg>
        <pc:spChg chg="add del mod">
          <ac:chgData name="Gregorio Ariel Guerrero Moral" userId="82482f2c-2662-4bc3-b06e-2fa762521b9f" providerId="ADAL" clId="{BEFAFA53-2E82-438E-B6DA-AF4277C82AAE}" dt="2023-05-12T20:13:16.390" v="516" actId="478"/>
          <ac:spMkLst>
            <pc:docMk/>
            <pc:sldMk cId="602351513" sldId="295"/>
            <ac:spMk id="10" creationId="{516132DF-49C3-F465-9C46-205BD691B24A}"/>
          </ac:spMkLst>
        </pc:spChg>
        <pc:spChg chg="add del">
          <ac:chgData name="Gregorio Ariel Guerrero Moral" userId="82482f2c-2662-4bc3-b06e-2fa762521b9f" providerId="ADAL" clId="{BEFAFA53-2E82-438E-B6DA-AF4277C82AAE}" dt="2023-05-12T20:13:16.390" v="516" actId="478"/>
          <ac:spMkLst>
            <pc:docMk/>
            <pc:sldMk cId="602351513" sldId="295"/>
            <ac:spMk id="15" creationId="{EFCDEA07-3987-E9F9-4972-BBCA97E0072D}"/>
          </ac:spMkLst>
        </pc:spChg>
        <pc:spChg chg="add del">
          <ac:chgData name="Gregorio Ariel Guerrero Moral" userId="82482f2c-2662-4bc3-b06e-2fa762521b9f" providerId="ADAL" clId="{BEFAFA53-2E82-438E-B6DA-AF4277C82AAE}" dt="2023-05-12T20:13:16.390" v="516" actId="478"/>
          <ac:spMkLst>
            <pc:docMk/>
            <pc:sldMk cId="602351513" sldId="295"/>
            <ac:spMk id="17" creationId="{5EC2D99A-99F5-FDA3-5B66-5324E3AE805A}"/>
          </ac:spMkLst>
        </pc:spChg>
        <pc:spChg chg="add del mod">
          <ac:chgData name="Gregorio Ariel Guerrero Moral" userId="82482f2c-2662-4bc3-b06e-2fa762521b9f" providerId="ADAL" clId="{BEFAFA53-2E82-438E-B6DA-AF4277C82AAE}" dt="2023-05-12T20:13:16.390" v="516" actId="478"/>
          <ac:spMkLst>
            <pc:docMk/>
            <pc:sldMk cId="602351513" sldId="295"/>
            <ac:spMk id="19" creationId="{A0EF37DC-88E0-8DB0-58D3-3969CC8FDB0A}"/>
          </ac:spMkLst>
        </pc:spChg>
        <pc:spChg chg="add del mod">
          <ac:chgData name="Gregorio Ariel Guerrero Moral" userId="82482f2c-2662-4bc3-b06e-2fa762521b9f" providerId="ADAL" clId="{BEFAFA53-2E82-438E-B6DA-AF4277C82AAE}" dt="2023-05-12T20:13:16.390" v="516" actId="478"/>
          <ac:spMkLst>
            <pc:docMk/>
            <pc:sldMk cId="602351513" sldId="295"/>
            <ac:spMk id="21" creationId="{D1854127-7708-AC3E-04EC-9261F626712C}"/>
          </ac:spMkLst>
        </pc:spChg>
        <pc:spChg chg="add del mod">
          <ac:chgData name="Gregorio Ariel Guerrero Moral" userId="82482f2c-2662-4bc3-b06e-2fa762521b9f" providerId="ADAL" clId="{BEFAFA53-2E82-438E-B6DA-AF4277C82AAE}" dt="2023-05-12T20:13:16.390" v="516" actId="478"/>
          <ac:spMkLst>
            <pc:docMk/>
            <pc:sldMk cId="602351513" sldId="295"/>
            <ac:spMk id="23" creationId="{EC6C1B70-EE83-7564-403E-F962770DF9B6}"/>
          </ac:spMkLst>
        </pc:spChg>
        <pc:spChg chg="add del mod">
          <ac:chgData name="Gregorio Ariel Guerrero Moral" userId="82482f2c-2662-4bc3-b06e-2fa762521b9f" providerId="ADAL" clId="{BEFAFA53-2E82-438E-B6DA-AF4277C82AAE}" dt="2023-05-12T20:13:16.390" v="516" actId="478"/>
          <ac:spMkLst>
            <pc:docMk/>
            <pc:sldMk cId="602351513" sldId="295"/>
            <ac:spMk id="25" creationId="{49E50EAF-60DC-B9BA-6C06-07481C1B98BE}"/>
          </ac:spMkLst>
        </pc:spChg>
        <pc:spChg chg="add del mod">
          <ac:chgData name="Gregorio Ariel Guerrero Moral" userId="82482f2c-2662-4bc3-b06e-2fa762521b9f" providerId="ADAL" clId="{BEFAFA53-2E82-438E-B6DA-AF4277C82AAE}" dt="2023-05-12T20:13:16.390" v="516" actId="478"/>
          <ac:spMkLst>
            <pc:docMk/>
            <pc:sldMk cId="602351513" sldId="295"/>
            <ac:spMk id="27" creationId="{DF722D97-6CD5-2AC3-C531-B960B633F97E}"/>
          </ac:spMkLst>
        </pc:spChg>
        <pc:spChg chg="add del mod">
          <ac:chgData name="Gregorio Ariel Guerrero Moral" userId="82482f2c-2662-4bc3-b06e-2fa762521b9f" providerId="ADAL" clId="{BEFAFA53-2E82-438E-B6DA-AF4277C82AAE}" dt="2023-05-12T20:13:16.390" v="516" actId="478"/>
          <ac:spMkLst>
            <pc:docMk/>
            <pc:sldMk cId="602351513" sldId="295"/>
            <ac:spMk id="29" creationId="{5CAC573C-10DC-7101-8713-15E919627E88}"/>
          </ac:spMkLst>
        </pc:spChg>
        <pc:spChg chg="add del mod">
          <ac:chgData name="Gregorio Ariel Guerrero Moral" userId="82482f2c-2662-4bc3-b06e-2fa762521b9f" providerId="ADAL" clId="{BEFAFA53-2E82-438E-B6DA-AF4277C82AAE}" dt="2023-05-12T20:13:16.390" v="516" actId="478"/>
          <ac:spMkLst>
            <pc:docMk/>
            <pc:sldMk cId="602351513" sldId="295"/>
            <ac:spMk id="31" creationId="{27457242-67A8-3B94-D690-ADEF1ADA0751}"/>
          </ac:spMkLst>
        </pc:spChg>
      </pc:sldChg>
      <pc:sldChg chg="addSp delSp modSp mod ord modClrScheme chgLayout">
        <pc:chgData name="Gregorio Ariel Guerrero Moral" userId="82482f2c-2662-4bc3-b06e-2fa762521b9f" providerId="ADAL" clId="{BEFAFA53-2E82-438E-B6DA-AF4277C82AAE}" dt="2023-05-12T20:30:34.672" v="651" actId="1076"/>
        <pc:sldMkLst>
          <pc:docMk/>
          <pc:sldMk cId="3905802903" sldId="297"/>
        </pc:sldMkLst>
        <pc:spChg chg="mod">
          <ac:chgData name="Gregorio Ariel Guerrero Moral" userId="82482f2c-2662-4bc3-b06e-2fa762521b9f" providerId="ADAL" clId="{BEFAFA53-2E82-438E-B6DA-AF4277C82AAE}" dt="2023-05-12T20:30:13.961" v="647" actId="1076"/>
          <ac:spMkLst>
            <pc:docMk/>
            <pc:sldMk cId="3905802903" sldId="297"/>
            <ac:spMk id="2" creationId="{CCAADAB6-79A7-E783-C504-5C8438486A17}"/>
          </ac:spMkLst>
        </pc:spChg>
        <pc:spChg chg="add del mod">
          <ac:chgData name="Gregorio Ariel Guerrero Moral" userId="82482f2c-2662-4bc3-b06e-2fa762521b9f" providerId="ADAL" clId="{BEFAFA53-2E82-438E-B6DA-AF4277C82AAE}" dt="2023-05-12T20:27:44.613" v="642" actId="26606"/>
          <ac:spMkLst>
            <pc:docMk/>
            <pc:sldMk cId="3905802903" sldId="297"/>
            <ac:spMk id="4" creationId="{CEA3C7FE-7CC6-F4F3-2E0B-63C152327C08}"/>
          </ac:spMkLst>
        </pc:spChg>
        <pc:spChg chg="add del mod">
          <ac:chgData name="Gregorio Ariel Guerrero Moral" userId="82482f2c-2662-4bc3-b06e-2fa762521b9f" providerId="ADAL" clId="{BEFAFA53-2E82-438E-B6DA-AF4277C82AAE}" dt="2023-05-12T20:30:17.764" v="648" actId="478"/>
          <ac:spMkLst>
            <pc:docMk/>
            <pc:sldMk cId="3905802903" sldId="297"/>
            <ac:spMk id="10" creationId="{1FECE0C9-BA4B-C8CD-072A-74AD403FE1BD}"/>
          </ac:spMkLst>
        </pc:spChg>
        <pc:graphicFrameChg chg="add mod">
          <ac:chgData name="Gregorio Ariel Guerrero Moral" userId="82482f2c-2662-4bc3-b06e-2fa762521b9f" providerId="ADAL" clId="{BEFAFA53-2E82-438E-B6DA-AF4277C82AAE}" dt="2023-05-12T20:30:34.672" v="651" actId="1076"/>
          <ac:graphicFrameMkLst>
            <pc:docMk/>
            <pc:sldMk cId="3905802903" sldId="297"/>
            <ac:graphicFrameMk id="7" creationId="{BDF7807E-22C9-A1FD-7F7D-D914BE8B04EC}"/>
          </ac:graphicFrameMkLst>
        </pc:graphicFrameChg>
        <pc:graphicFrameChg chg="del mod">
          <ac:chgData name="Gregorio Ariel Guerrero Moral" userId="82482f2c-2662-4bc3-b06e-2fa762521b9f" providerId="ADAL" clId="{BEFAFA53-2E82-438E-B6DA-AF4277C82AAE}" dt="2023-05-12T19:46:22.274" v="180" actId="478"/>
          <ac:graphicFrameMkLst>
            <pc:docMk/>
            <pc:sldMk cId="3905802903" sldId="297"/>
            <ac:graphicFrameMk id="11" creationId="{9E9A3790-892F-4B5D-E9AE-93FC2010F986}"/>
          </ac:graphicFrameMkLst>
        </pc:graphicFrameChg>
      </pc:sldChg>
      <pc:sldChg chg="add del">
        <pc:chgData name="Gregorio Ariel Guerrero Moral" userId="82482f2c-2662-4bc3-b06e-2fa762521b9f" providerId="ADAL" clId="{BEFAFA53-2E82-438E-B6DA-AF4277C82AAE}" dt="2023-05-12T19:50:38.752" v="195" actId="47"/>
        <pc:sldMkLst>
          <pc:docMk/>
          <pc:sldMk cId="1810808247" sldId="298"/>
        </pc:sldMkLst>
      </pc:sldChg>
      <pc:sldChg chg="add del">
        <pc:chgData name="Gregorio Ariel Guerrero Moral" userId="82482f2c-2662-4bc3-b06e-2fa762521b9f" providerId="ADAL" clId="{BEFAFA53-2E82-438E-B6DA-AF4277C82AAE}" dt="2023-05-12T19:50:38.752" v="195" actId="47"/>
        <pc:sldMkLst>
          <pc:docMk/>
          <pc:sldMk cId="3052893507" sldId="299"/>
        </pc:sldMkLst>
      </pc:sldChg>
      <pc:sldChg chg="modSp add del mod">
        <pc:chgData name="Gregorio Ariel Guerrero Moral" userId="82482f2c-2662-4bc3-b06e-2fa762521b9f" providerId="ADAL" clId="{BEFAFA53-2E82-438E-B6DA-AF4277C82AAE}" dt="2023-05-12T21:30:08.288" v="1303" actId="20577"/>
        <pc:sldMkLst>
          <pc:docMk/>
          <pc:sldMk cId="132663917" sldId="300"/>
        </pc:sldMkLst>
        <pc:spChg chg="mod">
          <ac:chgData name="Gregorio Ariel Guerrero Moral" userId="82482f2c-2662-4bc3-b06e-2fa762521b9f" providerId="ADAL" clId="{BEFAFA53-2E82-438E-B6DA-AF4277C82AAE}" dt="2023-05-12T20:58:25.869" v="968" actId="1076"/>
          <ac:spMkLst>
            <pc:docMk/>
            <pc:sldMk cId="132663917" sldId="300"/>
            <ac:spMk id="2" creationId="{093EE3C9-26F3-0517-6CDE-6AD710CB11F3}"/>
          </ac:spMkLst>
        </pc:spChg>
        <pc:spChg chg="mod">
          <ac:chgData name="Gregorio Ariel Guerrero Moral" userId="82482f2c-2662-4bc3-b06e-2fa762521b9f" providerId="ADAL" clId="{BEFAFA53-2E82-438E-B6DA-AF4277C82AAE}" dt="2023-05-12T20:58:28.939" v="969" actId="1076"/>
          <ac:spMkLst>
            <pc:docMk/>
            <pc:sldMk cId="132663917" sldId="300"/>
            <ac:spMk id="3" creationId="{0C33CD16-CBC7-920D-F16B-7E35479422B4}"/>
          </ac:spMkLst>
        </pc:spChg>
        <pc:spChg chg="mod">
          <ac:chgData name="Gregorio Ariel Guerrero Moral" userId="82482f2c-2662-4bc3-b06e-2fa762521b9f" providerId="ADAL" clId="{BEFAFA53-2E82-438E-B6DA-AF4277C82AAE}" dt="2023-05-12T21:30:08.288" v="1303" actId="20577"/>
          <ac:spMkLst>
            <pc:docMk/>
            <pc:sldMk cId="132663917" sldId="300"/>
            <ac:spMk id="6" creationId="{62DD8006-03FA-B659-3F44-3D9B9C9C4EF3}"/>
          </ac:spMkLst>
        </pc:spChg>
        <pc:spChg chg="mod">
          <ac:chgData name="Gregorio Ariel Guerrero Moral" userId="82482f2c-2662-4bc3-b06e-2fa762521b9f" providerId="ADAL" clId="{BEFAFA53-2E82-438E-B6DA-AF4277C82AAE}" dt="2023-05-12T21:29:36.545" v="1274" actId="1076"/>
          <ac:spMkLst>
            <pc:docMk/>
            <pc:sldMk cId="132663917" sldId="300"/>
            <ac:spMk id="9" creationId="{EEB53162-FF7E-F54F-A933-A35BD75DB464}"/>
          </ac:spMkLst>
        </pc:spChg>
        <pc:graphicFrameChg chg="mod modGraphic">
          <ac:chgData name="Gregorio Ariel Guerrero Moral" userId="82482f2c-2662-4bc3-b06e-2fa762521b9f" providerId="ADAL" clId="{BEFAFA53-2E82-438E-B6DA-AF4277C82AAE}" dt="2023-05-12T21:29:32.923" v="1273" actId="1076"/>
          <ac:graphicFrameMkLst>
            <pc:docMk/>
            <pc:sldMk cId="132663917" sldId="300"/>
            <ac:graphicFrameMk id="7" creationId="{B6850B48-9873-8244-8463-52BCD17C0ACC}"/>
          </ac:graphicFrameMkLst>
        </pc:graphicFrameChg>
      </pc:sldChg>
      <pc:sldChg chg="modSp add del mod ord">
        <pc:chgData name="Gregorio Ariel Guerrero Moral" userId="82482f2c-2662-4bc3-b06e-2fa762521b9f" providerId="ADAL" clId="{BEFAFA53-2E82-438E-B6DA-AF4277C82AAE}" dt="2023-05-12T20:27:13.941" v="639"/>
        <pc:sldMkLst>
          <pc:docMk/>
          <pc:sldMk cId="1317379046" sldId="301"/>
        </pc:sldMkLst>
        <pc:spChg chg="mod">
          <ac:chgData name="Gregorio Ariel Guerrero Moral" userId="82482f2c-2662-4bc3-b06e-2fa762521b9f" providerId="ADAL" clId="{BEFAFA53-2E82-438E-B6DA-AF4277C82AAE}" dt="2023-05-12T20:25:15.868" v="637" actId="27636"/>
          <ac:spMkLst>
            <pc:docMk/>
            <pc:sldMk cId="1317379046" sldId="301"/>
            <ac:spMk id="2" creationId="{093EE3C9-26F3-0517-6CDE-6AD710CB11F3}"/>
          </ac:spMkLst>
        </pc:spChg>
        <pc:graphicFrameChg chg="mod">
          <ac:chgData name="Gregorio Ariel Guerrero Moral" userId="82482f2c-2662-4bc3-b06e-2fa762521b9f" providerId="ADAL" clId="{BEFAFA53-2E82-438E-B6DA-AF4277C82AAE}" dt="2023-05-12T20:15:36.604" v="577" actId="20577"/>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BEFAFA53-2E82-438E-B6DA-AF4277C82AAE}" dt="2023-05-12T19:51:10.611" v="199" actId="47"/>
        <pc:sldMkLst>
          <pc:docMk/>
          <pc:sldMk cId="220768043" sldId="303"/>
        </pc:sldMkLst>
      </pc:sldChg>
      <pc:sldChg chg="addSp delSp modSp add del mod ord">
        <pc:chgData name="Gregorio Ariel Guerrero Moral" userId="82482f2c-2662-4bc3-b06e-2fa762521b9f" providerId="ADAL" clId="{BEFAFA53-2E82-438E-B6DA-AF4277C82AAE}" dt="2023-05-12T19:57:46.060" v="344" actId="20577"/>
        <pc:sldMkLst>
          <pc:docMk/>
          <pc:sldMk cId="1137276230" sldId="305"/>
        </pc:sldMkLst>
        <pc:spChg chg="mod">
          <ac:chgData name="Gregorio Ariel Guerrero Moral" userId="82482f2c-2662-4bc3-b06e-2fa762521b9f" providerId="ADAL" clId="{BEFAFA53-2E82-438E-B6DA-AF4277C82AAE}" dt="2023-05-12T19:57:46.060" v="344" actId="20577"/>
          <ac:spMkLst>
            <pc:docMk/>
            <pc:sldMk cId="1137276230" sldId="305"/>
            <ac:spMk id="2" creationId="{69CA9BB6-3BA2-7A34-B344-91648DCF6ED4}"/>
          </ac:spMkLst>
        </pc:spChg>
        <pc:spChg chg="del">
          <ac:chgData name="Gregorio Ariel Guerrero Moral" userId="82482f2c-2662-4bc3-b06e-2fa762521b9f" providerId="ADAL" clId="{BEFAFA53-2E82-438E-B6DA-AF4277C82AAE}" dt="2023-05-12T19:52:16.874" v="243" actId="478"/>
          <ac:spMkLst>
            <pc:docMk/>
            <pc:sldMk cId="1137276230" sldId="305"/>
            <ac:spMk id="3" creationId="{8A7894CC-AF80-8736-27FF-6A2AE232C86C}"/>
          </ac:spMkLst>
        </pc:spChg>
        <pc:spChg chg="add del mod">
          <ac:chgData name="Gregorio Ariel Guerrero Moral" userId="82482f2c-2662-4bc3-b06e-2fa762521b9f" providerId="ADAL" clId="{BEFAFA53-2E82-438E-B6DA-AF4277C82AAE}" dt="2023-05-12T19:52:35.669" v="244" actId="478"/>
          <ac:spMkLst>
            <pc:docMk/>
            <pc:sldMk cId="1137276230" sldId="305"/>
            <ac:spMk id="5" creationId="{52668876-F459-8AB3-E79F-2198286DCBA7}"/>
          </ac:spMkLst>
        </pc:spChg>
        <pc:spChg chg="add del mod">
          <ac:chgData name="Gregorio Ariel Guerrero Moral" userId="82482f2c-2662-4bc3-b06e-2fa762521b9f" providerId="ADAL" clId="{BEFAFA53-2E82-438E-B6DA-AF4277C82AAE}" dt="2023-05-12T19:53:05.574" v="247" actId="478"/>
          <ac:spMkLst>
            <pc:docMk/>
            <pc:sldMk cId="1137276230" sldId="305"/>
            <ac:spMk id="8" creationId="{CB880FAF-765F-EE5B-51A4-3B4CB717ADE8}"/>
          </ac:spMkLst>
        </pc:spChg>
        <pc:spChg chg="add mod">
          <ac:chgData name="Gregorio Ariel Guerrero Moral" userId="82482f2c-2662-4bc3-b06e-2fa762521b9f" providerId="ADAL" clId="{BEFAFA53-2E82-438E-B6DA-AF4277C82AAE}" dt="2023-05-12T19:56:21.683" v="298" actId="14100"/>
          <ac:spMkLst>
            <pc:docMk/>
            <pc:sldMk cId="1137276230" sldId="305"/>
            <ac:spMk id="12" creationId="{18F332B4-536A-0118-38EC-30C92533BD0F}"/>
          </ac:spMkLst>
        </pc:spChg>
        <pc:spChg chg="mod">
          <ac:chgData name="Gregorio Ariel Guerrero Moral" userId="82482f2c-2662-4bc3-b06e-2fa762521b9f" providerId="ADAL" clId="{BEFAFA53-2E82-438E-B6DA-AF4277C82AAE}" dt="2023-05-12T19:53:21.722" v="250" actId="1076"/>
          <ac:spMkLst>
            <pc:docMk/>
            <pc:sldMk cId="1137276230" sldId="305"/>
            <ac:spMk id="15" creationId="{3DB78962-AC2F-84FB-2C75-D0CF1A150B19}"/>
          </ac:spMkLst>
        </pc:spChg>
        <pc:graphicFrameChg chg="mod">
          <ac:chgData name="Gregorio Ariel Guerrero Moral" userId="82482f2c-2662-4bc3-b06e-2fa762521b9f" providerId="ADAL" clId="{BEFAFA53-2E82-438E-B6DA-AF4277C82AAE}" dt="2023-05-12T19:53:28.275" v="252" actId="1076"/>
          <ac:graphicFrameMkLst>
            <pc:docMk/>
            <pc:sldMk cId="1137276230" sldId="305"/>
            <ac:graphicFrameMk id="14" creationId="{712CBB5F-8B51-7FE7-1FC1-3E37B2A210AA}"/>
          </ac:graphicFrameMkLst>
        </pc:graphicFrameChg>
        <pc:picChg chg="del">
          <ac:chgData name="Gregorio Ariel Guerrero Moral" userId="82482f2c-2662-4bc3-b06e-2fa762521b9f" providerId="ADAL" clId="{BEFAFA53-2E82-438E-B6DA-AF4277C82AAE}" dt="2023-05-12T19:51:26.320" v="202" actId="478"/>
          <ac:picMkLst>
            <pc:docMk/>
            <pc:sldMk cId="1137276230" sldId="305"/>
            <ac:picMk id="7" creationId="{FC46C506-2CB3-3C16-A321-AFC50DAA2472}"/>
          </ac:picMkLst>
        </pc:picChg>
        <pc:picChg chg="del">
          <ac:chgData name="Gregorio Ariel Guerrero Moral" userId="82482f2c-2662-4bc3-b06e-2fa762521b9f" providerId="ADAL" clId="{BEFAFA53-2E82-438E-B6DA-AF4277C82AAE}" dt="2023-05-12T19:51:26.320" v="202" actId="478"/>
          <ac:picMkLst>
            <pc:docMk/>
            <pc:sldMk cId="1137276230" sldId="305"/>
            <ac:picMk id="9" creationId="{CDAA1830-2CBF-3D1C-7764-789527CB7C02}"/>
          </ac:picMkLst>
        </pc:picChg>
        <pc:picChg chg="del">
          <ac:chgData name="Gregorio Ariel Guerrero Moral" userId="82482f2c-2662-4bc3-b06e-2fa762521b9f" providerId="ADAL" clId="{BEFAFA53-2E82-438E-B6DA-AF4277C82AAE}" dt="2023-05-12T19:51:26.320" v="202" actId="478"/>
          <ac:picMkLst>
            <pc:docMk/>
            <pc:sldMk cId="1137276230" sldId="305"/>
            <ac:picMk id="11" creationId="{8F5F7263-11E9-4836-02AD-8C7078FD5051}"/>
          </ac:picMkLst>
        </pc:picChg>
        <pc:picChg chg="del">
          <ac:chgData name="Gregorio Ariel Guerrero Moral" userId="82482f2c-2662-4bc3-b06e-2fa762521b9f" providerId="ADAL" clId="{BEFAFA53-2E82-438E-B6DA-AF4277C82AAE}" dt="2023-05-12T19:51:26.320" v="202" actId="478"/>
          <ac:picMkLst>
            <pc:docMk/>
            <pc:sldMk cId="1137276230" sldId="305"/>
            <ac:picMk id="13" creationId="{5FCD356E-D593-D54F-C4C2-6B259E523325}"/>
          </ac:picMkLst>
        </pc:picChg>
        <pc:picChg chg="add mod">
          <ac:chgData name="Gregorio Ariel Guerrero Moral" userId="82482f2c-2662-4bc3-b06e-2fa762521b9f" providerId="ADAL" clId="{BEFAFA53-2E82-438E-B6DA-AF4277C82AAE}" dt="2023-05-12T19:56:30.337" v="299" actId="1076"/>
          <ac:picMkLst>
            <pc:docMk/>
            <pc:sldMk cId="1137276230" sldId="305"/>
            <ac:picMk id="1026" creationId="{55BCD7FE-88CB-E720-82DA-0515655C5AF6}"/>
          </ac:picMkLst>
        </pc:picChg>
        <pc:picChg chg="add mod">
          <ac:chgData name="Gregorio Ariel Guerrero Moral" userId="82482f2c-2662-4bc3-b06e-2fa762521b9f" providerId="ADAL" clId="{BEFAFA53-2E82-438E-B6DA-AF4277C82AAE}" dt="2023-05-12T19:54:40.328" v="263" actId="1076"/>
          <ac:picMkLst>
            <pc:docMk/>
            <pc:sldMk cId="1137276230" sldId="305"/>
            <ac:picMk id="1028" creationId="{1DD9E8AF-0B67-FB47-72A1-1F942108F7BC}"/>
          </ac:picMkLst>
        </pc:picChg>
      </pc:sldChg>
      <pc:sldChg chg="add del">
        <pc:chgData name="Gregorio Ariel Guerrero Moral" userId="82482f2c-2662-4bc3-b06e-2fa762521b9f" providerId="ADAL" clId="{BEFAFA53-2E82-438E-B6DA-AF4277C82AAE}" dt="2023-05-12T19:50:38.752" v="195" actId="47"/>
        <pc:sldMkLst>
          <pc:docMk/>
          <pc:sldMk cId="334331324" sldId="306"/>
        </pc:sldMkLst>
      </pc:sldChg>
      <pc:sldChg chg="add del">
        <pc:chgData name="Gregorio Ariel Guerrero Moral" userId="82482f2c-2662-4bc3-b06e-2fa762521b9f" providerId="ADAL" clId="{BEFAFA53-2E82-438E-B6DA-AF4277C82AAE}" dt="2023-05-12T19:50:38.752" v="195" actId="47"/>
        <pc:sldMkLst>
          <pc:docMk/>
          <pc:sldMk cId="793537383" sldId="307"/>
        </pc:sldMkLst>
      </pc:sldChg>
      <pc:sldChg chg="add del">
        <pc:chgData name="Gregorio Ariel Guerrero Moral" userId="82482f2c-2662-4bc3-b06e-2fa762521b9f" providerId="ADAL" clId="{BEFAFA53-2E82-438E-B6DA-AF4277C82AAE}" dt="2023-05-12T19:50:38.752" v="195" actId="47"/>
        <pc:sldMkLst>
          <pc:docMk/>
          <pc:sldMk cId="2502802696" sldId="308"/>
        </pc:sldMkLst>
      </pc:sldChg>
      <pc:sldChg chg="add del">
        <pc:chgData name="Gregorio Ariel Guerrero Moral" userId="82482f2c-2662-4bc3-b06e-2fa762521b9f" providerId="ADAL" clId="{BEFAFA53-2E82-438E-B6DA-AF4277C82AAE}" dt="2023-05-12T20:54:18.052" v="878" actId="47"/>
        <pc:sldMkLst>
          <pc:docMk/>
          <pc:sldMk cId="1474661189" sldId="310"/>
        </pc:sldMkLst>
      </pc:sldChg>
      <pc:sldChg chg="addSp delSp modSp add mod">
        <pc:chgData name="Gregorio Ariel Guerrero Moral" userId="82482f2c-2662-4bc3-b06e-2fa762521b9f" providerId="ADAL" clId="{BEFAFA53-2E82-438E-B6DA-AF4277C82AAE}" dt="2023-05-12T20:02:02.467" v="368" actId="1076"/>
        <pc:sldMkLst>
          <pc:docMk/>
          <pc:sldMk cId="2483533069" sldId="311"/>
        </pc:sldMkLst>
        <pc:spChg chg="mod">
          <ac:chgData name="Gregorio Ariel Guerrero Moral" userId="82482f2c-2662-4bc3-b06e-2fa762521b9f" providerId="ADAL" clId="{BEFAFA53-2E82-438E-B6DA-AF4277C82AAE}" dt="2023-05-12T19:57:25.338" v="336" actId="20577"/>
          <ac:spMkLst>
            <pc:docMk/>
            <pc:sldMk cId="2483533069" sldId="311"/>
            <ac:spMk id="2" creationId="{69CA9BB6-3BA2-7A34-B344-91648DCF6ED4}"/>
          </ac:spMkLst>
        </pc:spChg>
        <pc:spChg chg="del">
          <ac:chgData name="Gregorio Ariel Guerrero Moral" userId="82482f2c-2662-4bc3-b06e-2fa762521b9f" providerId="ADAL" clId="{BEFAFA53-2E82-438E-B6DA-AF4277C82AAE}" dt="2023-05-12T19:57:56.018" v="345" actId="478"/>
          <ac:spMkLst>
            <pc:docMk/>
            <pc:sldMk cId="2483533069" sldId="311"/>
            <ac:spMk id="12" creationId="{18F332B4-536A-0118-38EC-30C92533BD0F}"/>
          </ac:spMkLst>
        </pc:spChg>
        <pc:spChg chg="mod">
          <ac:chgData name="Gregorio Ariel Guerrero Moral" userId="82482f2c-2662-4bc3-b06e-2fa762521b9f" providerId="ADAL" clId="{BEFAFA53-2E82-438E-B6DA-AF4277C82AAE}" dt="2023-05-12T20:01:31.997" v="359" actId="1076"/>
          <ac:spMkLst>
            <pc:docMk/>
            <pc:sldMk cId="2483533069" sldId="311"/>
            <ac:spMk id="15" creationId="{3DB78962-AC2F-84FB-2C75-D0CF1A150B19}"/>
          </ac:spMkLst>
        </pc:spChg>
        <pc:graphicFrameChg chg="mod">
          <ac:chgData name="Gregorio Ariel Guerrero Moral" userId="82482f2c-2662-4bc3-b06e-2fa762521b9f" providerId="ADAL" clId="{BEFAFA53-2E82-438E-B6DA-AF4277C82AAE}" dt="2023-05-12T20:01:33.713" v="360" actId="1076"/>
          <ac:graphicFrameMkLst>
            <pc:docMk/>
            <pc:sldMk cId="2483533069" sldId="311"/>
            <ac:graphicFrameMk id="14" creationId="{712CBB5F-8B51-7FE7-1FC1-3E37B2A210AA}"/>
          </ac:graphicFrameMkLst>
        </pc:graphicFrameChg>
        <pc:picChg chg="add mod modCrop">
          <ac:chgData name="Gregorio Ariel Guerrero Moral" userId="82482f2c-2662-4bc3-b06e-2fa762521b9f" providerId="ADAL" clId="{BEFAFA53-2E82-438E-B6DA-AF4277C82AAE}" dt="2023-05-12T20:02:02.467" v="368" actId="1076"/>
          <ac:picMkLst>
            <pc:docMk/>
            <pc:sldMk cId="2483533069" sldId="311"/>
            <ac:picMk id="3" creationId="{38BF105C-DCA6-F162-14C8-DD69A3A388FE}"/>
          </ac:picMkLst>
        </pc:picChg>
        <pc:picChg chg="del">
          <ac:chgData name="Gregorio Ariel Guerrero Moral" userId="82482f2c-2662-4bc3-b06e-2fa762521b9f" providerId="ADAL" clId="{BEFAFA53-2E82-438E-B6DA-AF4277C82AAE}" dt="2023-05-12T19:57:56.018" v="345" actId="478"/>
          <ac:picMkLst>
            <pc:docMk/>
            <pc:sldMk cId="2483533069" sldId="311"/>
            <ac:picMk id="1026" creationId="{55BCD7FE-88CB-E720-82DA-0515655C5AF6}"/>
          </ac:picMkLst>
        </pc:picChg>
        <pc:picChg chg="del">
          <ac:chgData name="Gregorio Ariel Guerrero Moral" userId="82482f2c-2662-4bc3-b06e-2fa762521b9f" providerId="ADAL" clId="{BEFAFA53-2E82-438E-B6DA-AF4277C82AAE}" dt="2023-05-12T19:57:56.018" v="345" actId="478"/>
          <ac:picMkLst>
            <pc:docMk/>
            <pc:sldMk cId="2483533069" sldId="311"/>
            <ac:picMk id="1028" creationId="{1DD9E8AF-0B67-FB47-72A1-1F942108F7BC}"/>
          </ac:picMkLst>
        </pc:picChg>
        <pc:picChg chg="add mod">
          <ac:chgData name="Gregorio Ariel Guerrero Moral" userId="82482f2c-2662-4bc3-b06e-2fa762521b9f" providerId="ADAL" clId="{BEFAFA53-2E82-438E-B6DA-AF4277C82AAE}" dt="2023-05-12T20:01:59.428" v="367" actId="1076"/>
          <ac:picMkLst>
            <pc:docMk/>
            <pc:sldMk cId="2483533069" sldId="311"/>
            <ac:picMk id="2050" creationId="{5AC6CDE8-302D-F010-43AD-42B57E44F8C3}"/>
          </ac:picMkLst>
        </pc:picChg>
      </pc:sldChg>
      <pc:sldChg chg="add del">
        <pc:chgData name="Gregorio Ariel Guerrero Moral" userId="82482f2c-2662-4bc3-b06e-2fa762521b9f" providerId="ADAL" clId="{BEFAFA53-2E82-438E-B6DA-AF4277C82AAE}" dt="2023-05-12T19:50:38.752" v="195" actId="47"/>
        <pc:sldMkLst>
          <pc:docMk/>
          <pc:sldMk cId="2672430672" sldId="311"/>
        </pc:sldMkLst>
      </pc:sldChg>
      <pc:sldChg chg="addSp delSp modSp add mod">
        <pc:chgData name="Gregorio Ariel Guerrero Moral" userId="82482f2c-2662-4bc3-b06e-2fa762521b9f" providerId="ADAL" clId="{BEFAFA53-2E82-438E-B6DA-AF4277C82AAE}" dt="2023-05-12T21:26:56.757" v="1270" actId="20577"/>
        <pc:sldMkLst>
          <pc:docMk/>
          <pc:sldMk cId="841933569" sldId="312"/>
        </pc:sldMkLst>
        <pc:spChg chg="mod">
          <ac:chgData name="Gregorio Ariel Guerrero Moral" userId="82482f2c-2662-4bc3-b06e-2fa762521b9f" providerId="ADAL" clId="{BEFAFA53-2E82-438E-B6DA-AF4277C82AAE}" dt="2023-05-12T20:02:22.124" v="387" actId="20577"/>
          <ac:spMkLst>
            <pc:docMk/>
            <pc:sldMk cId="841933569" sldId="312"/>
            <ac:spMk id="2" creationId="{69CA9BB6-3BA2-7A34-B344-91648DCF6ED4}"/>
          </ac:spMkLst>
        </pc:spChg>
        <pc:spChg chg="add mod">
          <ac:chgData name="Gregorio Ariel Guerrero Moral" userId="82482f2c-2662-4bc3-b06e-2fa762521b9f" providerId="ADAL" clId="{BEFAFA53-2E82-438E-B6DA-AF4277C82AAE}" dt="2023-05-12T20:04:42.050" v="403" actId="255"/>
          <ac:spMkLst>
            <pc:docMk/>
            <pc:sldMk cId="841933569" sldId="312"/>
            <ac:spMk id="4" creationId="{659803AB-A565-FEEE-C519-74B0BE43BB9A}"/>
          </ac:spMkLst>
        </pc:spChg>
        <pc:spChg chg="add mod">
          <ac:chgData name="Gregorio Ariel Guerrero Moral" userId="82482f2c-2662-4bc3-b06e-2fa762521b9f" providerId="ADAL" clId="{BEFAFA53-2E82-438E-B6DA-AF4277C82AAE}" dt="2023-05-12T20:07:32.957" v="425" actId="1076"/>
          <ac:spMkLst>
            <pc:docMk/>
            <pc:sldMk cId="841933569" sldId="312"/>
            <ac:spMk id="5" creationId="{B9C02878-A791-A34A-F0E6-767F33B8084B}"/>
          </ac:spMkLst>
        </pc:spChg>
        <pc:spChg chg="add mod">
          <ac:chgData name="Gregorio Ariel Guerrero Moral" userId="82482f2c-2662-4bc3-b06e-2fa762521b9f" providerId="ADAL" clId="{BEFAFA53-2E82-438E-B6DA-AF4277C82AAE}" dt="2023-05-12T20:10:23.955" v="463" actId="1076"/>
          <ac:spMkLst>
            <pc:docMk/>
            <pc:sldMk cId="841933569" sldId="312"/>
            <ac:spMk id="6" creationId="{DFC07344-F5AA-F9D5-2B3F-4C42937295D3}"/>
          </ac:spMkLst>
        </pc:spChg>
        <pc:spChg chg="add mod">
          <ac:chgData name="Gregorio Ariel Guerrero Moral" userId="82482f2c-2662-4bc3-b06e-2fa762521b9f" providerId="ADAL" clId="{BEFAFA53-2E82-438E-B6DA-AF4277C82AAE}" dt="2023-05-12T20:10:57.397" v="488" actId="20577"/>
          <ac:spMkLst>
            <pc:docMk/>
            <pc:sldMk cId="841933569" sldId="312"/>
            <ac:spMk id="7" creationId="{09368129-8BA0-8A6B-8C04-0EF3E5A7A19F}"/>
          </ac:spMkLst>
        </pc:spChg>
        <pc:spChg chg="mod">
          <ac:chgData name="Gregorio Ariel Guerrero Moral" userId="82482f2c-2662-4bc3-b06e-2fa762521b9f" providerId="ADAL" clId="{BEFAFA53-2E82-438E-B6DA-AF4277C82AAE}" dt="2023-05-12T21:26:56.757" v="1270" actId="20577"/>
          <ac:spMkLst>
            <pc:docMk/>
            <pc:sldMk cId="841933569" sldId="312"/>
            <ac:spMk id="15" creationId="{3DB78962-AC2F-84FB-2C75-D0CF1A150B19}"/>
          </ac:spMkLst>
        </pc:spChg>
        <pc:picChg chg="del mod">
          <ac:chgData name="Gregorio Ariel Guerrero Moral" userId="82482f2c-2662-4bc3-b06e-2fa762521b9f" providerId="ADAL" clId="{BEFAFA53-2E82-438E-B6DA-AF4277C82AAE}" dt="2023-05-12T20:02:56.278" v="388" actId="478"/>
          <ac:picMkLst>
            <pc:docMk/>
            <pc:sldMk cId="841933569" sldId="312"/>
            <ac:picMk id="2050" creationId="{5AC6CDE8-302D-F010-43AD-42B57E44F8C3}"/>
          </ac:picMkLst>
        </pc:picChg>
        <pc:picChg chg="add del">
          <ac:chgData name="Gregorio Ariel Guerrero Moral" userId="82482f2c-2662-4bc3-b06e-2fa762521b9f" providerId="ADAL" clId="{BEFAFA53-2E82-438E-B6DA-AF4277C82AAE}" dt="2023-05-12T20:06:46.287" v="405" actId="478"/>
          <ac:picMkLst>
            <pc:docMk/>
            <pc:sldMk cId="841933569" sldId="312"/>
            <ac:picMk id="3074" creationId="{6D7CAF73-06CE-C2BB-5FEF-ABB64403E365}"/>
          </ac:picMkLst>
        </pc:picChg>
        <pc:picChg chg="add mod">
          <ac:chgData name="Gregorio Ariel Guerrero Moral" userId="82482f2c-2662-4bc3-b06e-2fa762521b9f" providerId="ADAL" clId="{BEFAFA53-2E82-438E-B6DA-AF4277C82AAE}" dt="2023-05-12T20:10:19.667" v="461" actId="1076"/>
          <ac:picMkLst>
            <pc:docMk/>
            <pc:sldMk cId="841933569" sldId="312"/>
            <ac:picMk id="3076" creationId="{A05C3238-1001-C7A8-1DDE-F2C1AD2C17AD}"/>
          </ac:picMkLst>
        </pc:picChg>
        <pc:picChg chg="add mod">
          <ac:chgData name="Gregorio Ariel Guerrero Moral" userId="82482f2c-2662-4bc3-b06e-2fa762521b9f" providerId="ADAL" clId="{BEFAFA53-2E82-438E-B6DA-AF4277C82AAE}" dt="2023-05-12T20:11:08.231" v="489" actId="14100"/>
          <ac:picMkLst>
            <pc:docMk/>
            <pc:sldMk cId="841933569" sldId="312"/>
            <ac:picMk id="3078" creationId="{586FFFC4-420F-9EF1-BA9F-224B61EB2463}"/>
          </ac:picMkLst>
        </pc:picChg>
        <pc:picChg chg="add mod">
          <ac:chgData name="Gregorio Ariel Guerrero Moral" userId="82482f2c-2662-4bc3-b06e-2fa762521b9f" providerId="ADAL" clId="{BEFAFA53-2E82-438E-B6DA-AF4277C82AAE}" dt="2023-05-12T20:10:26.774" v="464" actId="14100"/>
          <ac:picMkLst>
            <pc:docMk/>
            <pc:sldMk cId="841933569" sldId="312"/>
            <ac:picMk id="3080" creationId="{393E87B5-D6E9-836A-407D-CFCF80AA4DD4}"/>
          </ac:picMkLst>
        </pc:picChg>
      </pc:sldChg>
      <pc:sldChg chg="addSp delSp modSp add mod modNotesTx">
        <pc:chgData name="Gregorio Ariel Guerrero Moral" userId="82482f2c-2662-4bc3-b06e-2fa762521b9f" providerId="ADAL" clId="{BEFAFA53-2E82-438E-B6DA-AF4277C82AAE}" dt="2023-05-12T20:40:59.934" v="664" actId="1076"/>
        <pc:sldMkLst>
          <pc:docMk/>
          <pc:sldMk cId="1128784057" sldId="313"/>
        </pc:sldMkLst>
        <pc:spChg chg="mod">
          <ac:chgData name="Gregorio Ariel Guerrero Moral" userId="82482f2c-2662-4bc3-b06e-2fa762521b9f" providerId="ADAL" clId="{BEFAFA53-2E82-438E-B6DA-AF4277C82AAE}" dt="2023-05-12T20:12:43.069" v="515" actId="20577"/>
          <ac:spMkLst>
            <pc:docMk/>
            <pc:sldMk cId="1128784057" sldId="313"/>
            <ac:spMk id="2" creationId="{69CA9BB6-3BA2-7A34-B344-91648DCF6ED4}"/>
          </ac:spMkLst>
        </pc:spChg>
        <pc:spChg chg="del">
          <ac:chgData name="Gregorio Ariel Guerrero Moral" userId="82482f2c-2662-4bc3-b06e-2fa762521b9f" providerId="ADAL" clId="{BEFAFA53-2E82-438E-B6DA-AF4277C82AAE}" dt="2023-05-12T20:17:00.588" v="578" actId="478"/>
          <ac:spMkLst>
            <pc:docMk/>
            <pc:sldMk cId="1128784057" sldId="313"/>
            <ac:spMk id="4" creationId="{659803AB-A565-FEEE-C519-74B0BE43BB9A}"/>
          </ac:spMkLst>
        </pc:spChg>
        <pc:spChg chg="del">
          <ac:chgData name="Gregorio Ariel Guerrero Moral" userId="82482f2c-2662-4bc3-b06e-2fa762521b9f" providerId="ADAL" clId="{BEFAFA53-2E82-438E-B6DA-AF4277C82AAE}" dt="2023-05-12T20:17:00.588" v="578" actId="478"/>
          <ac:spMkLst>
            <pc:docMk/>
            <pc:sldMk cId="1128784057" sldId="313"/>
            <ac:spMk id="5" creationId="{B9C02878-A791-A34A-F0E6-767F33B8084B}"/>
          </ac:spMkLst>
        </pc:spChg>
        <pc:spChg chg="del">
          <ac:chgData name="Gregorio Ariel Guerrero Moral" userId="82482f2c-2662-4bc3-b06e-2fa762521b9f" providerId="ADAL" clId="{BEFAFA53-2E82-438E-B6DA-AF4277C82AAE}" dt="2023-05-12T20:17:00.588" v="578" actId="478"/>
          <ac:spMkLst>
            <pc:docMk/>
            <pc:sldMk cId="1128784057" sldId="313"/>
            <ac:spMk id="6" creationId="{DFC07344-F5AA-F9D5-2B3F-4C42937295D3}"/>
          </ac:spMkLst>
        </pc:spChg>
        <pc:spChg chg="del">
          <ac:chgData name="Gregorio Ariel Guerrero Moral" userId="82482f2c-2662-4bc3-b06e-2fa762521b9f" providerId="ADAL" clId="{BEFAFA53-2E82-438E-B6DA-AF4277C82AAE}" dt="2023-05-12T20:17:00.588" v="578" actId="478"/>
          <ac:spMkLst>
            <pc:docMk/>
            <pc:sldMk cId="1128784057" sldId="313"/>
            <ac:spMk id="7" creationId="{09368129-8BA0-8A6B-8C04-0EF3E5A7A19F}"/>
          </ac:spMkLst>
        </pc:spChg>
        <pc:spChg chg="add mod">
          <ac:chgData name="Gregorio Ariel Guerrero Moral" userId="82482f2c-2662-4bc3-b06e-2fa762521b9f" providerId="ADAL" clId="{BEFAFA53-2E82-438E-B6DA-AF4277C82AAE}" dt="2023-05-12T20:17:33.674" v="587" actId="1076"/>
          <ac:spMkLst>
            <pc:docMk/>
            <pc:sldMk cId="1128784057" sldId="313"/>
            <ac:spMk id="8" creationId="{BC924676-C5C8-31BF-858F-01B80BBD05FB}"/>
          </ac:spMkLst>
        </pc:spChg>
        <pc:spChg chg="mod">
          <ac:chgData name="Gregorio Ariel Guerrero Moral" userId="82482f2c-2662-4bc3-b06e-2fa762521b9f" providerId="ADAL" clId="{BEFAFA53-2E82-438E-B6DA-AF4277C82AAE}" dt="2023-05-12T20:18:22.957" v="609" actId="20577"/>
          <ac:spMkLst>
            <pc:docMk/>
            <pc:sldMk cId="1128784057" sldId="313"/>
            <ac:spMk id="15" creationId="{3DB78962-AC2F-84FB-2C75-D0CF1A150B19}"/>
          </ac:spMkLst>
        </pc:spChg>
        <pc:picChg chg="add mod">
          <ac:chgData name="Gregorio Ariel Guerrero Moral" userId="82482f2c-2662-4bc3-b06e-2fa762521b9f" providerId="ADAL" clId="{BEFAFA53-2E82-438E-B6DA-AF4277C82AAE}" dt="2023-05-12T20:40:58.521" v="663" actId="1076"/>
          <ac:picMkLst>
            <pc:docMk/>
            <pc:sldMk cId="1128784057" sldId="313"/>
            <ac:picMk id="10" creationId="{B17CEFDA-BD7A-CF78-C67D-73C0839660B2}"/>
          </ac:picMkLst>
        </pc:picChg>
        <pc:picChg chg="add mod">
          <ac:chgData name="Gregorio Ariel Guerrero Moral" userId="82482f2c-2662-4bc3-b06e-2fa762521b9f" providerId="ADAL" clId="{BEFAFA53-2E82-438E-B6DA-AF4277C82AAE}" dt="2023-05-12T20:40:59.934" v="664" actId="1076"/>
          <ac:picMkLst>
            <pc:docMk/>
            <pc:sldMk cId="1128784057" sldId="313"/>
            <ac:picMk id="12" creationId="{D7A8159B-98C6-70B5-CCAB-B6F3AD533DDE}"/>
          </ac:picMkLst>
        </pc:picChg>
        <pc:picChg chg="del">
          <ac:chgData name="Gregorio Ariel Guerrero Moral" userId="82482f2c-2662-4bc3-b06e-2fa762521b9f" providerId="ADAL" clId="{BEFAFA53-2E82-438E-B6DA-AF4277C82AAE}" dt="2023-05-12T20:17:00.588" v="578" actId="478"/>
          <ac:picMkLst>
            <pc:docMk/>
            <pc:sldMk cId="1128784057" sldId="313"/>
            <ac:picMk id="3076" creationId="{A05C3238-1001-C7A8-1DDE-F2C1AD2C17AD}"/>
          </ac:picMkLst>
        </pc:picChg>
        <pc:picChg chg="del">
          <ac:chgData name="Gregorio Ariel Guerrero Moral" userId="82482f2c-2662-4bc3-b06e-2fa762521b9f" providerId="ADAL" clId="{BEFAFA53-2E82-438E-B6DA-AF4277C82AAE}" dt="2023-05-12T20:17:00.588" v="578" actId="478"/>
          <ac:picMkLst>
            <pc:docMk/>
            <pc:sldMk cId="1128784057" sldId="313"/>
            <ac:picMk id="3078" creationId="{586FFFC4-420F-9EF1-BA9F-224B61EB2463}"/>
          </ac:picMkLst>
        </pc:picChg>
        <pc:picChg chg="del">
          <ac:chgData name="Gregorio Ariel Guerrero Moral" userId="82482f2c-2662-4bc3-b06e-2fa762521b9f" providerId="ADAL" clId="{BEFAFA53-2E82-438E-B6DA-AF4277C82AAE}" dt="2023-05-12T20:17:00.588" v="578" actId="478"/>
          <ac:picMkLst>
            <pc:docMk/>
            <pc:sldMk cId="1128784057" sldId="313"/>
            <ac:picMk id="3080" creationId="{393E87B5-D6E9-836A-407D-CFCF80AA4DD4}"/>
          </ac:picMkLst>
        </pc:picChg>
        <pc:picChg chg="add del mod">
          <ac:chgData name="Gregorio Ariel Guerrero Moral" userId="82482f2c-2662-4bc3-b06e-2fa762521b9f" providerId="ADAL" clId="{BEFAFA53-2E82-438E-B6DA-AF4277C82AAE}" dt="2023-05-12T20:22:25.328" v="628" actId="478"/>
          <ac:picMkLst>
            <pc:docMk/>
            <pc:sldMk cId="1128784057" sldId="313"/>
            <ac:picMk id="4098" creationId="{AADEC1B2-8384-16C5-FE84-6F15D143B3EF}"/>
          </ac:picMkLst>
        </pc:picChg>
        <pc:picChg chg="add mod">
          <ac:chgData name="Gregorio Ariel Guerrero Moral" userId="82482f2c-2662-4bc3-b06e-2fa762521b9f" providerId="ADAL" clId="{BEFAFA53-2E82-438E-B6DA-AF4277C82AAE}" dt="2023-05-12T20:22:40.421" v="632" actId="1076"/>
          <ac:picMkLst>
            <pc:docMk/>
            <pc:sldMk cId="1128784057" sldId="313"/>
            <ac:picMk id="4100" creationId="{D4910358-D5EB-25C9-38E5-2CBA731B4234}"/>
          </ac:picMkLst>
        </pc:picChg>
      </pc:sldChg>
      <pc:sldChg chg="new del">
        <pc:chgData name="Gregorio Ariel Guerrero Moral" userId="82482f2c-2662-4bc3-b06e-2fa762521b9f" providerId="ADAL" clId="{BEFAFA53-2E82-438E-B6DA-AF4277C82AAE}" dt="2023-05-12T20:12:11.274" v="491" actId="680"/>
        <pc:sldMkLst>
          <pc:docMk/>
          <pc:sldMk cId="2624590860" sldId="313"/>
        </pc:sldMkLst>
      </pc:sldChg>
      <pc:sldChg chg="addSp delSp modSp add mod ord modNotesTx">
        <pc:chgData name="Gregorio Ariel Guerrero Moral" userId="82482f2c-2662-4bc3-b06e-2fa762521b9f" providerId="ADAL" clId="{BEFAFA53-2E82-438E-B6DA-AF4277C82AAE}" dt="2023-05-12T21:16:24.079" v="1219" actId="1076"/>
        <pc:sldMkLst>
          <pc:docMk/>
          <pc:sldMk cId="1064042460" sldId="314"/>
        </pc:sldMkLst>
        <pc:spChg chg="mod">
          <ac:chgData name="Gregorio Ariel Guerrero Moral" userId="82482f2c-2662-4bc3-b06e-2fa762521b9f" providerId="ADAL" clId="{BEFAFA53-2E82-438E-B6DA-AF4277C82AAE}" dt="2023-05-12T20:44:47.985" v="736" actId="27636"/>
          <ac:spMkLst>
            <pc:docMk/>
            <pc:sldMk cId="1064042460" sldId="314"/>
            <ac:spMk id="2" creationId="{69CA9BB6-3BA2-7A34-B344-91648DCF6ED4}"/>
          </ac:spMkLst>
        </pc:spChg>
        <pc:spChg chg="add del">
          <ac:chgData name="Gregorio Ariel Guerrero Moral" userId="82482f2c-2662-4bc3-b06e-2fa762521b9f" providerId="ADAL" clId="{BEFAFA53-2E82-438E-B6DA-AF4277C82AAE}" dt="2023-05-12T20:47:48.638" v="852"/>
          <ac:spMkLst>
            <pc:docMk/>
            <pc:sldMk cId="1064042460" sldId="314"/>
            <ac:spMk id="4" creationId="{20FD4728-821E-F687-D345-C6C884A25DAB}"/>
          </ac:spMkLst>
        </pc:spChg>
        <pc:spChg chg="add del">
          <ac:chgData name="Gregorio Ariel Guerrero Moral" userId="82482f2c-2662-4bc3-b06e-2fa762521b9f" providerId="ADAL" clId="{BEFAFA53-2E82-438E-B6DA-AF4277C82AAE}" dt="2023-05-12T20:51:16.827" v="872"/>
          <ac:spMkLst>
            <pc:docMk/>
            <pc:sldMk cId="1064042460" sldId="314"/>
            <ac:spMk id="6" creationId="{C0E3C8C5-DECF-ACAE-8DA7-A84A2C0AE2D5}"/>
          </ac:spMkLst>
        </pc:spChg>
        <pc:spChg chg="add del">
          <ac:chgData name="Gregorio Ariel Guerrero Moral" userId="82482f2c-2662-4bc3-b06e-2fa762521b9f" providerId="ADAL" clId="{BEFAFA53-2E82-438E-B6DA-AF4277C82AAE}" dt="2023-05-12T20:51:30.588" v="874"/>
          <ac:spMkLst>
            <pc:docMk/>
            <pc:sldMk cId="1064042460" sldId="314"/>
            <ac:spMk id="7" creationId="{7D327DE2-576A-D012-1236-9C649F6096F2}"/>
          </ac:spMkLst>
        </pc:spChg>
        <pc:spChg chg="mod">
          <ac:chgData name="Gregorio Ariel Guerrero Moral" userId="82482f2c-2662-4bc3-b06e-2fa762521b9f" providerId="ADAL" clId="{BEFAFA53-2E82-438E-B6DA-AF4277C82AAE}" dt="2023-05-12T20:46:46.368" v="846" actId="1076"/>
          <ac:spMkLst>
            <pc:docMk/>
            <pc:sldMk cId="1064042460" sldId="314"/>
            <ac:spMk id="15" creationId="{3DB78962-AC2F-84FB-2C75-D0CF1A150B19}"/>
          </ac:spMkLst>
        </pc:spChg>
        <pc:graphicFrameChg chg="mod modGraphic">
          <ac:chgData name="Gregorio Ariel Guerrero Moral" userId="82482f2c-2662-4bc3-b06e-2fa762521b9f" providerId="ADAL" clId="{BEFAFA53-2E82-438E-B6DA-AF4277C82AAE}" dt="2023-05-12T20:46:50.140" v="847" actId="1076"/>
          <ac:graphicFrameMkLst>
            <pc:docMk/>
            <pc:sldMk cId="1064042460" sldId="314"/>
            <ac:graphicFrameMk id="14" creationId="{712CBB5F-8B51-7FE7-1FC1-3E37B2A210AA}"/>
          </ac:graphicFrameMkLst>
        </pc:graphicFrameChg>
        <pc:picChg chg="del">
          <ac:chgData name="Gregorio Ariel Guerrero Moral" userId="82482f2c-2662-4bc3-b06e-2fa762521b9f" providerId="ADAL" clId="{BEFAFA53-2E82-438E-B6DA-AF4277C82AAE}" dt="2023-05-12T20:42:35.201" v="714" actId="478"/>
          <ac:picMkLst>
            <pc:docMk/>
            <pc:sldMk cId="1064042460" sldId="314"/>
            <ac:picMk id="3" creationId="{38BF105C-DCA6-F162-14C8-DD69A3A388FE}"/>
          </ac:picMkLst>
        </pc:picChg>
        <pc:picChg chg="add mod modCrop">
          <ac:chgData name="Gregorio Ariel Guerrero Moral" userId="82482f2c-2662-4bc3-b06e-2fa762521b9f" providerId="ADAL" clId="{BEFAFA53-2E82-438E-B6DA-AF4277C82AAE}" dt="2023-05-12T20:50:36.591" v="869" actId="1076"/>
          <ac:picMkLst>
            <pc:docMk/>
            <pc:sldMk cId="1064042460" sldId="314"/>
            <ac:picMk id="5" creationId="{2615F323-F20F-4B4C-4627-5A076C583C64}"/>
          </ac:picMkLst>
        </pc:picChg>
        <pc:picChg chg="add mod">
          <ac:chgData name="Gregorio Ariel Guerrero Moral" userId="82482f2c-2662-4bc3-b06e-2fa762521b9f" providerId="ADAL" clId="{BEFAFA53-2E82-438E-B6DA-AF4277C82AAE}" dt="2023-05-12T21:15:19.872" v="1213" actId="1076"/>
          <ac:picMkLst>
            <pc:docMk/>
            <pc:sldMk cId="1064042460" sldId="314"/>
            <ac:picMk id="9" creationId="{762CEA94-2F4C-1F8B-E2EC-F9F5D73E8CF3}"/>
          </ac:picMkLst>
        </pc:picChg>
        <pc:picChg chg="add mod">
          <ac:chgData name="Gregorio Ariel Guerrero Moral" userId="82482f2c-2662-4bc3-b06e-2fa762521b9f" providerId="ADAL" clId="{BEFAFA53-2E82-438E-B6DA-AF4277C82AAE}" dt="2023-05-12T21:16:24.079" v="1219" actId="1076"/>
          <ac:picMkLst>
            <pc:docMk/>
            <pc:sldMk cId="1064042460" sldId="314"/>
            <ac:picMk id="11" creationId="{F837EDF7-B910-1A09-330B-194C4D43F4EC}"/>
          </ac:picMkLst>
        </pc:picChg>
        <pc:picChg chg="del">
          <ac:chgData name="Gregorio Ariel Guerrero Moral" userId="82482f2c-2662-4bc3-b06e-2fa762521b9f" providerId="ADAL" clId="{BEFAFA53-2E82-438E-B6DA-AF4277C82AAE}" dt="2023-05-12T20:42:34.418" v="713" actId="478"/>
          <ac:picMkLst>
            <pc:docMk/>
            <pc:sldMk cId="1064042460" sldId="314"/>
            <ac:picMk id="2050" creationId="{5AC6CDE8-302D-F010-43AD-42B57E44F8C3}"/>
          </ac:picMkLst>
        </pc:picChg>
        <pc:picChg chg="add mod">
          <ac:chgData name="Gregorio Ariel Guerrero Moral" userId="82482f2c-2662-4bc3-b06e-2fa762521b9f" providerId="ADAL" clId="{BEFAFA53-2E82-438E-B6DA-AF4277C82AAE}" dt="2023-05-12T20:44:50.072" v="737" actId="1076"/>
          <ac:picMkLst>
            <pc:docMk/>
            <pc:sldMk cId="1064042460" sldId="314"/>
            <ac:picMk id="5122" creationId="{A5035718-C0A7-2BF7-D351-1FAE3C19B238}"/>
          </ac:picMkLst>
        </pc:picChg>
        <pc:picChg chg="add mod">
          <ac:chgData name="Gregorio Ariel Guerrero Moral" userId="82482f2c-2662-4bc3-b06e-2fa762521b9f" providerId="ADAL" clId="{BEFAFA53-2E82-438E-B6DA-AF4277C82AAE}" dt="2023-05-12T20:44:51.932" v="738" actId="1076"/>
          <ac:picMkLst>
            <pc:docMk/>
            <pc:sldMk cId="1064042460" sldId="314"/>
            <ac:picMk id="5124" creationId="{6ADE74F7-93ED-1D79-625A-AD05883F34B1}"/>
          </ac:picMkLst>
        </pc:picChg>
        <pc:picChg chg="add mod">
          <ac:chgData name="Gregorio Ariel Guerrero Moral" userId="82482f2c-2662-4bc3-b06e-2fa762521b9f" providerId="ADAL" clId="{BEFAFA53-2E82-438E-B6DA-AF4277C82AAE}" dt="2023-05-12T20:45:39.165" v="768" actId="1076"/>
          <ac:picMkLst>
            <pc:docMk/>
            <pc:sldMk cId="1064042460" sldId="314"/>
            <ac:picMk id="5126" creationId="{11C7CE67-E5DB-6AC6-3C74-7687C5AAD7FB}"/>
          </ac:picMkLst>
        </pc:picChg>
        <pc:picChg chg="add mod">
          <ac:chgData name="Gregorio Ariel Guerrero Moral" userId="82482f2c-2662-4bc3-b06e-2fa762521b9f" providerId="ADAL" clId="{BEFAFA53-2E82-438E-B6DA-AF4277C82AAE}" dt="2023-05-12T20:50:38.094" v="870" actId="1076"/>
          <ac:picMkLst>
            <pc:docMk/>
            <pc:sldMk cId="1064042460" sldId="314"/>
            <ac:picMk id="5128" creationId="{4FE81ECA-E839-DE06-60CB-5F50C1F67563}"/>
          </ac:picMkLst>
        </pc:picChg>
        <pc:picChg chg="add mod">
          <ac:chgData name="Gregorio Ariel Guerrero Moral" userId="82482f2c-2662-4bc3-b06e-2fa762521b9f" providerId="ADAL" clId="{BEFAFA53-2E82-438E-B6DA-AF4277C82AAE}" dt="2023-05-12T20:50:33.792" v="867" actId="14100"/>
          <ac:picMkLst>
            <pc:docMk/>
            <pc:sldMk cId="1064042460" sldId="314"/>
            <ac:picMk id="5132" creationId="{917CB487-F6C1-18A3-7A0B-D83A98A1557E}"/>
          </ac:picMkLst>
        </pc:picChg>
      </pc:sldChg>
      <pc:sldChg chg="addSp delSp modSp add mod">
        <pc:chgData name="Gregorio Ariel Guerrero Moral" userId="82482f2c-2662-4bc3-b06e-2fa762521b9f" providerId="ADAL" clId="{BEFAFA53-2E82-438E-B6DA-AF4277C82AAE}" dt="2023-05-12T21:04:13.944" v="1199" actId="1076"/>
        <pc:sldMkLst>
          <pc:docMk/>
          <pc:sldMk cId="3509481073" sldId="315"/>
        </pc:sldMkLst>
        <pc:spChg chg="mod">
          <ac:chgData name="Gregorio Ariel Guerrero Moral" userId="82482f2c-2662-4bc3-b06e-2fa762521b9f" providerId="ADAL" clId="{BEFAFA53-2E82-438E-B6DA-AF4277C82AAE}" dt="2023-05-12T21:00:32.906" v="993" actId="20577"/>
          <ac:spMkLst>
            <pc:docMk/>
            <pc:sldMk cId="3509481073" sldId="315"/>
            <ac:spMk id="2" creationId="{69CA9BB6-3BA2-7A34-B344-91648DCF6ED4}"/>
          </ac:spMkLst>
        </pc:spChg>
        <pc:spChg chg="mod">
          <ac:chgData name="Gregorio Ariel Guerrero Moral" userId="82482f2c-2662-4bc3-b06e-2fa762521b9f" providerId="ADAL" clId="{BEFAFA53-2E82-438E-B6DA-AF4277C82AAE}" dt="2023-05-12T21:04:11.906" v="1198" actId="1076"/>
          <ac:spMkLst>
            <pc:docMk/>
            <pc:sldMk cId="3509481073" sldId="315"/>
            <ac:spMk id="15" creationId="{3DB78962-AC2F-84FB-2C75-D0CF1A150B19}"/>
          </ac:spMkLst>
        </pc:spChg>
        <pc:graphicFrameChg chg="mod">
          <ac:chgData name="Gregorio Ariel Guerrero Moral" userId="82482f2c-2662-4bc3-b06e-2fa762521b9f" providerId="ADAL" clId="{BEFAFA53-2E82-438E-B6DA-AF4277C82AAE}" dt="2023-05-12T21:04:13.944" v="1199" actId="1076"/>
          <ac:graphicFrameMkLst>
            <pc:docMk/>
            <pc:sldMk cId="3509481073" sldId="315"/>
            <ac:graphicFrameMk id="14" creationId="{712CBB5F-8B51-7FE7-1FC1-3E37B2A210AA}"/>
          </ac:graphicFrameMkLst>
        </pc:graphicFrameChg>
        <pc:picChg chg="add mod">
          <ac:chgData name="Gregorio Ariel Guerrero Moral" userId="82482f2c-2662-4bc3-b06e-2fa762521b9f" providerId="ADAL" clId="{BEFAFA53-2E82-438E-B6DA-AF4277C82AAE}" dt="2023-05-12T21:01:24.210" v="1004" actId="1076"/>
          <ac:picMkLst>
            <pc:docMk/>
            <pc:sldMk cId="3509481073" sldId="315"/>
            <ac:picMk id="3" creationId="{8F28C15D-96D8-F088-6FD9-6E52C77772DE}"/>
          </ac:picMkLst>
        </pc:picChg>
        <pc:picChg chg="del">
          <ac:chgData name="Gregorio Ariel Guerrero Moral" userId="82482f2c-2662-4bc3-b06e-2fa762521b9f" providerId="ADAL" clId="{BEFAFA53-2E82-438E-B6DA-AF4277C82AAE}" dt="2023-05-12T21:00:40.258" v="994" actId="478"/>
          <ac:picMkLst>
            <pc:docMk/>
            <pc:sldMk cId="3509481073" sldId="315"/>
            <ac:picMk id="5" creationId="{2615F323-F20F-4B4C-4627-5A076C583C64}"/>
          </ac:picMkLst>
        </pc:picChg>
        <pc:picChg chg="del">
          <ac:chgData name="Gregorio Ariel Guerrero Moral" userId="82482f2c-2662-4bc3-b06e-2fa762521b9f" providerId="ADAL" clId="{BEFAFA53-2E82-438E-B6DA-AF4277C82AAE}" dt="2023-05-12T21:00:40.258" v="994" actId="478"/>
          <ac:picMkLst>
            <pc:docMk/>
            <pc:sldMk cId="3509481073" sldId="315"/>
            <ac:picMk id="9" creationId="{762CEA94-2F4C-1F8B-E2EC-F9F5D73E8CF3}"/>
          </ac:picMkLst>
        </pc:picChg>
        <pc:picChg chg="del">
          <ac:chgData name="Gregorio Ariel Guerrero Moral" userId="82482f2c-2662-4bc3-b06e-2fa762521b9f" providerId="ADAL" clId="{BEFAFA53-2E82-438E-B6DA-AF4277C82AAE}" dt="2023-05-12T21:00:40.258" v="994" actId="478"/>
          <ac:picMkLst>
            <pc:docMk/>
            <pc:sldMk cId="3509481073" sldId="315"/>
            <ac:picMk id="5122" creationId="{A5035718-C0A7-2BF7-D351-1FAE3C19B238}"/>
          </ac:picMkLst>
        </pc:picChg>
        <pc:picChg chg="del">
          <ac:chgData name="Gregorio Ariel Guerrero Moral" userId="82482f2c-2662-4bc3-b06e-2fa762521b9f" providerId="ADAL" clId="{BEFAFA53-2E82-438E-B6DA-AF4277C82AAE}" dt="2023-05-12T21:00:40.258" v="994" actId="478"/>
          <ac:picMkLst>
            <pc:docMk/>
            <pc:sldMk cId="3509481073" sldId="315"/>
            <ac:picMk id="5124" creationId="{6ADE74F7-93ED-1D79-625A-AD05883F34B1}"/>
          </ac:picMkLst>
        </pc:picChg>
        <pc:picChg chg="del">
          <ac:chgData name="Gregorio Ariel Guerrero Moral" userId="82482f2c-2662-4bc3-b06e-2fa762521b9f" providerId="ADAL" clId="{BEFAFA53-2E82-438E-B6DA-AF4277C82AAE}" dt="2023-05-12T21:00:40.258" v="994" actId="478"/>
          <ac:picMkLst>
            <pc:docMk/>
            <pc:sldMk cId="3509481073" sldId="315"/>
            <ac:picMk id="5126" creationId="{11C7CE67-E5DB-6AC6-3C74-7687C5AAD7FB}"/>
          </ac:picMkLst>
        </pc:picChg>
        <pc:picChg chg="del">
          <ac:chgData name="Gregorio Ariel Guerrero Moral" userId="82482f2c-2662-4bc3-b06e-2fa762521b9f" providerId="ADAL" clId="{BEFAFA53-2E82-438E-B6DA-AF4277C82AAE}" dt="2023-05-12T21:00:40.258" v="994" actId="478"/>
          <ac:picMkLst>
            <pc:docMk/>
            <pc:sldMk cId="3509481073" sldId="315"/>
            <ac:picMk id="5128" creationId="{4FE81ECA-E839-DE06-60CB-5F50C1F67563}"/>
          </ac:picMkLst>
        </pc:picChg>
        <pc:picChg chg="del">
          <ac:chgData name="Gregorio Ariel Guerrero Moral" userId="82482f2c-2662-4bc3-b06e-2fa762521b9f" providerId="ADAL" clId="{BEFAFA53-2E82-438E-B6DA-AF4277C82AAE}" dt="2023-05-12T21:00:40.258" v="994" actId="478"/>
          <ac:picMkLst>
            <pc:docMk/>
            <pc:sldMk cId="3509481073" sldId="315"/>
            <ac:picMk id="5132" creationId="{917CB487-F6C1-18A3-7A0B-D83A98A1557E}"/>
          </ac:picMkLst>
        </pc:picChg>
        <pc:picChg chg="add mod">
          <ac:chgData name="Gregorio Ariel Guerrero Moral" userId="82482f2c-2662-4bc3-b06e-2fa762521b9f" providerId="ADAL" clId="{BEFAFA53-2E82-438E-B6DA-AF4277C82AAE}" dt="2023-05-12T21:01:20.788" v="1002" actId="1076"/>
          <ac:picMkLst>
            <pc:docMk/>
            <pc:sldMk cId="3509481073" sldId="315"/>
            <ac:picMk id="6146" creationId="{A8470F91-7BFB-5B41-AF98-004252BC34D9}"/>
          </ac:picMkLst>
        </pc:picChg>
        <pc:picChg chg="add mod">
          <ac:chgData name="Gregorio Ariel Guerrero Moral" userId="82482f2c-2662-4bc3-b06e-2fa762521b9f" providerId="ADAL" clId="{BEFAFA53-2E82-438E-B6DA-AF4277C82AAE}" dt="2023-05-12T21:01:52" v="1007" actId="1076"/>
          <ac:picMkLst>
            <pc:docMk/>
            <pc:sldMk cId="3509481073" sldId="315"/>
            <ac:picMk id="6148" creationId="{3A487F60-42D1-1EC4-7536-FA580267D5C2}"/>
          </ac:picMkLst>
        </pc:picChg>
      </pc:sldChg>
      <pc:sldChg chg="addSp delSp modSp add mod">
        <pc:chgData name="Gregorio Ariel Guerrero Moral" userId="82482f2c-2662-4bc3-b06e-2fa762521b9f" providerId="ADAL" clId="{BEFAFA53-2E82-438E-B6DA-AF4277C82AAE}" dt="2023-05-12T21:28:10.115" v="1272" actId="1076"/>
        <pc:sldMkLst>
          <pc:docMk/>
          <pc:sldMk cId="3333021205" sldId="316"/>
        </pc:sldMkLst>
        <pc:spChg chg="add del">
          <ac:chgData name="Gregorio Ariel Guerrero Moral" userId="82482f2c-2662-4bc3-b06e-2fa762521b9f" providerId="ADAL" clId="{BEFAFA53-2E82-438E-B6DA-AF4277C82AAE}" dt="2023-05-12T21:17:46.507" v="1233" actId="478"/>
          <ac:spMkLst>
            <pc:docMk/>
            <pc:sldMk cId="3333021205" sldId="316"/>
            <ac:spMk id="7" creationId="{B8B44BCF-5499-BEEA-25AB-F4BB8E779341}"/>
          </ac:spMkLst>
        </pc:spChg>
        <pc:spChg chg="add mod">
          <ac:chgData name="Gregorio Ariel Guerrero Moral" userId="82482f2c-2662-4bc3-b06e-2fa762521b9f" providerId="ADAL" clId="{BEFAFA53-2E82-438E-B6DA-AF4277C82AAE}" dt="2023-05-12T21:18:55.229" v="1239" actId="1076"/>
          <ac:spMkLst>
            <pc:docMk/>
            <pc:sldMk cId="3333021205" sldId="316"/>
            <ac:spMk id="10" creationId="{9E41A56C-8893-526A-1535-816CFE6A1C20}"/>
          </ac:spMkLst>
        </pc:spChg>
        <pc:spChg chg="del">
          <ac:chgData name="Gregorio Ariel Guerrero Moral" userId="82482f2c-2662-4bc3-b06e-2fa762521b9f" providerId="ADAL" clId="{BEFAFA53-2E82-438E-B6DA-AF4277C82AAE}" dt="2023-05-12T21:16:22.574" v="1218" actId="478"/>
          <ac:spMkLst>
            <pc:docMk/>
            <pc:sldMk cId="3333021205" sldId="316"/>
            <ac:spMk id="15" creationId="{3DB78962-AC2F-84FB-2C75-D0CF1A150B19}"/>
          </ac:spMkLst>
        </pc:spChg>
        <pc:graphicFrameChg chg="del">
          <ac:chgData name="Gregorio Ariel Guerrero Moral" userId="82482f2c-2662-4bc3-b06e-2fa762521b9f" providerId="ADAL" clId="{BEFAFA53-2E82-438E-B6DA-AF4277C82AAE}" dt="2023-05-12T21:16:22.574" v="1218" actId="478"/>
          <ac:graphicFrameMkLst>
            <pc:docMk/>
            <pc:sldMk cId="3333021205" sldId="316"/>
            <ac:graphicFrameMk id="14" creationId="{712CBB5F-8B51-7FE7-1FC1-3E37B2A210AA}"/>
          </ac:graphicFrameMkLst>
        </pc:graphicFrameChg>
        <pc:picChg chg="add del mod">
          <ac:chgData name="Gregorio Ariel Guerrero Moral" userId="82482f2c-2662-4bc3-b06e-2fa762521b9f" providerId="ADAL" clId="{BEFAFA53-2E82-438E-B6DA-AF4277C82AAE}" dt="2023-05-12T21:19:25.996" v="1246" actId="478"/>
          <ac:picMkLst>
            <pc:docMk/>
            <pc:sldMk cId="3333021205" sldId="316"/>
            <ac:picMk id="4" creationId="{3AE203B0-49C7-B211-5689-E02AC373D6F0}"/>
          </ac:picMkLst>
        </pc:picChg>
        <pc:picChg chg="del">
          <ac:chgData name="Gregorio Ariel Guerrero Moral" userId="82482f2c-2662-4bc3-b06e-2fa762521b9f" providerId="ADAL" clId="{BEFAFA53-2E82-438E-B6DA-AF4277C82AAE}" dt="2023-05-12T21:16:22.574" v="1218" actId="478"/>
          <ac:picMkLst>
            <pc:docMk/>
            <pc:sldMk cId="3333021205" sldId="316"/>
            <ac:picMk id="5" creationId="{2615F323-F20F-4B4C-4627-5A076C583C64}"/>
          </ac:picMkLst>
        </pc:picChg>
        <pc:picChg chg="del">
          <ac:chgData name="Gregorio Ariel Guerrero Moral" userId="82482f2c-2662-4bc3-b06e-2fa762521b9f" providerId="ADAL" clId="{BEFAFA53-2E82-438E-B6DA-AF4277C82AAE}" dt="2023-05-12T21:16:22.574" v="1218" actId="478"/>
          <ac:picMkLst>
            <pc:docMk/>
            <pc:sldMk cId="3333021205" sldId="316"/>
            <ac:picMk id="9" creationId="{762CEA94-2F4C-1F8B-E2EC-F9F5D73E8CF3}"/>
          </ac:picMkLst>
        </pc:picChg>
        <pc:picChg chg="del mod">
          <ac:chgData name="Gregorio Ariel Guerrero Moral" userId="82482f2c-2662-4bc3-b06e-2fa762521b9f" providerId="ADAL" clId="{BEFAFA53-2E82-438E-B6DA-AF4277C82AAE}" dt="2023-05-12T21:28:06.635" v="1271" actId="478"/>
          <ac:picMkLst>
            <pc:docMk/>
            <pc:sldMk cId="3333021205" sldId="316"/>
            <ac:picMk id="11" creationId="{F837EDF7-B910-1A09-330B-194C4D43F4EC}"/>
          </ac:picMkLst>
        </pc:picChg>
        <pc:picChg chg="add mod">
          <ac:chgData name="Gregorio Ariel Guerrero Moral" userId="82482f2c-2662-4bc3-b06e-2fa762521b9f" providerId="ADAL" clId="{BEFAFA53-2E82-438E-B6DA-AF4277C82AAE}" dt="2023-05-12T21:28:10.115" v="1272" actId="1076"/>
          <ac:picMkLst>
            <pc:docMk/>
            <pc:sldMk cId="3333021205" sldId="316"/>
            <ac:picMk id="13" creationId="{CC0E0682-EF10-5D3B-065D-1717FEBC2F08}"/>
          </ac:picMkLst>
        </pc:picChg>
        <pc:picChg chg="del">
          <ac:chgData name="Gregorio Ariel Guerrero Moral" userId="82482f2c-2662-4bc3-b06e-2fa762521b9f" providerId="ADAL" clId="{BEFAFA53-2E82-438E-B6DA-AF4277C82AAE}" dt="2023-05-12T21:16:22.574" v="1218" actId="478"/>
          <ac:picMkLst>
            <pc:docMk/>
            <pc:sldMk cId="3333021205" sldId="316"/>
            <ac:picMk id="5122" creationId="{A5035718-C0A7-2BF7-D351-1FAE3C19B238}"/>
          </ac:picMkLst>
        </pc:picChg>
        <pc:picChg chg="del">
          <ac:chgData name="Gregorio Ariel Guerrero Moral" userId="82482f2c-2662-4bc3-b06e-2fa762521b9f" providerId="ADAL" clId="{BEFAFA53-2E82-438E-B6DA-AF4277C82AAE}" dt="2023-05-12T21:16:22.574" v="1218" actId="478"/>
          <ac:picMkLst>
            <pc:docMk/>
            <pc:sldMk cId="3333021205" sldId="316"/>
            <ac:picMk id="5124" creationId="{6ADE74F7-93ED-1D79-625A-AD05883F34B1}"/>
          </ac:picMkLst>
        </pc:picChg>
        <pc:picChg chg="del">
          <ac:chgData name="Gregorio Ariel Guerrero Moral" userId="82482f2c-2662-4bc3-b06e-2fa762521b9f" providerId="ADAL" clId="{BEFAFA53-2E82-438E-B6DA-AF4277C82AAE}" dt="2023-05-12T21:16:22.574" v="1218" actId="478"/>
          <ac:picMkLst>
            <pc:docMk/>
            <pc:sldMk cId="3333021205" sldId="316"/>
            <ac:picMk id="5126" creationId="{11C7CE67-E5DB-6AC6-3C74-7687C5AAD7FB}"/>
          </ac:picMkLst>
        </pc:picChg>
        <pc:picChg chg="del">
          <ac:chgData name="Gregorio Ariel Guerrero Moral" userId="82482f2c-2662-4bc3-b06e-2fa762521b9f" providerId="ADAL" clId="{BEFAFA53-2E82-438E-B6DA-AF4277C82AAE}" dt="2023-05-12T21:16:22.574" v="1218" actId="478"/>
          <ac:picMkLst>
            <pc:docMk/>
            <pc:sldMk cId="3333021205" sldId="316"/>
            <ac:picMk id="5128" creationId="{4FE81ECA-E839-DE06-60CB-5F50C1F67563}"/>
          </ac:picMkLst>
        </pc:picChg>
        <pc:picChg chg="del">
          <ac:chgData name="Gregorio Ariel Guerrero Moral" userId="82482f2c-2662-4bc3-b06e-2fa762521b9f" providerId="ADAL" clId="{BEFAFA53-2E82-438E-B6DA-AF4277C82AAE}" dt="2023-05-12T21:16:22.574" v="1218" actId="478"/>
          <ac:picMkLst>
            <pc:docMk/>
            <pc:sldMk cId="3333021205" sldId="316"/>
            <ac:picMk id="5132" creationId="{917CB487-F6C1-18A3-7A0B-D83A98A1557E}"/>
          </ac:picMkLst>
        </pc:picChg>
      </pc:sldChg>
      <pc:sldChg chg="addSp delSp modSp add mod">
        <pc:chgData name="Gregorio Ariel Guerrero Moral" userId="82482f2c-2662-4bc3-b06e-2fa762521b9f" providerId="ADAL" clId="{BEFAFA53-2E82-438E-B6DA-AF4277C82AAE}" dt="2023-05-12T21:20:51.440" v="1267" actId="1076"/>
        <pc:sldMkLst>
          <pc:docMk/>
          <pc:sldMk cId="4027019293" sldId="317"/>
        </pc:sldMkLst>
        <pc:spChg chg="add mod">
          <ac:chgData name="Gregorio Ariel Guerrero Moral" userId="82482f2c-2662-4bc3-b06e-2fa762521b9f" providerId="ADAL" clId="{BEFAFA53-2E82-438E-B6DA-AF4277C82AAE}" dt="2023-05-12T21:20:51.440" v="1267" actId="1076"/>
          <ac:spMkLst>
            <pc:docMk/>
            <pc:sldMk cId="4027019293" sldId="317"/>
            <ac:spMk id="5" creationId="{4833795A-3F51-C6F4-DCCD-6A171DDCD9A8}"/>
          </ac:spMkLst>
        </pc:spChg>
        <pc:spChg chg="del">
          <ac:chgData name="Gregorio Ariel Guerrero Moral" userId="82482f2c-2662-4bc3-b06e-2fa762521b9f" providerId="ADAL" clId="{BEFAFA53-2E82-438E-B6DA-AF4277C82AAE}" dt="2023-05-12T21:20:41.476" v="1265" actId="478"/>
          <ac:spMkLst>
            <pc:docMk/>
            <pc:sldMk cId="4027019293" sldId="317"/>
            <ac:spMk id="10" creationId="{9E41A56C-8893-526A-1535-816CFE6A1C20}"/>
          </ac:spMkLst>
        </pc:spChg>
        <pc:picChg chg="mod">
          <ac:chgData name="Gregorio Ariel Guerrero Moral" userId="82482f2c-2662-4bc3-b06e-2fa762521b9f" providerId="ADAL" clId="{BEFAFA53-2E82-438E-B6DA-AF4277C82AAE}" dt="2023-05-12T21:20:25.473" v="1264" actId="1076"/>
          <ac:picMkLst>
            <pc:docMk/>
            <pc:sldMk cId="4027019293" sldId="317"/>
            <ac:picMk id="4" creationId="{3AE203B0-49C7-B211-5689-E02AC373D6F0}"/>
          </ac:picMkLst>
        </pc:picChg>
        <pc:picChg chg="del">
          <ac:chgData name="Gregorio Ariel Guerrero Moral" userId="82482f2c-2662-4bc3-b06e-2fa762521b9f" providerId="ADAL" clId="{BEFAFA53-2E82-438E-B6DA-AF4277C82AAE}" dt="2023-05-12T21:20:16.630" v="1261" actId="478"/>
          <ac:picMkLst>
            <pc:docMk/>
            <pc:sldMk cId="4027019293" sldId="317"/>
            <ac:picMk id="11" creationId="{F837EDF7-B910-1A09-330B-194C4D43F4EC}"/>
          </ac:picMkLst>
        </pc:picChg>
        <pc:picChg chg="del">
          <ac:chgData name="Gregorio Ariel Guerrero Moral" userId="82482f2c-2662-4bc3-b06e-2fa762521b9f" providerId="ADAL" clId="{BEFAFA53-2E82-438E-B6DA-AF4277C82AAE}" dt="2023-05-12T21:20:16.630" v="1261" actId="478"/>
          <ac:picMkLst>
            <pc:docMk/>
            <pc:sldMk cId="4027019293" sldId="317"/>
            <ac:picMk id="13" creationId="{CC0E0682-EF10-5D3B-065D-1717FEBC2F08}"/>
          </ac:picMkLst>
        </pc:picChg>
      </pc:sldChg>
    </pc:docChg>
  </pc:docChgLst>
  <pc:docChgLst>
    <pc:chgData name="Gregorio Ariel Guerrero Moral" userId="82482f2c-2662-4bc3-b06e-2fa762521b9f" providerId="ADAL" clId="{E31E1CD7-74FB-476D-ABF9-8567E8891686}"/>
    <pc:docChg chg="undo custSel addSld delSld modSld sldOrd">
      <pc:chgData name="Gregorio Ariel Guerrero Moral" userId="82482f2c-2662-4bc3-b06e-2fa762521b9f" providerId="ADAL" clId="{E31E1CD7-74FB-476D-ABF9-8567E8891686}" dt="2023-05-11T21:02:07.944" v="4935" actId="20577"/>
      <pc:docMkLst>
        <pc:docMk/>
      </pc:docMkLst>
      <pc:sldChg chg="addSp delSp modSp mod">
        <pc:chgData name="Gregorio Ariel Guerrero Moral" userId="82482f2c-2662-4bc3-b06e-2fa762521b9f" providerId="ADAL" clId="{E31E1CD7-74FB-476D-ABF9-8567E8891686}" dt="2023-05-11T21:00:21.758" v="4930" actId="1076"/>
        <pc:sldMkLst>
          <pc:docMk/>
          <pc:sldMk cId="4204507804" sldId="294"/>
        </pc:sldMkLst>
        <pc:spChg chg="mod">
          <ac:chgData name="Gregorio Ariel Guerrero Moral" userId="82482f2c-2662-4bc3-b06e-2fa762521b9f" providerId="ADAL" clId="{E31E1CD7-74FB-476D-ABF9-8567E8891686}" dt="2023-05-10T20:11:54.484" v="2764" actId="20577"/>
          <ac:spMkLst>
            <pc:docMk/>
            <pc:sldMk cId="4204507804" sldId="294"/>
            <ac:spMk id="2" creationId="{00000000-0000-0000-0000-000000000000}"/>
          </ac:spMkLst>
        </pc:spChg>
        <pc:spChg chg="add del mod">
          <ac:chgData name="Gregorio Ariel Guerrero Moral" userId="82482f2c-2662-4bc3-b06e-2fa762521b9f" providerId="ADAL" clId="{E31E1CD7-74FB-476D-ABF9-8567E8891686}" dt="2023-05-11T20:59:17.937" v="4915" actId="478"/>
          <ac:spMkLst>
            <pc:docMk/>
            <pc:sldMk cId="4204507804" sldId="294"/>
            <ac:spMk id="3" creationId="{888D20CA-D35B-CE8D-B096-464C88D6A6AA}"/>
          </ac:spMkLst>
        </pc:spChg>
        <pc:spChg chg="add mod">
          <ac:chgData name="Gregorio Ariel Guerrero Moral" userId="82482f2c-2662-4bc3-b06e-2fa762521b9f" providerId="ADAL" clId="{E31E1CD7-74FB-476D-ABF9-8567E8891686}" dt="2023-05-11T21:00:21.758" v="4930" actId="1076"/>
          <ac:spMkLst>
            <pc:docMk/>
            <pc:sldMk cId="4204507804" sldId="294"/>
            <ac:spMk id="5" creationId="{98F1716A-B1EF-6442-92FD-9848BE0B5064}"/>
          </ac:spMkLst>
        </pc:spChg>
        <pc:spChg chg="del mod">
          <ac:chgData name="Gregorio Ariel Guerrero Moral" userId="82482f2c-2662-4bc3-b06e-2fa762521b9f" providerId="ADAL" clId="{E31E1CD7-74FB-476D-ABF9-8567E8891686}" dt="2023-05-11T18:33:21.524" v="3920" actId="478"/>
          <ac:spMkLst>
            <pc:docMk/>
            <pc:sldMk cId="4204507804" sldId="294"/>
            <ac:spMk id="5" creationId="{BB6AB3B2-2539-4D5E-0A9B-F74B76B9034B}"/>
          </ac:spMkLst>
        </pc:spChg>
        <pc:spChg chg="mod">
          <ac:chgData name="Gregorio Ariel Guerrero Moral" userId="82482f2c-2662-4bc3-b06e-2fa762521b9f" providerId="ADAL" clId="{E31E1CD7-74FB-476D-ABF9-8567E8891686}" dt="2023-05-11T20:59:25.551" v="4917" actId="1076"/>
          <ac:spMkLst>
            <pc:docMk/>
            <pc:sldMk cId="4204507804" sldId="294"/>
            <ac:spMk id="6" creationId="{4B5AC01B-F4F8-89E4-E7E1-0EBE95F6E26F}"/>
          </ac:spMkLst>
        </pc:spChg>
        <pc:spChg chg="add del mod">
          <ac:chgData name="Gregorio Ariel Guerrero Moral" userId="82482f2c-2662-4bc3-b06e-2fa762521b9f" providerId="ADAL" clId="{E31E1CD7-74FB-476D-ABF9-8567E8891686}" dt="2023-05-11T20:59:17.937" v="4915" actId="478"/>
          <ac:spMkLst>
            <pc:docMk/>
            <pc:sldMk cId="4204507804" sldId="294"/>
            <ac:spMk id="7" creationId="{BB614F88-02DC-0061-07F8-86E1DD1E77FC}"/>
          </ac:spMkLst>
        </pc:spChg>
        <pc:spChg chg="add del mod">
          <ac:chgData name="Gregorio Ariel Guerrero Moral" userId="82482f2c-2662-4bc3-b06e-2fa762521b9f" providerId="ADAL" clId="{E31E1CD7-74FB-476D-ABF9-8567E8891686}" dt="2023-05-11T20:59:17.937" v="4915" actId="478"/>
          <ac:spMkLst>
            <pc:docMk/>
            <pc:sldMk cId="4204507804" sldId="294"/>
            <ac:spMk id="8" creationId="{43779D08-5BAA-C447-305A-77606E88D2EA}"/>
          </ac:spMkLst>
        </pc:spChg>
        <pc:spChg chg="mod">
          <ac:chgData name="Gregorio Ariel Guerrero Moral" userId="82482f2c-2662-4bc3-b06e-2fa762521b9f" providerId="ADAL" clId="{E31E1CD7-74FB-476D-ABF9-8567E8891686}" dt="2023-05-11T18:36:17.890" v="4065" actId="20577"/>
          <ac:spMkLst>
            <pc:docMk/>
            <pc:sldMk cId="4204507804" sldId="294"/>
            <ac:spMk id="13" creationId="{5B277D83-42EE-D549-A2F7-7CCB3CD944D1}"/>
          </ac:spMkLst>
        </pc:spChg>
        <pc:picChg chg="mod">
          <ac:chgData name="Gregorio Ariel Guerrero Moral" userId="82482f2c-2662-4bc3-b06e-2fa762521b9f" providerId="ADAL" clId="{E31E1CD7-74FB-476D-ABF9-8567E8891686}" dt="2023-05-11T20:59:28.672" v="4918" actId="1076"/>
          <ac:picMkLst>
            <pc:docMk/>
            <pc:sldMk cId="4204507804" sldId="294"/>
            <ac:picMk id="4" creationId="{B51D2E55-FC33-200D-EE50-2C6755DF12E2}"/>
          </ac:picMkLst>
        </pc:picChg>
      </pc:sldChg>
      <pc:sldChg chg="addSp delSp modSp mod">
        <pc:chgData name="Gregorio Ariel Guerrero Moral" userId="82482f2c-2662-4bc3-b06e-2fa762521b9f" providerId="ADAL" clId="{E31E1CD7-74FB-476D-ABF9-8567E8891686}" dt="2023-05-11T20:59:50.769" v="4922" actId="313"/>
        <pc:sldMkLst>
          <pc:docMk/>
          <pc:sldMk cId="602351513" sldId="295"/>
        </pc:sldMkLst>
        <pc:spChg chg="mod">
          <ac:chgData name="Gregorio Ariel Guerrero Moral" userId="82482f2c-2662-4bc3-b06e-2fa762521b9f" providerId="ADAL" clId="{E31E1CD7-74FB-476D-ABF9-8567E8891686}" dt="2023-05-11T20:59:50.769" v="4922" actId="313"/>
          <ac:spMkLst>
            <pc:docMk/>
            <pc:sldMk cId="602351513" sldId="295"/>
            <ac:spMk id="2" creationId="{DBB69691-6DDA-6341-9A23-5B641C4F1944}"/>
          </ac:spMkLst>
        </pc:spChg>
        <pc:spChg chg="mod">
          <ac:chgData name="Gregorio Ariel Guerrero Moral" userId="82482f2c-2662-4bc3-b06e-2fa762521b9f" providerId="ADAL" clId="{E31E1CD7-74FB-476D-ABF9-8567E8891686}" dt="2023-05-11T16:57:21.900" v="3899" actId="465"/>
          <ac:spMkLst>
            <pc:docMk/>
            <pc:sldMk cId="602351513" sldId="295"/>
            <ac:spMk id="4" creationId="{021AF24A-52BC-892C-5E0C-B9437022CFBB}"/>
          </ac:spMkLst>
        </pc:spChg>
        <pc:spChg chg="mod">
          <ac:chgData name="Gregorio Ariel Guerrero Moral" userId="82482f2c-2662-4bc3-b06e-2fa762521b9f" providerId="ADAL" clId="{E31E1CD7-74FB-476D-ABF9-8567E8891686}" dt="2023-05-11T16:57:11.045" v="3898" actId="552"/>
          <ac:spMkLst>
            <pc:docMk/>
            <pc:sldMk cId="602351513" sldId="295"/>
            <ac:spMk id="5" creationId="{ABAB9267-5F45-D5BB-7379-B48B6047F4DA}"/>
          </ac:spMkLst>
        </pc:spChg>
        <pc:spChg chg="add del">
          <ac:chgData name="Gregorio Ariel Guerrero Moral" userId="82482f2c-2662-4bc3-b06e-2fa762521b9f" providerId="ADAL" clId="{E31E1CD7-74FB-476D-ABF9-8567E8891686}" dt="2023-05-11T14:59:04.255" v="2873" actId="22"/>
          <ac:spMkLst>
            <pc:docMk/>
            <pc:sldMk cId="602351513" sldId="295"/>
            <ac:spMk id="6" creationId="{D57C2406-B1A9-821D-C502-C3596CA102AA}"/>
          </ac:spMkLst>
        </pc:spChg>
        <pc:spChg chg="del">
          <ac:chgData name="Gregorio Ariel Guerrero Moral" userId="82482f2c-2662-4bc3-b06e-2fa762521b9f" providerId="ADAL" clId="{E31E1CD7-74FB-476D-ABF9-8567E8891686}" dt="2023-05-10T18:28:29.994" v="50" actId="478"/>
          <ac:spMkLst>
            <pc:docMk/>
            <pc:sldMk cId="602351513" sldId="295"/>
            <ac:spMk id="8" creationId="{1106B226-2F9F-0B38-6DB0-7F1CD813526F}"/>
          </ac:spMkLst>
        </pc:spChg>
        <pc:spChg chg="add mod">
          <ac:chgData name="Gregorio Ariel Guerrero Moral" userId="82482f2c-2662-4bc3-b06e-2fa762521b9f" providerId="ADAL" clId="{E31E1CD7-74FB-476D-ABF9-8567E8891686}" dt="2023-05-11T16:57:21.900" v="3899" actId="465"/>
          <ac:spMkLst>
            <pc:docMk/>
            <pc:sldMk cId="602351513" sldId="295"/>
            <ac:spMk id="8" creationId="{E4655C44-11B2-EC1E-F5A5-E5C2E0EAD0A4}"/>
          </ac:spMkLst>
        </pc:spChg>
        <pc:spChg chg="add mod">
          <ac:chgData name="Gregorio Ariel Guerrero Moral" userId="82482f2c-2662-4bc3-b06e-2fa762521b9f" providerId="ADAL" clId="{E31E1CD7-74FB-476D-ABF9-8567E8891686}" dt="2023-05-11T16:57:21.900" v="3899" actId="465"/>
          <ac:spMkLst>
            <pc:docMk/>
            <pc:sldMk cId="602351513" sldId="295"/>
            <ac:spMk id="10" creationId="{516132DF-49C3-F465-9C46-205BD691B24A}"/>
          </ac:spMkLst>
        </pc:spChg>
        <pc:spChg chg="mod">
          <ac:chgData name="Gregorio Ariel Guerrero Moral" userId="82482f2c-2662-4bc3-b06e-2fa762521b9f" providerId="ADAL" clId="{E31E1CD7-74FB-476D-ABF9-8567E8891686}" dt="2023-05-11T15:41:42.363" v="3425" actId="1076"/>
          <ac:spMkLst>
            <pc:docMk/>
            <pc:sldMk cId="602351513" sldId="295"/>
            <ac:spMk id="11" creationId="{98F1716A-B1EF-6442-92FD-9848BE0B5064}"/>
          </ac:spMkLst>
        </pc:spChg>
        <pc:spChg chg="mod">
          <ac:chgData name="Gregorio Ariel Guerrero Moral" userId="82482f2c-2662-4bc3-b06e-2fa762521b9f" providerId="ADAL" clId="{E31E1CD7-74FB-476D-ABF9-8567E8891686}" dt="2023-05-11T20:59:43.373" v="4920" actId="1076"/>
          <ac:spMkLst>
            <pc:docMk/>
            <pc:sldMk cId="602351513" sldId="295"/>
            <ac:spMk id="13" creationId="{80752E9B-900B-1941-91BF-12A2ECDE83BE}"/>
          </ac:spMkLst>
        </pc:spChg>
        <pc:spChg chg="add mod">
          <ac:chgData name="Gregorio Ariel Guerrero Moral" userId="82482f2c-2662-4bc3-b06e-2fa762521b9f" providerId="ADAL" clId="{E31E1CD7-74FB-476D-ABF9-8567E8891686}" dt="2023-05-11T16:57:21.900" v="3899" actId="465"/>
          <ac:spMkLst>
            <pc:docMk/>
            <pc:sldMk cId="602351513" sldId="295"/>
            <ac:spMk id="15" creationId="{EFCDEA07-3987-E9F9-4972-BBCA97E0072D}"/>
          </ac:spMkLst>
        </pc:spChg>
        <pc:spChg chg="add mod">
          <ac:chgData name="Gregorio Ariel Guerrero Moral" userId="82482f2c-2662-4bc3-b06e-2fa762521b9f" providerId="ADAL" clId="{E31E1CD7-74FB-476D-ABF9-8567E8891686}" dt="2023-05-11T16:57:21.900" v="3899" actId="465"/>
          <ac:spMkLst>
            <pc:docMk/>
            <pc:sldMk cId="602351513" sldId="295"/>
            <ac:spMk id="17" creationId="{5EC2D99A-99F5-FDA3-5B66-5324E3AE805A}"/>
          </ac:spMkLst>
        </pc:spChg>
        <pc:spChg chg="add mod">
          <ac:chgData name="Gregorio Ariel Guerrero Moral" userId="82482f2c-2662-4bc3-b06e-2fa762521b9f" providerId="ADAL" clId="{E31E1CD7-74FB-476D-ABF9-8567E8891686}" dt="2023-05-11T16:57:21.900" v="3899" actId="465"/>
          <ac:spMkLst>
            <pc:docMk/>
            <pc:sldMk cId="602351513" sldId="295"/>
            <ac:spMk id="19" creationId="{A0EF37DC-88E0-8DB0-58D3-3969CC8FDB0A}"/>
          </ac:spMkLst>
        </pc:spChg>
        <pc:spChg chg="add mod">
          <ac:chgData name="Gregorio Ariel Guerrero Moral" userId="82482f2c-2662-4bc3-b06e-2fa762521b9f" providerId="ADAL" clId="{E31E1CD7-74FB-476D-ABF9-8567E8891686}" dt="2023-05-11T16:57:21.900" v="3899" actId="465"/>
          <ac:spMkLst>
            <pc:docMk/>
            <pc:sldMk cId="602351513" sldId="295"/>
            <ac:spMk id="21" creationId="{D1854127-7708-AC3E-04EC-9261F626712C}"/>
          </ac:spMkLst>
        </pc:spChg>
        <pc:spChg chg="add mod">
          <ac:chgData name="Gregorio Ariel Guerrero Moral" userId="82482f2c-2662-4bc3-b06e-2fa762521b9f" providerId="ADAL" clId="{E31E1CD7-74FB-476D-ABF9-8567E8891686}" dt="2023-05-11T16:57:11.045" v="3898" actId="552"/>
          <ac:spMkLst>
            <pc:docMk/>
            <pc:sldMk cId="602351513" sldId="295"/>
            <ac:spMk id="23" creationId="{EC6C1B70-EE83-7564-403E-F962770DF9B6}"/>
          </ac:spMkLst>
        </pc:spChg>
        <pc:spChg chg="add mod">
          <ac:chgData name="Gregorio Ariel Guerrero Moral" userId="82482f2c-2662-4bc3-b06e-2fa762521b9f" providerId="ADAL" clId="{E31E1CD7-74FB-476D-ABF9-8567E8891686}" dt="2023-05-11T16:57:21.900" v="3899" actId="465"/>
          <ac:spMkLst>
            <pc:docMk/>
            <pc:sldMk cId="602351513" sldId="295"/>
            <ac:spMk id="25" creationId="{49E50EAF-60DC-B9BA-6C06-07481C1B98BE}"/>
          </ac:spMkLst>
        </pc:spChg>
        <pc:spChg chg="add mod">
          <ac:chgData name="Gregorio Ariel Guerrero Moral" userId="82482f2c-2662-4bc3-b06e-2fa762521b9f" providerId="ADAL" clId="{E31E1CD7-74FB-476D-ABF9-8567E8891686}" dt="2023-05-11T16:57:21.900" v="3899" actId="465"/>
          <ac:spMkLst>
            <pc:docMk/>
            <pc:sldMk cId="602351513" sldId="295"/>
            <ac:spMk id="27" creationId="{DF722D97-6CD5-2AC3-C531-B960B633F97E}"/>
          </ac:spMkLst>
        </pc:spChg>
        <pc:spChg chg="add mod">
          <ac:chgData name="Gregorio Ariel Guerrero Moral" userId="82482f2c-2662-4bc3-b06e-2fa762521b9f" providerId="ADAL" clId="{E31E1CD7-74FB-476D-ABF9-8567E8891686}" dt="2023-05-11T16:57:21.900" v="3899" actId="465"/>
          <ac:spMkLst>
            <pc:docMk/>
            <pc:sldMk cId="602351513" sldId="295"/>
            <ac:spMk id="29" creationId="{5CAC573C-10DC-7101-8713-15E919627E88}"/>
          </ac:spMkLst>
        </pc:spChg>
        <pc:spChg chg="add mod">
          <ac:chgData name="Gregorio Ariel Guerrero Moral" userId="82482f2c-2662-4bc3-b06e-2fa762521b9f" providerId="ADAL" clId="{E31E1CD7-74FB-476D-ABF9-8567E8891686}" dt="2023-05-11T16:57:21.900" v="3899" actId="465"/>
          <ac:spMkLst>
            <pc:docMk/>
            <pc:sldMk cId="602351513" sldId="295"/>
            <ac:spMk id="31" creationId="{27457242-67A8-3B94-D690-ADEF1ADA0751}"/>
          </ac:spMkLst>
        </pc:spChg>
        <pc:picChg chg="mod">
          <ac:chgData name="Gregorio Ariel Guerrero Moral" userId="82482f2c-2662-4bc3-b06e-2fa762521b9f" providerId="ADAL" clId="{E31E1CD7-74FB-476D-ABF9-8567E8891686}" dt="2023-05-11T20:59:38.586" v="4919" actId="1076"/>
          <ac:picMkLst>
            <pc:docMk/>
            <pc:sldMk cId="602351513" sldId="295"/>
            <ac:picMk id="12" creationId="{059B3243-87B1-6D4D-86D2-4DD238DEF5E4}"/>
          </ac:picMkLst>
        </pc:picChg>
      </pc:sldChg>
      <pc:sldChg chg="del">
        <pc:chgData name="Gregorio Ariel Guerrero Moral" userId="82482f2c-2662-4bc3-b06e-2fa762521b9f" providerId="ADAL" clId="{E31E1CD7-74FB-476D-ABF9-8567E8891686}" dt="2023-05-10T18:28:57.929" v="53" actId="47"/>
        <pc:sldMkLst>
          <pc:docMk/>
          <pc:sldMk cId="3786042804" sldId="296"/>
        </pc:sldMkLst>
      </pc:sldChg>
      <pc:sldChg chg="addSp delSp modSp mod modClrScheme chgLayout">
        <pc:chgData name="Gregorio Ariel Guerrero Moral" userId="82482f2c-2662-4bc3-b06e-2fa762521b9f" providerId="ADAL" clId="{E31E1CD7-74FB-476D-ABF9-8567E8891686}" dt="2023-05-11T15:08:04.305" v="2987" actId="26606"/>
        <pc:sldMkLst>
          <pc:docMk/>
          <pc:sldMk cId="3905802903" sldId="297"/>
        </pc:sldMkLst>
        <pc:spChg chg="mod">
          <ac:chgData name="Gregorio Ariel Guerrero Moral" userId="82482f2c-2662-4bc3-b06e-2fa762521b9f" providerId="ADAL" clId="{E31E1CD7-74FB-476D-ABF9-8567E8891686}" dt="2023-05-11T15:08:04.305" v="2987" actId="26606"/>
          <ac:spMkLst>
            <pc:docMk/>
            <pc:sldMk cId="3905802903" sldId="297"/>
            <ac:spMk id="2" creationId="{CCAADAB6-79A7-E783-C504-5C8438486A17}"/>
          </ac:spMkLst>
        </pc:spChg>
        <pc:spChg chg="add del mod ord">
          <ac:chgData name="Gregorio Ariel Guerrero Moral" userId="82482f2c-2662-4bc3-b06e-2fa762521b9f" providerId="ADAL" clId="{E31E1CD7-74FB-476D-ABF9-8567E8891686}" dt="2023-05-11T15:08:04.305" v="2987" actId="26606"/>
          <ac:spMkLst>
            <pc:docMk/>
            <pc:sldMk cId="3905802903" sldId="297"/>
            <ac:spMk id="3" creationId="{F7BC35D7-02E8-952D-B486-DADCA2FB971B}"/>
          </ac:spMkLst>
        </pc:spChg>
        <pc:spChg chg="add del">
          <ac:chgData name="Gregorio Ariel Guerrero Moral" userId="82482f2c-2662-4bc3-b06e-2fa762521b9f" providerId="ADAL" clId="{E31E1CD7-74FB-476D-ABF9-8567E8891686}" dt="2023-05-10T18:29:05.992" v="55" actId="22"/>
          <ac:spMkLst>
            <pc:docMk/>
            <pc:sldMk cId="3905802903" sldId="297"/>
            <ac:spMk id="5" creationId="{4CA69BB9-E067-04ED-0AB6-D864CBF1DCA8}"/>
          </ac:spMkLst>
        </pc:spChg>
        <pc:spChg chg="add del mod">
          <ac:chgData name="Gregorio Ariel Guerrero Moral" userId="82482f2c-2662-4bc3-b06e-2fa762521b9f" providerId="ADAL" clId="{E31E1CD7-74FB-476D-ABF9-8567E8891686}" dt="2023-05-11T15:08:04.281" v="2986" actId="26606"/>
          <ac:spMkLst>
            <pc:docMk/>
            <pc:sldMk cId="3905802903" sldId="297"/>
            <ac:spMk id="9" creationId="{2C016B93-C696-BF42-A937-6CD6E7DD1140}"/>
          </ac:spMkLst>
        </pc:spChg>
        <pc:spChg chg="add del mod">
          <ac:chgData name="Gregorio Ariel Guerrero Moral" userId="82482f2c-2662-4bc3-b06e-2fa762521b9f" providerId="ADAL" clId="{E31E1CD7-74FB-476D-ABF9-8567E8891686}" dt="2023-05-11T15:06:54.785" v="2974" actId="26606"/>
          <ac:spMkLst>
            <pc:docMk/>
            <pc:sldMk cId="3905802903" sldId="297"/>
            <ac:spMk id="1031" creationId="{56AD1022-620D-3F67-ACB7-0E259DDACA1A}"/>
          </ac:spMkLst>
        </pc:spChg>
        <pc:spChg chg="add del mod">
          <ac:chgData name="Gregorio Ariel Guerrero Moral" userId="82482f2c-2662-4bc3-b06e-2fa762521b9f" providerId="ADAL" clId="{E31E1CD7-74FB-476D-ABF9-8567E8891686}" dt="2023-05-11T15:06:54.785" v="2974" actId="26606"/>
          <ac:spMkLst>
            <pc:docMk/>
            <pc:sldMk cId="3905802903" sldId="297"/>
            <ac:spMk id="1033" creationId="{13BFA664-81A8-7700-33CE-66F498243145}"/>
          </ac:spMkLst>
        </pc:spChg>
        <pc:graphicFrameChg chg="add del mod">
          <ac:chgData name="Gregorio Ariel Guerrero Moral" userId="82482f2c-2662-4bc3-b06e-2fa762521b9f" providerId="ADAL" clId="{E31E1CD7-74FB-476D-ABF9-8567E8891686}" dt="2023-05-11T15:08:04.281" v="2986" actId="26606"/>
          <ac:graphicFrameMkLst>
            <pc:docMk/>
            <pc:sldMk cId="3905802903" sldId="297"/>
            <ac:graphicFrameMk id="6" creationId="{404F203B-FB4B-2454-2D5B-8DACC5B7A7F6}"/>
          </ac:graphicFrameMkLst>
        </pc:graphicFrameChg>
        <pc:graphicFrameChg chg="add">
          <ac:chgData name="Gregorio Ariel Guerrero Moral" userId="82482f2c-2662-4bc3-b06e-2fa762521b9f" providerId="ADAL" clId="{E31E1CD7-74FB-476D-ABF9-8567E8891686}" dt="2023-05-11T15:08:04.305" v="2987" actId="26606"/>
          <ac:graphicFrameMkLst>
            <pc:docMk/>
            <pc:sldMk cId="3905802903" sldId="297"/>
            <ac:graphicFrameMk id="11" creationId="{9E9A3790-892F-4B5D-E9AE-93FC2010F986}"/>
          </ac:graphicFrameMkLst>
        </pc:graphicFrameChg>
        <pc:picChg chg="add del mod">
          <ac:chgData name="Gregorio Ariel Guerrero Moral" userId="82482f2c-2662-4bc3-b06e-2fa762521b9f" providerId="ADAL" clId="{E31E1CD7-74FB-476D-ABF9-8567E8891686}" dt="2023-05-11T15:07:49.323" v="2984" actId="478"/>
          <ac:picMkLst>
            <pc:docMk/>
            <pc:sldMk cId="3905802903" sldId="297"/>
            <ac:picMk id="1026" creationId="{58749B02-F186-A265-8ECE-1CCC8575E9FB}"/>
          </ac:picMkLst>
        </pc:picChg>
        <pc:picChg chg="add del mod">
          <ac:chgData name="Gregorio Ariel Guerrero Moral" userId="82482f2c-2662-4bc3-b06e-2fa762521b9f" providerId="ADAL" clId="{E31E1CD7-74FB-476D-ABF9-8567E8891686}" dt="2023-05-11T15:06:18.198" v="2965" actId="478"/>
          <ac:picMkLst>
            <pc:docMk/>
            <pc:sldMk cId="3905802903" sldId="297"/>
            <ac:picMk id="1028" creationId="{D3516791-992F-EFA5-AF7B-AEF973DBAABA}"/>
          </ac:picMkLst>
        </pc:picChg>
        <pc:picChg chg="add del mod">
          <ac:chgData name="Gregorio Ariel Guerrero Moral" userId="82482f2c-2662-4bc3-b06e-2fa762521b9f" providerId="ADAL" clId="{E31E1CD7-74FB-476D-ABF9-8567E8891686}" dt="2023-05-11T15:06:22.189" v="2966" actId="478"/>
          <ac:picMkLst>
            <pc:docMk/>
            <pc:sldMk cId="3905802903" sldId="297"/>
            <ac:picMk id="1030" creationId="{671C75F9-86C1-EB83-0FC4-1CDA9DF7C883}"/>
          </ac:picMkLst>
        </pc:picChg>
      </pc:sldChg>
      <pc:sldChg chg="addSp delSp modSp add mod">
        <pc:chgData name="Gregorio Ariel Guerrero Moral" userId="82482f2c-2662-4bc3-b06e-2fa762521b9f" providerId="ADAL" clId="{E31E1CD7-74FB-476D-ABF9-8567E8891686}" dt="2023-05-11T15:03:02.033" v="2942" actId="14100"/>
        <pc:sldMkLst>
          <pc:docMk/>
          <pc:sldMk cId="1810808247" sldId="298"/>
        </pc:sldMkLst>
        <pc:spChg chg="mod">
          <ac:chgData name="Gregorio Ariel Guerrero Moral" userId="82482f2c-2662-4bc3-b06e-2fa762521b9f" providerId="ADAL" clId="{E31E1CD7-74FB-476D-ABF9-8567E8891686}" dt="2023-05-11T15:03:02.033" v="2942" actId="14100"/>
          <ac:spMkLst>
            <pc:docMk/>
            <pc:sldMk cId="1810808247" sldId="298"/>
            <ac:spMk id="2" creationId="{CCAADAB6-79A7-E783-C504-5C8438486A17}"/>
          </ac:spMkLst>
        </pc:spChg>
        <pc:spChg chg="del">
          <ac:chgData name="Gregorio Ariel Guerrero Moral" userId="82482f2c-2662-4bc3-b06e-2fa762521b9f" providerId="ADAL" clId="{E31E1CD7-74FB-476D-ABF9-8567E8891686}" dt="2023-05-10T18:38:21.179" v="304" actId="478"/>
          <ac:spMkLst>
            <pc:docMk/>
            <pc:sldMk cId="1810808247" sldId="298"/>
            <ac:spMk id="3" creationId="{F7BC35D7-02E8-952D-B486-DADCA2FB971B}"/>
          </ac:spMkLst>
        </pc:spChg>
        <pc:spChg chg="add del mod">
          <ac:chgData name="Gregorio Ariel Guerrero Moral" userId="82482f2c-2662-4bc3-b06e-2fa762521b9f" providerId="ADAL" clId="{E31E1CD7-74FB-476D-ABF9-8567E8891686}" dt="2023-05-10T18:39:54.335" v="305"/>
          <ac:spMkLst>
            <pc:docMk/>
            <pc:sldMk cId="1810808247" sldId="298"/>
            <ac:spMk id="4" creationId="{E1CC27CC-5976-4520-13F7-FB2493B0D21A}"/>
          </ac:spMkLst>
        </pc:spChg>
        <pc:spChg chg="add mod">
          <ac:chgData name="Gregorio Ariel Guerrero Moral" userId="82482f2c-2662-4bc3-b06e-2fa762521b9f" providerId="ADAL" clId="{E31E1CD7-74FB-476D-ABF9-8567E8891686}" dt="2023-05-10T18:43:11.908" v="338" actId="20577"/>
          <ac:spMkLst>
            <pc:docMk/>
            <pc:sldMk cId="1810808247" sldId="298"/>
            <ac:spMk id="5" creationId="{3D192867-88FD-74D4-46D3-FE9084885C8C}"/>
          </ac:spMkLst>
        </pc:spChg>
        <pc:spChg chg="add mod">
          <ac:chgData name="Gregorio Ariel Guerrero Moral" userId="82482f2c-2662-4bc3-b06e-2fa762521b9f" providerId="ADAL" clId="{E31E1CD7-74FB-476D-ABF9-8567E8891686}" dt="2023-05-11T14:47:30.936" v="2870" actId="20577"/>
          <ac:spMkLst>
            <pc:docMk/>
            <pc:sldMk cId="1810808247" sldId="298"/>
            <ac:spMk id="6" creationId="{7EA30922-2603-8047-8B45-BF5F33D7F2C6}"/>
          </ac:spMkLst>
        </pc:spChg>
        <pc:spChg chg="add del mod">
          <ac:chgData name="Gregorio Ariel Guerrero Moral" userId="82482f2c-2662-4bc3-b06e-2fa762521b9f" providerId="ADAL" clId="{E31E1CD7-74FB-476D-ABF9-8567E8891686}" dt="2023-05-10T18:44:50.478" v="482" actId="478"/>
          <ac:spMkLst>
            <pc:docMk/>
            <pc:sldMk cId="1810808247" sldId="298"/>
            <ac:spMk id="8" creationId="{DD239FA8-4B62-C34E-F01E-3FFCD0EE610E}"/>
          </ac:spMkLst>
        </pc:spChg>
        <pc:spChg chg="add mod">
          <ac:chgData name="Gregorio Ariel Guerrero Moral" userId="82482f2c-2662-4bc3-b06e-2fa762521b9f" providerId="ADAL" clId="{E31E1CD7-74FB-476D-ABF9-8567E8891686}" dt="2023-05-10T18:47:08.480" v="485" actId="1076"/>
          <ac:spMkLst>
            <pc:docMk/>
            <pc:sldMk cId="1810808247" sldId="298"/>
            <ac:spMk id="10" creationId="{D59CDCA4-A0A0-CB88-40A3-BDF5DE7BDA3B}"/>
          </ac:spMkLst>
        </pc:spChg>
        <pc:spChg chg="add mod">
          <ac:chgData name="Gregorio Ariel Guerrero Moral" userId="82482f2c-2662-4bc3-b06e-2fa762521b9f" providerId="ADAL" clId="{E31E1CD7-74FB-476D-ABF9-8567E8891686}" dt="2023-05-10T18:54:30.330" v="854" actId="1076"/>
          <ac:spMkLst>
            <pc:docMk/>
            <pc:sldMk cId="1810808247" sldId="298"/>
            <ac:spMk id="12" creationId="{131A7498-741B-B9FB-D9F6-7E9AA28BD94A}"/>
          </ac:spMkLst>
        </pc:spChg>
        <pc:picChg chg="add mod">
          <ac:chgData name="Gregorio Ariel Guerrero Moral" userId="82482f2c-2662-4bc3-b06e-2fa762521b9f" providerId="ADAL" clId="{E31E1CD7-74FB-476D-ABF9-8567E8891686}" dt="2023-05-10T18:54:26.355" v="853" actId="1076"/>
          <ac:picMkLst>
            <pc:docMk/>
            <pc:sldMk cId="1810808247" sldId="298"/>
            <ac:picMk id="14" creationId="{15ECAFDE-3025-3BC6-1092-79AE1FFAD982}"/>
          </ac:picMkLst>
        </pc:picChg>
        <pc:picChg chg="del">
          <ac:chgData name="Gregorio Ariel Guerrero Moral" userId="82482f2c-2662-4bc3-b06e-2fa762521b9f" providerId="ADAL" clId="{E31E1CD7-74FB-476D-ABF9-8567E8891686}" dt="2023-05-10T18:38:05.402" v="292" actId="478"/>
          <ac:picMkLst>
            <pc:docMk/>
            <pc:sldMk cId="1810808247" sldId="298"/>
            <ac:picMk id="1026" creationId="{58749B02-F186-A265-8ECE-1CCC8575E9FB}"/>
          </ac:picMkLst>
        </pc:picChg>
        <pc:picChg chg="del">
          <ac:chgData name="Gregorio Ariel Guerrero Moral" userId="82482f2c-2662-4bc3-b06e-2fa762521b9f" providerId="ADAL" clId="{E31E1CD7-74FB-476D-ABF9-8567E8891686}" dt="2023-05-10T18:38:05.402" v="292" actId="478"/>
          <ac:picMkLst>
            <pc:docMk/>
            <pc:sldMk cId="1810808247" sldId="298"/>
            <ac:picMk id="1028" creationId="{D3516791-992F-EFA5-AF7B-AEF973DBAABA}"/>
          </ac:picMkLst>
        </pc:picChg>
        <pc:picChg chg="del">
          <ac:chgData name="Gregorio Ariel Guerrero Moral" userId="82482f2c-2662-4bc3-b06e-2fa762521b9f" providerId="ADAL" clId="{E31E1CD7-74FB-476D-ABF9-8567E8891686}" dt="2023-05-10T18:38:21.179" v="304" actId="478"/>
          <ac:picMkLst>
            <pc:docMk/>
            <pc:sldMk cId="1810808247" sldId="298"/>
            <ac:picMk id="1030" creationId="{671C75F9-86C1-EB83-0FC4-1CDA9DF7C883}"/>
          </ac:picMkLst>
        </pc:picChg>
        <pc:picChg chg="add del mod">
          <ac:chgData name="Gregorio Ariel Guerrero Moral" userId="82482f2c-2662-4bc3-b06e-2fa762521b9f" providerId="ADAL" clId="{E31E1CD7-74FB-476D-ABF9-8567E8891686}" dt="2023-05-10T18:44:46.141" v="481" actId="478"/>
          <ac:picMkLst>
            <pc:docMk/>
            <pc:sldMk cId="1810808247" sldId="298"/>
            <ac:picMk id="2050" creationId="{0A3A584B-12B3-EF41-E749-7C116F07AB2F}"/>
          </ac:picMkLst>
        </pc:picChg>
        <pc:picChg chg="add del mod">
          <ac:chgData name="Gregorio Ariel Guerrero Moral" userId="82482f2c-2662-4bc3-b06e-2fa762521b9f" providerId="ADAL" clId="{E31E1CD7-74FB-476D-ABF9-8567E8891686}" dt="2023-05-10T18:42:26.720" v="320" actId="478"/>
          <ac:picMkLst>
            <pc:docMk/>
            <pc:sldMk cId="1810808247" sldId="298"/>
            <ac:picMk id="2052" creationId="{BB26A7EE-7C57-4870-C6CA-187C0C3D1360}"/>
          </ac:picMkLst>
        </pc:picChg>
        <pc:picChg chg="add del mod">
          <ac:chgData name="Gregorio Ariel Guerrero Moral" userId="82482f2c-2662-4bc3-b06e-2fa762521b9f" providerId="ADAL" clId="{E31E1CD7-74FB-476D-ABF9-8567E8891686}" dt="2023-05-10T18:52:41.756" v="837" actId="478"/>
          <ac:picMkLst>
            <pc:docMk/>
            <pc:sldMk cId="1810808247" sldId="298"/>
            <ac:picMk id="2054" creationId="{530795D2-97CE-69C9-2F1E-BDF330A2E14E}"/>
          </ac:picMkLst>
        </pc:picChg>
        <pc:picChg chg="add mod">
          <ac:chgData name="Gregorio Ariel Guerrero Moral" userId="82482f2c-2662-4bc3-b06e-2fa762521b9f" providerId="ADAL" clId="{E31E1CD7-74FB-476D-ABF9-8567E8891686}" dt="2023-05-10T18:53:02.768" v="844" actId="1076"/>
          <ac:picMkLst>
            <pc:docMk/>
            <pc:sldMk cId="1810808247" sldId="298"/>
            <ac:picMk id="2056" creationId="{FCC022D2-37AA-FFE4-6713-8C2C8F26E5CD}"/>
          </ac:picMkLst>
        </pc:picChg>
      </pc:sldChg>
      <pc:sldChg chg="modSp new del mod">
        <pc:chgData name="Gregorio Ariel Guerrero Moral" userId="82482f2c-2662-4bc3-b06e-2fa762521b9f" providerId="ADAL" clId="{E31E1CD7-74FB-476D-ABF9-8567E8891686}" dt="2023-05-10T18:31:35.798" v="143" actId="47"/>
        <pc:sldMkLst>
          <pc:docMk/>
          <pc:sldMk cId="1952512881" sldId="298"/>
        </pc:sldMkLst>
        <pc:spChg chg="mod">
          <ac:chgData name="Gregorio Ariel Guerrero Moral" userId="82482f2c-2662-4bc3-b06e-2fa762521b9f" providerId="ADAL" clId="{E31E1CD7-74FB-476D-ABF9-8567E8891686}" dt="2023-05-10T18:31:26.428" v="142" actId="313"/>
          <ac:spMkLst>
            <pc:docMk/>
            <pc:sldMk cId="1952512881" sldId="298"/>
            <ac:spMk id="2" creationId="{A52599C4-90B8-AE2B-52FD-6F0A3C0812EC}"/>
          </ac:spMkLst>
        </pc:spChg>
        <pc:spChg chg="mod">
          <ac:chgData name="Gregorio Ariel Guerrero Moral" userId="82482f2c-2662-4bc3-b06e-2fa762521b9f" providerId="ADAL" clId="{E31E1CD7-74FB-476D-ABF9-8567E8891686}" dt="2023-05-10T18:29:23.866" v="58"/>
          <ac:spMkLst>
            <pc:docMk/>
            <pc:sldMk cId="1952512881" sldId="298"/>
            <ac:spMk id="3" creationId="{63E6337D-7B5C-65C2-D678-092F89B70EB1}"/>
          </ac:spMkLst>
        </pc:spChg>
      </pc:sldChg>
      <pc:sldChg chg="del">
        <pc:chgData name="Gregorio Ariel Guerrero Moral" userId="82482f2c-2662-4bc3-b06e-2fa762521b9f" providerId="ADAL" clId="{E31E1CD7-74FB-476D-ABF9-8567E8891686}" dt="2023-05-10T18:28:52.580" v="52" actId="47"/>
        <pc:sldMkLst>
          <pc:docMk/>
          <pc:sldMk cId="1972345796" sldId="298"/>
        </pc:sldMkLst>
      </pc:sldChg>
      <pc:sldChg chg="del">
        <pc:chgData name="Gregorio Ariel Guerrero Moral" userId="82482f2c-2662-4bc3-b06e-2fa762521b9f" providerId="ADAL" clId="{E31E1CD7-74FB-476D-ABF9-8567E8891686}" dt="2023-05-10T18:28:21.468" v="49" actId="47"/>
        <pc:sldMkLst>
          <pc:docMk/>
          <pc:sldMk cId="3007133173" sldId="299"/>
        </pc:sldMkLst>
      </pc:sldChg>
      <pc:sldChg chg="addSp delSp modSp add mod modClrScheme chgLayout">
        <pc:chgData name="Gregorio Ariel Guerrero Moral" userId="82482f2c-2662-4bc3-b06e-2fa762521b9f" providerId="ADAL" clId="{E31E1CD7-74FB-476D-ABF9-8567E8891686}" dt="2023-05-11T20:50:54.041" v="4914" actId="1076"/>
        <pc:sldMkLst>
          <pc:docMk/>
          <pc:sldMk cId="3052893507" sldId="299"/>
        </pc:sldMkLst>
        <pc:spChg chg="del mod">
          <ac:chgData name="Gregorio Ariel Guerrero Moral" userId="82482f2c-2662-4bc3-b06e-2fa762521b9f" providerId="ADAL" clId="{E31E1CD7-74FB-476D-ABF9-8567E8891686}" dt="2023-05-11T15:03:14.056" v="2945" actId="478"/>
          <ac:spMkLst>
            <pc:docMk/>
            <pc:sldMk cId="3052893507" sldId="299"/>
            <ac:spMk id="2" creationId="{CCAADAB6-79A7-E783-C504-5C8438486A17}"/>
          </ac:spMkLst>
        </pc:spChg>
        <pc:spChg chg="add mod">
          <ac:chgData name="Gregorio Ariel Guerrero Moral" userId="82482f2c-2662-4bc3-b06e-2fa762521b9f" providerId="ADAL" clId="{E31E1CD7-74FB-476D-ABF9-8567E8891686}" dt="2023-05-11T20:50:39.748" v="4911" actId="20577"/>
          <ac:spMkLst>
            <pc:docMk/>
            <pc:sldMk cId="3052893507" sldId="299"/>
            <ac:spMk id="3" creationId="{5EA66C65-E1DB-0779-1C36-6ED9A7CE0012}"/>
          </ac:spMkLst>
        </pc:spChg>
        <pc:spChg chg="add mod">
          <ac:chgData name="Gregorio Ariel Guerrero Moral" userId="82482f2c-2662-4bc3-b06e-2fa762521b9f" providerId="ADAL" clId="{E31E1CD7-74FB-476D-ABF9-8567E8891686}" dt="2023-05-11T15:03:23.316" v="2947" actId="1076"/>
          <ac:spMkLst>
            <pc:docMk/>
            <pc:sldMk cId="3052893507" sldId="299"/>
            <ac:spMk id="4" creationId="{495AAFA3-2F88-82D8-8A29-F9279BB4A820}"/>
          </ac:spMkLst>
        </pc:spChg>
        <pc:spChg chg="add mod">
          <ac:chgData name="Gregorio Ariel Guerrero Moral" userId="82482f2c-2662-4bc3-b06e-2fa762521b9f" providerId="ADAL" clId="{E31E1CD7-74FB-476D-ABF9-8567E8891686}" dt="2023-05-10T19:03:51.437" v="1194" actId="13822"/>
          <ac:spMkLst>
            <pc:docMk/>
            <pc:sldMk cId="3052893507" sldId="299"/>
            <ac:spMk id="6" creationId="{1D2EA2FB-4AAC-9E44-7AF2-447DE15731AB}"/>
          </ac:spMkLst>
        </pc:spChg>
        <pc:spChg chg="add del mod">
          <ac:chgData name="Gregorio Ariel Guerrero Moral" userId="82482f2c-2662-4bc3-b06e-2fa762521b9f" providerId="ADAL" clId="{E31E1CD7-74FB-476D-ABF9-8567E8891686}" dt="2023-05-10T19:03:36.218" v="1192" actId="478"/>
          <ac:spMkLst>
            <pc:docMk/>
            <pc:sldMk cId="3052893507" sldId="299"/>
            <ac:spMk id="7" creationId="{58B58F9D-48EC-D297-781D-8D9717E70C46}"/>
          </ac:spMkLst>
        </pc:spChg>
        <pc:spChg chg="add del mod">
          <ac:chgData name="Gregorio Ariel Guerrero Moral" userId="82482f2c-2662-4bc3-b06e-2fa762521b9f" providerId="ADAL" clId="{E31E1CD7-74FB-476D-ABF9-8567E8891686}" dt="2023-05-11T15:03:18.292" v="2946" actId="478"/>
          <ac:spMkLst>
            <pc:docMk/>
            <pc:sldMk cId="3052893507" sldId="299"/>
            <ac:spMk id="7" creationId="{F901322D-DC69-F8E9-27F3-4867347F6163}"/>
          </ac:spMkLst>
        </pc:spChg>
        <pc:spChg chg="add mod">
          <ac:chgData name="Gregorio Ariel Guerrero Moral" userId="82482f2c-2662-4bc3-b06e-2fa762521b9f" providerId="ADAL" clId="{E31E1CD7-74FB-476D-ABF9-8567E8891686}" dt="2023-05-10T19:13:06.255" v="1283" actId="1076"/>
          <ac:spMkLst>
            <pc:docMk/>
            <pc:sldMk cId="3052893507" sldId="299"/>
            <ac:spMk id="8" creationId="{AF151D23-C496-F73F-3B52-ABB0FF68B1BE}"/>
          </ac:spMkLst>
        </pc:spChg>
        <pc:spChg chg="add mod">
          <ac:chgData name="Gregorio Ariel Guerrero Moral" userId="82482f2c-2662-4bc3-b06e-2fa762521b9f" providerId="ADAL" clId="{E31E1CD7-74FB-476D-ABF9-8567E8891686}" dt="2023-05-10T19:07:01.731" v="1228" actId="1076"/>
          <ac:spMkLst>
            <pc:docMk/>
            <pc:sldMk cId="3052893507" sldId="299"/>
            <ac:spMk id="9" creationId="{6A200C5C-61F1-A89D-0226-17FE8877720E}"/>
          </ac:spMkLst>
        </pc:spChg>
        <pc:spChg chg="add mod">
          <ac:chgData name="Gregorio Ariel Guerrero Moral" userId="82482f2c-2662-4bc3-b06e-2fa762521b9f" providerId="ADAL" clId="{E31E1CD7-74FB-476D-ABF9-8567E8891686}" dt="2023-05-10T19:04:55.396" v="1215" actId="20577"/>
          <ac:spMkLst>
            <pc:docMk/>
            <pc:sldMk cId="3052893507" sldId="299"/>
            <ac:spMk id="10" creationId="{5F2352CE-6C2D-B617-FF08-F05821FFF61B}"/>
          </ac:spMkLst>
        </pc:spChg>
        <pc:spChg chg="add mod">
          <ac:chgData name="Gregorio Ariel Guerrero Moral" userId="82482f2c-2662-4bc3-b06e-2fa762521b9f" providerId="ADAL" clId="{E31E1CD7-74FB-476D-ABF9-8567E8891686}" dt="2023-05-10T19:15:10.501" v="1295" actId="255"/>
          <ac:spMkLst>
            <pc:docMk/>
            <pc:sldMk cId="3052893507" sldId="299"/>
            <ac:spMk id="11" creationId="{4805DD01-6BC1-185E-8AEA-DA002A5C5477}"/>
          </ac:spMkLst>
        </pc:spChg>
        <pc:spChg chg="add del">
          <ac:chgData name="Gregorio Ariel Guerrero Moral" userId="82482f2c-2662-4bc3-b06e-2fa762521b9f" providerId="ADAL" clId="{E31E1CD7-74FB-476D-ABF9-8567E8891686}" dt="2023-05-10T19:12:36.709" v="1281" actId="478"/>
          <ac:spMkLst>
            <pc:docMk/>
            <pc:sldMk cId="3052893507" sldId="299"/>
            <ac:spMk id="12" creationId="{63DFECF1-8954-8F2C-BBEB-E402C36CC879}"/>
          </ac:spMkLst>
        </pc:spChg>
        <pc:spChg chg="add mod">
          <ac:chgData name="Gregorio Ariel Guerrero Moral" userId="82482f2c-2662-4bc3-b06e-2fa762521b9f" providerId="ADAL" clId="{E31E1CD7-74FB-476D-ABF9-8567E8891686}" dt="2023-05-10T19:15:25.186" v="1315" actId="20577"/>
          <ac:spMkLst>
            <pc:docMk/>
            <pc:sldMk cId="3052893507" sldId="299"/>
            <ac:spMk id="17" creationId="{1BFD196F-5E3C-E93B-1FA1-E2213A2A4DD4}"/>
          </ac:spMkLst>
        </pc:spChg>
        <pc:spChg chg="add mod">
          <ac:chgData name="Gregorio Ariel Guerrero Moral" userId="82482f2c-2662-4bc3-b06e-2fa762521b9f" providerId="ADAL" clId="{E31E1CD7-74FB-476D-ABF9-8567E8891686}" dt="2023-05-10T19:15:41.702" v="1332" actId="1076"/>
          <ac:spMkLst>
            <pc:docMk/>
            <pc:sldMk cId="3052893507" sldId="299"/>
            <ac:spMk id="18" creationId="{0C207E2E-CFCE-8C05-25B9-037023607B87}"/>
          </ac:spMkLst>
        </pc:spChg>
        <pc:spChg chg="add del">
          <ac:chgData name="Gregorio Ariel Guerrero Moral" userId="82482f2c-2662-4bc3-b06e-2fa762521b9f" providerId="ADAL" clId="{E31E1CD7-74FB-476D-ABF9-8567E8891686}" dt="2023-05-10T19:16:09.933" v="1334" actId="478"/>
          <ac:spMkLst>
            <pc:docMk/>
            <pc:sldMk cId="3052893507" sldId="299"/>
            <ac:spMk id="19" creationId="{7E434C7C-1D4F-3144-F287-19F22105A632}"/>
          </ac:spMkLst>
        </pc:spChg>
        <pc:spChg chg="add del mod">
          <ac:chgData name="Gregorio Ariel Guerrero Moral" userId="82482f2c-2662-4bc3-b06e-2fa762521b9f" providerId="ADAL" clId="{E31E1CD7-74FB-476D-ABF9-8567E8891686}" dt="2023-05-10T19:16:25.460" v="1338" actId="478"/>
          <ac:spMkLst>
            <pc:docMk/>
            <pc:sldMk cId="3052893507" sldId="299"/>
            <ac:spMk id="20" creationId="{1971CF8C-AB61-7D3F-81A0-6A5BD85B7818}"/>
          </ac:spMkLst>
        </pc:spChg>
        <pc:spChg chg="add mod">
          <ac:chgData name="Gregorio Ariel Guerrero Moral" userId="82482f2c-2662-4bc3-b06e-2fa762521b9f" providerId="ADAL" clId="{E31E1CD7-74FB-476D-ABF9-8567E8891686}" dt="2023-05-10T19:19:01.167" v="1355" actId="17032"/>
          <ac:spMkLst>
            <pc:docMk/>
            <pc:sldMk cId="3052893507" sldId="299"/>
            <ac:spMk id="30" creationId="{5943CCAA-C5C4-D17F-6510-39BF5B95F576}"/>
          </ac:spMkLst>
        </pc:spChg>
        <pc:spChg chg="add del mod">
          <ac:chgData name="Gregorio Ariel Guerrero Moral" userId="82482f2c-2662-4bc3-b06e-2fa762521b9f" providerId="ADAL" clId="{E31E1CD7-74FB-476D-ABF9-8567E8891686}" dt="2023-05-10T19:20:33.586" v="1365" actId="478"/>
          <ac:spMkLst>
            <pc:docMk/>
            <pc:sldMk cId="3052893507" sldId="299"/>
            <ac:spMk id="31" creationId="{AA781212-4D3A-59DC-D4FF-7BC639229346}"/>
          </ac:spMkLst>
        </pc:spChg>
        <pc:picChg chg="add del mod modCrop">
          <ac:chgData name="Gregorio Ariel Guerrero Moral" userId="82482f2c-2662-4bc3-b06e-2fa762521b9f" providerId="ADAL" clId="{E31E1CD7-74FB-476D-ABF9-8567E8891686}" dt="2023-05-10T19:20:50.665" v="1367" actId="478"/>
          <ac:picMkLst>
            <pc:docMk/>
            <pc:sldMk cId="3052893507" sldId="299"/>
            <ac:picMk id="5" creationId="{E6B397DB-155A-9120-8CB6-7FEB7F1CD6F9}"/>
          </ac:picMkLst>
        </pc:picChg>
        <pc:picChg chg="add mod">
          <ac:chgData name="Gregorio Ariel Guerrero Moral" userId="82482f2c-2662-4bc3-b06e-2fa762521b9f" providerId="ADAL" clId="{E31E1CD7-74FB-476D-ABF9-8567E8891686}" dt="2023-05-10T19:18:29.604" v="1349" actId="1076"/>
          <ac:picMkLst>
            <pc:docMk/>
            <pc:sldMk cId="3052893507" sldId="299"/>
            <ac:picMk id="29" creationId="{05DCB8C6-45AD-C539-B845-FEDBB7E9C8AA}"/>
          </ac:picMkLst>
        </pc:picChg>
        <pc:picChg chg="del">
          <ac:chgData name="Gregorio Ariel Guerrero Moral" userId="82482f2c-2662-4bc3-b06e-2fa762521b9f" providerId="ADAL" clId="{E31E1CD7-74FB-476D-ABF9-8567E8891686}" dt="2023-05-10T18:42:15.572" v="319" actId="478"/>
          <ac:picMkLst>
            <pc:docMk/>
            <pc:sldMk cId="3052893507" sldId="299"/>
            <ac:picMk id="2050" creationId="{0A3A584B-12B3-EF41-E749-7C116F07AB2F}"/>
          </ac:picMkLst>
        </pc:picChg>
        <pc:picChg chg="del">
          <ac:chgData name="Gregorio Ariel Guerrero Moral" userId="82482f2c-2662-4bc3-b06e-2fa762521b9f" providerId="ADAL" clId="{E31E1CD7-74FB-476D-ABF9-8567E8891686}" dt="2023-05-10T18:42:12.621" v="318" actId="478"/>
          <ac:picMkLst>
            <pc:docMk/>
            <pc:sldMk cId="3052893507" sldId="299"/>
            <ac:picMk id="2052" creationId="{BB26A7EE-7C57-4870-C6CA-187C0C3D1360}"/>
          </ac:picMkLst>
        </pc:picChg>
        <pc:picChg chg="add del mod">
          <ac:chgData name="Gregorio Ariel Guerrero Moral" userId="82482f2c-2662-4bc3-b06e-2fa762521b9f" providerId="ADAL" clId="{E31E1CD7-74FB-476D-ABF9-8567E8891686}" dt="2023-05-10T19:06:19.699" v="1222" actId="478"/>
          <ac:picMkLst>
            <pc:docMk/>
            <pc:sldMk cId="3052893507" sldId="299"/>
            <ac:picMk id="3074" creationId="{C6CCD0DE-8119-0307-F0D3-EDB48B278DC4}"/>
          </ac:picMkLst>
        </pc:picChg>
        <pc:picChg chg="add mod">
          <ac:chgData name="Gregorio Ariel Guerrero Moral" userId="82482f2c-2662-4bc3-b06e-2fa762521b9f" providerId="ADAL" clId="{E31E1CD7-74FB-476D-ABF9-8567E8891686}" dt="2023-05-10T19:08:51.082" v="1241" actId="1076"/>
          <ac:picMkLst>
            <pc:docMk/>
            <pc:sldMk cId="3052893507" sldId="299"/>
            <ac:picMk id="3076" creationId="{AFC9FD6E-4617-5B33-BA00-702203C3FFFB}"/>
          </ac:picMkLst>
        </pc:picChg>
        <pc:picChg chg="add del mod">
          <ac:chgData name="Gregorio Ariel Guerrero Moral" userId="82482f2c-2662-4bc3-b06e-2fa762521b9f" providerId="ADAL" clId="{E31E1CD7-74FB-476D-ABF9-8567E8891686}" dt="2023-05-10T19:08:09.155" v="1233" actId="478"/>
          <ac:picMkLst>
            <pc:docMk/>
            <pc:sldMk cId="3052893507" sldId="299"/>
            <ac:picMk id="3078" creationId="{7835D8B2-5CD9-93E0-9F5C-7037611501DA}"/>
          </ac:picMkLst>
        </pc:picChg>
        <pc:picChg chg="add del">
          <ac:chgData name="Gregorio Ariel Guerrero Moral" userId="82482f2c-2662-4bc3-b06e-2fa762521b9f" providerId="ADAL" clId="{E31E1CD7-74FB-476D-ABF9-8567E8891686}" dt="2023-05-10T19:08:14.472" v="1235"/>
          <ac:picMkLst>
            <pc:docMk/>
            <pc:sldMk cId="3052893507" sldId="299"/>
            <ac:picMk id="3080" creationId="{93C18C71-E576-95BB-168B-86A704FB1E10}"/>
          </ac:picMkLst>
        </pc:picChg>
        <pc:picChg chg="add mod">
          <ac:chgData name="Gregorio Ariel Guerrero Moral" userId="82482f2c-2662-4bc3-b06e-2fa762521b9f" providerId="ADAL" clId="{E31E1CD7-74FB-476D-ABF9-8567E8891686}" dt="2023-05-10T19:13:04.598" v="1282" actId="1076"/>
          <ac:picMkLst>
            <pc:docMk/>
            <pc:sldMk cId="3052893507" sldId="299"/>
            <ac:picMk id="3082" creationId="{FFECA083-29BE-D20A-AF51-FB49F00C3922}"/>
          </ac:picMkLst>
        </pc:picChg>
        <pc:picChg chg="add mod">
          <ac:chgData name="Gregorio Ariel Guerrero Moral" userId="82482f2c-2662-4bc3-b06e-2fa762521b9f" providerId="ADAL" clId="{E31E1CD7-74FB-476D-ABF9-8567E8891686}" dt="2023-05-10T19:20:11.696" v="1361" actId="1076"/>
          <ac:picMkLst>
            <pc:docMk/>
            <pc:sldMk cId="3052893507" sldId="299"/>
            <ac:picMk id="3084" creationId="{32FE16C8-F6BF-9D33-B99D-50410858EC4E}"/>
          </ac:picMkLst>
        </pc:picChg>
        <pc:picChg chg="add mod">
          <ac:chgData name="Gregorio Ariel Guerrero Moral" userId="82482f2c-2662-4bc3-b06e-2fa762521b9f" providerId="ADAL" clId="{E31E1CD7-74FB-476D-ABF9-8567E8891686}" dt="2023-05-11T20:50:54.041" v="4914" actId="1076"/>
          <ac:picMkLst>
            <pc:docMk/>
            <pc:sldMk cId="3052893507" sldId="299"/>
            <ac:picMk id="3086" creationId="{65BCE1D7-EFB0-4E4E-5BB2-66EFA00ADBA9}"/>
          </ac:picMkLst>
        </pc:picChg>
        <pc:cxnChg chg="add mod">
          <ac:chgData name="Gregorio Ariel Guerrero Moral" userId="82482f2c-2662-4bc3-b06e-2fa762521b9f" providerId="ADAL" clId="{E31E1CD7-74FB-476D-ABF9-8567E8891686}" dt="2023-05-10T19:14:04.921" v="1286" actId="1076"/>
          <ac:cxnSpMkLst>
            <pc:docMk/>
            <pc:sldMk cId="3052893507" sldId="299"/>
            <ac:cxnSpMk id="14" creationId="{B14A3FED-3988-E7AF-6F6B-93FA3FFB0FE5}"/>
          </ac:cxnSpMkLst>
        </pc:cxnChg>
        <pc:cxnChg chg="add mod">
          <ac:chgData name="Gregorio Ariel Guerrero Moral" userId="82482f2c-2662-4bc3-b06e-2fa762521b9f" providerId="ADAL" clId="{E31E1CD7-74FB-476D-ABF9-8567E8891686}" dt="2023-05-10T19:14:25.756" v="1288" actId="1076"/>
          <ac:cxnSpMkLst>
            <pc:docMk/>
            <pc:sldMk cId="3052893507" sldId="299"/>
            <ac:cxnSpMk id="16" creationId="{5851A31C-7F98-7ED2-0EA9-38E9FA3AA165}"/>
          </ac:cxnSpMkLst>
        </pc:cxnChg>
        <pc:cxnChg chg="add">
          <ac:chgData name="Gregorio Ariel Guerrero Moral" userId="82482f2c-2662-4bc3-b06e-2fa762521b9f" providerId="ADAL" clId="{E31E1CD7-74FB-476D-ABF9-8567E8891686}" dt="2023-05-10T19:16:31.487" v="1339" actId="11529"/>
          <ac:cxnSpMkLst>
            <pc:docMk/>
            <pc:sldMk cId="3052893507" sldId="299"/>
            <ac:cxnSpMk id="22" creationId="{1E60EE55-AE9D-06C9-332C-190956005D34}"/>
          </ac:cxnSpMkLst>
        </pc:cxnChg>
        <pc:cxnChg chg="add mod">
          <ac:chgData name="Gregorio Ariel Guerrero Moral" userId="82482f2c-2662-4bc3-b06e-2fa762521b9f" providerId="ADAL" clId="{E31E1CD7-74FB-476D-ABF9-8567E8891686}" dt="2023-05-10T19:16:57.331" v="1342" actId="14100"/>
          <ac:cxnSpMkLst>
            <pc:docMk/>
            <pc:sldMk cId="3052893507" sldId="299"/>
            <ac:cxnSpMk id="24" creationId="{374928C4-DD8A-0BA7-BD5E-A8B43E6F0EE5}"/>
          </ac:cxnSpMkLst>
        </pc:cxnChg>
        <pc:cxnChg chg="add">
          <ac:chgData name="Gregorio Ariel Guerrero Moral" userId="82482f2c-2662-4bc3-b06e-2fa762521b9f" providerId="ADAL" clId="{E31E1CD7-74FB-476D-ABF9-8567E8891686}" dt="2023-05-10T19:17:07.135" v="1343" actId="11529"/>
          <ac:cxnSpMkLst>
            <pc:docMk/>
            <pc:sldMk cId="3052893507" sldId="299"/>
            <ac:cxnSpMk id="28" creationId="{F3C43C51-6385-091F-6BE9-46D6346F6C21}"/>
          </ac:cxnSpMkLst>
        </pc:cxnChg>
        <pc:cxnChg chg="add">
          <ac:chgData name="Gregorio Ariel Guerrero Moral" userId="82482f2c-2662-4bc3-b06e-2fa762521b9f" providerId="ADAL" clId="{E31E1CD7-74FB-476D-ABF9-8567E8891686}" dt="2023-05-10T19:20:41.705" v="1366" actId="11529"/>
          <ac:cxnSpMkLst>
            <pc:docMk/>
            <pc:sldMk cId="3052893507" sldId="299"/>
            <ac:cxnSpMk id="33" creationId="{A5E0C93B-E1BA-9C71-4B36-EFB18F84B8FA}"/>
          </ac:cxnSpMkLst>
        </pc:cxnChg>
      </pc:sldChg>
      <pc:sldChg chg="addSp delSp modSp new mod">
        <pc:chgData name="Gregorio Ariel Guerrero Moral" userId="82482f2c-2662-4bc3-b06e-2fa762521b9f" providerId="ADAL" clId="{E31E1CD7-74FB-476D-ABF9-8567E8891686}" dt="2023-05-11T20:08:21.054" v="4703" actId="1076"/>
        <pc:sldMkLst>
          <pc:docMk/>
          <pc:sldMk cId="132663917" sldId="300"/>
        </pc:sldMkLst>
        <pc:spChg chg="mod">
          <ac:chgData name="Gregorio Ariel Guerrero Moral" userId="82482f2c-2662-4bc3-b06e-2fa762521b9f" providerId="ADAL" clId="{E31E1CD7-74FB-476D-ABF9-8567E8891686}" dt="2023-05-10T20:05:42.496" v="2200" actId="20577"/>
          <ac:spMkLst>
            <pc:docMk/>
            <pc:sldMk cId="132663917" sldId="300"/>
            <ac:spMk id="2" creationId="{093EE3C9-26F3-0517-6CDE-6AD710CB11F3}"/>
          </ac:spMkLst>
        </pc:spChg>
        <pc:spChg chg="mod">
          <ac:chgData name="Gregorio Ariel Guerrero Moral" userId="82482f2c-2662-4bc3-b06e-2fa762521b9f" providerId="ADAL" clId="{E31E1CD7-74FB-476D-ABF9-8567E8891686}" dt="2023-05-11T20:08:21.054" v="4703" actId="1076"/>
          <ac:spMkLst>
            <pc:docMk/>
            <pc:sldMk cId="132663917" sldId="300"/>
            <ac:spMk id="3" creationId="{0C33CD16-CBC7-920D-F16B-7E35479422B4}"/>
          </ac:spMkLst>
        </pc:spChg>
        <pc:spChg chg="del">
          <ac:chgData name="Gregorio Ariel Guerrero Moral" userId="82482f2c-2662-4bc3-b06e-2fa762521b9f" providerId="ADAL" clId="{E31E1CD7-74FB-476D-ABF9-8567E8891686}" dt="2023-05-10T19:41:12.720" v="1452" actId="478"/>
          <ac:spMkLst>
            <pc:docMk/>
            <pc:sldMk cId="132663917" sldId="300"/>
            <ac:spMk id="4" creationId="{773CBAE5-DF8D-4E4B-C631-02BBD6B599A6}"/>
          </ac:spMkLst>
        </pc:spChg>
        <pc:spChg chg="add mod">
          <ac:chgData name="Gregorio Ariel Guerrero Moral" userId="82482f2c-2662-4bc3-b06e-2fa762521b9f" providerId="ADAL" clId="{E31E1CD7-74FB-476D-ABF9-8567E8891686}" dt="2023-05-10T20:02:27.679" v="1918" actId="1076"/>
          <ac:spMkLst>
            <pc:docMk/>
            <pc:sldMk cId="132663917" sldId="300"/>
            <ac:spMk id="6" creationId="{62DD8006-03FA-B659-3F44-3D9B9C9C4EF3}"/>
          </ac:spMkLst>
        </pc:spChg>
        <pc:spChg chg="add mod">
          <ac:chgData name="Gregorio Ariel Guerrero Moral" userId="82482f2c-2662-4bc3-b06e-2fa762521b9f" providerId="ADAL" clId="{E31E1CD7-74FB-476D-ABF9-8567E8891686}" dt="2023-05-10T20:34:55.443" v="2798" actId="20577"/>
          <ac:spMkLst>
            <pc:docMk/>
            <pc:sldMk cId="132663917" sldId="300"/>
            <ac:spMk id="9" creationId="{EEB53162-FF7E-F54F-A933-A35BD75DB464}"/>
          </ac:spMkLst>
        </pc:spChg>
        <pc:graphicFrameChg chg="add mod modGraphic">
          <ac:chgData name="Gregorio Ariel Guerrero Moral" userId="82482f2c-2662-4bc3-b06e-2fa762521b9f" providerId="ADAL" clId="{E31E1CD7-74FB-476D-ABF9-8567E8891686}" dt="2023-05-10T20:05:25.094" v="2187" actId="1076"/>
          <ac:graphicFrameMkLst>
            <pc:docMk/>
            <pc:sldMk cId="132663917" sldId="300"/>
            <ac:graphicFrameMk id="7" creationId="{B6850B48-9873-8244-8463-52BCD17C0ACC}"/>
          </ac:graphicFrameMkLst>
        </pc:graphicFrameChg>
      </pc:sldChg>
      <pc:sldChg chg="del">
        <pc:chgData name="Gregorio Ariel Guerrero Moral" userId="82482f2c-2662-4bc3-b06e-2fa762521b9f" providerId="ADAL" clId="{E31E1CD7-74FB-476D-ABF9-8567E8891686}" dt="2023-05-10T18:28:21.468" v="49" actId="47"/>
        <pc:sldMkLst>
          <pc:docMk/>
          <pc:sldMk cId="2216499991" sldId="300"/>
        </pc:sldMkLst>
      </pc:sldChg>
      <pc:sldChg chg="addSp delSp modSp add del mod modClrScheme chgLayout">
        <pc:chgData name="Gregorio Ariel Guerrero Moral" userId="82482f2c-2662-4bc3-b06e-2fa762521b9f" providerId="ADAL" clId="{E31E1CD7-74FB-476D-ABF9-8567E8891686}" dt="2023-05-10T19:39:35.389" v="1377" actId="47"/>
        <pc:sldMkLst>
          <pc:docMk/>
          <pc:sldMk cId="3221104383" sldId="300"/>
        </pc:sldMkLst>
        <pc:spChg chg="mod">
          <ac:chgData name="Gregorio Ariel Guerrero Moral" userId="82482f2c-2662-4bc3-b06e-2fa762521b9f" providerId="ADAL" clId="{E31E1CD7-74FB-476D-ABF9-8567E8891686}" dt="2023-05-10T18:59:17.001" v="1129" actId="26606"/>
          <ac:spMkLst>
            <pc:docMk/>
            <pc:sldMk cId="3221104383" sldId="300"/>
            <ac:spMk id="2" creationId="{CCAADAB6-79A7-E783-C504-5C8438486A17}"/>
          </ac:spMkLst>
        </pc:spChg>
        <pc:spChg chg="del">
          <ac:chgData name="Gregorio Ariel Guerrero Moral" userId="82482f2c-2662-4bc3-b06e-2fa762521b9f" providerId="ADAL" clId="{E31E1CD7-74FB-476D-ABF9-8567E8891686}" dt="2023-05-10T18:58:46.704" v="1124" actId="478"/>
          <ac:spMkLst>
            <pc:docMk/>
            <pc:sldMk cId="3221104383" sldId="300"/>
            <ac:spMk id="3" creationId="{5EA66C65-E1DB-0779-1C36-6ED9A7CE0012}"/>
          </ac:spMkLst>
        </pc:spChg>
        <pc:spChg chg="add del mod">
          <ac:chgData name="Gregorio Ariel Guerrero Moral" userId="82482f2c-2662-4bc3-b06e-2fa762521b9f" providerId="ADAL" clId="{E31E1CD7-74FB-476D-ABF9-8567E8891686}" dt="2023-05-10T18:59:13.184" v="1128" actId="22"/>
          <ac:spMkLst>
            <pc:docMk/>
            <pc:sldMk cId="3221104383" sldId="300"/>
            <ac:spMk id="6" creationId="{BE37994F-315F-633E-E19D-9AFF38318221}"/>
          </ac:spMkLst>
        </pc:spChg>
        <pc:picChg chg="del">
          <ac:chgData name="Gregorio Ariel Guerrero Moral" userId="82482f2c-2662-4bc3-b06e-2fa762521b9f" providerId="ADAL" clId="{E31E1CD7-74FB-476D-ABF9-8567E8891686}" dt="2023-05-10T18:58:49.177" v="1125" actId="478"/>
          <ac:picMkLst>
            <pc:docMk/>
            <pc:sldMk cId="3221104383" sldId="300"/>
            <ac:picMk id="5" creationId="{E6B397DB-155A-9120-8CB6-7FEB7F1CD6F9}"/>
          </ac:picMkLst>
        </pc:picChg>
        <pc:picChg chg="add mod ord modCrop">
          <ac:chgData name="Gregorio Ariel Guerrero Moral" userId="82482f2c-2662-4bc3-b06e-2fa762521b9f" providerId="ADAL" clId="{E31E1CD7-74FB-476D-ABF9-8567E8891686}" dt="2023-05-10T19:22:18.650" v="1376" actId="1076"/>
          <ac:picMkLst>
            <pc:docMk/>
            <pc:sldMk cId="3221104383" sldId="300"/>
            <ac:picMk id="8" creationId="{DF098E54-F076-2AA6-D359-1887B957CA21}"/>
          </ac:picMkLst>
        </pc:picChg>
      </pc:sldChg>
      <pc:sldChg chg="del">
        <pc:chgData name="Gregorio Ariel Guerrero Moral" userId="82482f2c-2662-4bc3-b06e-2fa762521b9f" providerId="ADAL" clId="{E31E1CD7-74FB-476D-ABF9-8567E8891686}" dt="2023-05-10T18:28:21.468" v="49" actId="47"/>
        <pc:sldMkLst>
          <pc:docMk/>
          <pc:sldMk cId="14550662" sldId="301"/>
        </pc:sldMkLst>
      </pc:sldChg>
      <pc:sldChg chg="addSp delSp modSp add mod ord modClrScheme chgLayout">
        <pc:chgData name="Gregorio Ariel Guerrero Moral" userId="82482f2c-2662-4bc3-b06e-2fa762521b9f" providerId="ADAL" clId="{E31E1CD7-74FB-476D-ABF9-8567E8891686}" dt="2023-05-11T18:37:20.525" v="4108" actId="20577"/>
        <pc:sldMkLst>
          <pc:docMk/>
          <pc:sldMk cId="1317379046" sldId="301"/>
        </pc:sldMkLst>
        <pc:spChg chg="mod">
          <ac:chgData name="Gregorio Ariel Guerrero Moral" userId="82482f2c-2662-4bc3-b06e-2fa762521b9f" providerId="ADAL" clId="{E31E1CD7-74FB-476D-ABF9-8567E8891686}" dt="2023-05-11T18:37:20.525" v="4108" actId="20577"/>
          <ac:spMkLst>
            <pc:docMk/>
            <pc:sldMk cId="1317379046" sldId="301"/>
            <ac:spMk id="2" creationId="{093EE3C9-26F3-0517-6CDE-6AD710CB11F3}"/>
          </ac:spMkLst>
        </pc:spChg>
        <pc:spChg chg="del mod">
          <ac:chgData name="Gregorio Ariel Guerrero Moral" userId="82482f2c-2662-4bc3-b06e-2fa762521b9f" providerId="ADAL" clId="{E31E1CD7-74FB-476D-ABF9-8567E8891686}" dt="2023-05-10T20:31:10.420" v="2794" actId="26606"/>
          <ac:spMkLst>
            <pc:docMk/>
            <pc:sldMk cId="1317379046" sldId="301"/>
            <ac:spMk id="3" creationId="{0C33CD16-CBC7-920D-F16B-7E35479422B4}"/>
          </ac:spMkLst>
        </pc:spChg>
        <pc:graphicFrameChg chg="add mod">
          <ac:chgData name="Gregorio Ariel Guerrero Moral" userId="82482f2c-2662-4bc3-b06e-2fa762521b9f" providerId="ADAL" clId="{E31E1CD7-74FB-476D-ABF9-8567E8891686}" dt="2023-05-10T20:31:10.420" v="2794" actId="26606"/>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E31E1CD7-74FB-476D-ABF9-8567E8891686}" dt="2023-05-10T18:59:05.851" v="1127"/>
        <pc:sldMkLst>
          <pc:docMk/>
          <pc:sldMk cId="1474083069" sldId="301"/>
        </pc:sldMkLst>
      </pc:sldChg>
      <pc:sldChg chg="addSp delSp modSp add del mod">
        <pc:chgData name="Gregorio Ariel Guerrero Moral" userId="82482f2c-2662-4bc3-b06e-2fa762521b9f" providerId="ADAL" clId="{E31E1CD7-74FB-476D-ABF9-8567E8891686}" dt="2023-05-10T19:39:35.389" v="1377" actId="47"/>
        <pc:sldMkLst>
          <pc:docMk/>
          <pc:sldMk cId="1568833058" sldId="301"/>
        </pc:sldMkLst>
        <pc:spChg chg="mod">
          <ac:chgData name="Gregorio Ariel Guerrero Moral" userId="82482f2c-2662-4bc3-b06e-2fa762521b9f" providerId="ADAL" clId="{E31E1CD7-74FB-476D-ABF9-8567E8891686}" dt="2023-05-10T18:59:56.253" v="1179" actId="20577"/>
          <ac:spMkLst>
            <pc:docMk/>
            <pc:sldMk cId="1568833058" sldId="301"/>
            <ac:spMk id="2" creationId="{CCAADAB6-79A7-E783-C504-5C8438486A17}"/>
          </ac:spMkLst>
        </pc:spChg>
        <pc:spChg chg="add del mod">
          <ac:chgData name="Gregorio Ariel Guerrero Moral" userId="82482f2c-2662-4bc3-b06e-2fa762521b9f" providerId="ADAL" clId="{E31E1CD7-74FB-476D-ABF9-8567E8891686}" dt="2023-05-10T19:00:29.268" v="1182" actId="22"/>
          <ac:spMkLst>
            <pc:docMk/>
            <pc:sldMk cId="1568833058" sldId="301"/>
            <ac:spMk id="4" creationId="{5651C4EB-26AF-80A8-BE71-40774584EDD3}"/>
          </ac:spMkLst>
        </pc:spChg>
        <pc:picChg chg="add mod ord">
          <ac:chgData name="Gregorio Ariel Guerrero Moral" userId="82482f2c-2662-4bc3-b06e-2fa762521b9f" providerId="ADAL" clId="{E31E1CD7-74FB-476D-ABF9-8567E8891686}" dt="2023-05-10T19:00:34.893" v="1184" actId="1076"/>
          <ac:picMkLst>
            <pc:docMk/>
            <pc:sldMk cId="1568833058" sldId="301"/>
            <ac:picMk id="6" creationId="{D164A1F1-95F1-A88B-1B0F-7533F5D9E954}"/>
          </ac:picMkLst>
        </pc:picChg>
        <pc:picChg chg="del">
          <ac:chgData name="Gregorio Ariel Guerrero Moral" userId="82482f2c-2662-4bc3-b06e-2fa762521b9f" providerId="ADAL" clId="{E31E1CD7-74FB-476D-ABF9-8567E8891686}" dt="2023-05-10T18:59:41.237" v="1131" actId="478"/>
          <ac:picMkLst>
            <pc:docMk/>
            <pc:sldMk cId="1568833058" sldId="301"/>
            <ac:picMk id="8" creationId="{DF098E54-F076-2AA6-D359-1887B957CA21}"/>
          </ac:picMkLst>
        </pc:picChg>
      </pc:sldChg>
      <pc:sldChg chg="new del">
        <pc:chgData name="Gregorio Ariel Guerrero Moral" userId="82482f2c-2662-4bc3-b06e-2fa762521b9f" providerId="ADAL" clId="{E31E1CD7-74FB-476D-ABF9-8567E8891686}" dt="2023-05-10T20:06:08.635" v="2204" actId="47"/>
        <pc:sldMkLst>
          <pc:docMk/>
          <pc:sldMk cId="339886588" sldId="302"/>
        </pc:sldMkLst>
      </pc:sldChg>
      <pc:sldChg chg="add del">
        <pc:chgData name="Gregorio Ariel Guerrero Moral" userId="82482f2c-2662-4bc3-b06e-2fa762521b9f" providerId="ADAL" clId="{E31E1CD7-74FB-476D-ABF9-8567E8891686}" dt="2023-05-10T19:00:22.984" v="1181"/>
        <pc:sldMkLst>
          <pc:docMk/>
          <pc:sldMk cId="653048330" sldId="302"/>
        </pc:sldMkLst>
      </pc:sldChg>
      <pc:sldChg chg="del">
        <pc:chgData name="Gregorio Ariel Guerrero Moral" userId="82482f2c-2662-4bc3-b06e-2fa762521b9f" providerId="ADAL" clId="{E31E1CD7-74FB-476D-ABF9-8567E8891686}" dt="2023-05-10T18:28:21.468" v="49" actId="47"/>
        <pc:sldMkLst>
          <pc:docMk/>
          <pc:sldMk cId="3318396986" sldId="302"/>
        </pc:sldMkLst>
      </pc:sldChg>
      <pc:sldChg chg="del">
        <pc:chgData name="Gregorio Ariel Guerrero Moral" userId="82482f2c-2662-4bc3-b06e-2fa762521b9f" providerId="ADAL" clId="{E31E1CD7-74FB-476D-ABF9-8567E8891686}" dt="2023-05-10T18:28:21.468" v="49" actId="47"/>
        <pc:sldMkLst>
          <pc:docMk/>
          <pc:sldMk cId="210277062" sldId="303"/>
        </pc:sldMkLst>
      </pc:sldChg>
      <pc:sldChg chg="modSp add mod">
        <pc:chgData name="Gregorio Ariel Guerrero Moral" userId="82482f2c-2662-4bc3-b06e-2fa762521b9f" providerId="ADAL" clId="{E31E1CD7-74FB-476D-ABF9-8567E8891686}" dt="2023-05-10T20:36:04.557" v="2867" actId="1076"/>
        <pc:sldMkLst>
          <pc:docMk/>
          <pc:sldMk cId="220768043" sldId="303"/>
        </pc:sldMkLst>
        <pc:spChg chg="mod">
          <ac:chgData name="Gregorio Ariel Guerrero Moral" userId="82482f2c-2662-4bc3-b06e-2fa762521b9f" providerId="ADAL" clId="{E31E1CD7-74FB-476D-ABF9-8567E8891686}" dt="2023-05-10T20:06:15.238" v="2206" actId="20577"/>
          <ac:spMkLst>
            <pc:docMk/>
            <pc:sldMk cId="220768043" sldId="303"/>
            <ac:spMk id="2" creationId="{093EE3C9-26F3-0517-6CDE-6AD710CB11F3}"/>
          </ac:spMkLst>
        </pc:spChg>
        <pc:spChg chg="mod">
          <ac:chgData name="Gregorio Ariel Guerrero Moral" userId="82482f2c-2662-4bc3-b06e-2fa762521b9f" providerId="ADAL" clId="{E31E1CD7-74FB-476D-ABF9-8567E8891686}" dt="2023-05-10T20:10:27.935" v="2715" actId="20577"/>
          <ac:spMkLst>
            <pc:docMk/>
            <pc:sldMk cId="220768043" sldId="303"/>
            <ac:spMk id="3" creationId="{0C33CD16-CBC7-920D-F16B-7E35479422B4}"/>
          </ac:spMkLst>
        </pc:spChg>
        <pc:spChg chg="mod">
          <ac:chgData name="Gregorio Ariel Guerrero Moral" userId="82482f2c-2662-4bc3-b06e-2fa762521b9f" providerId="ADAL" clId="{E31E1CD7-74FB-476D-ABF9-8567E8891686}" dt="2023-05-10T20:35:49.995" v="2865" actId="20577"/>
          <ac:spMkLst>
            <pc:docMk/>
            <pc:sldMk cId="220768043" sldId="303"/>
            <ac:spMk id="6" creationId="{62DD8006-03FA-B659-3F44-3D9B9C9C4EF3}"/>
          </ac:spMkLst>
        </pc:spChg>
        <pc:spChg chg="mod">
          <ac:chgData name="Gregorio Ariel Guerrero Moral" userId="82482f2c-2662-4bc3-b06e-2fa762521b9f" providerId="ADAL" clId="{E31E1CD7-74FB-476D-ABF9-8567E8891686}" dt="2023-05-10T20:36:04.557" v="2867" actId="1076"/>
          <ac:spMkLst>
            <pc:docMk/>
            <pc:sldMk cId="220768043" sldId="303"/>
            <ac:spMk id="9" creationId="{EEB53162-FF7E-F54F-A933-A35BD75DB464}"/>
          </ac:spMkLst>
        </pc:spChg>
        <pc:graphicFrameChg chg="mod modGraphic">
          <ac:chgData name="Gregorio Ariel Guerrero Moral" userId="82482f2c-2662-4bc3-b06e-2fa762521b9f" providerId="ADAL" clId="{E31E1CD7-74FB-476D-ABF9-8567E8891686}" dt="2023-05-10T20:35:59.688" v="2866" actId="1076"/>
          <ac:graphicFrameMkLst>
            <pc:docMk/>
            <pc:sldMk cId="220768043" sldId="303"/>
            <ac:graphicFrameMk id="7" creationId="{B6850B48-9873-8244-8463-52BCD17C0ACC}"/>
          </ac:graphicFrameMkLst>
        </pc:graphicFrameChg>
      </pc:sldChg>
      <pc:sldChg chg="addSp delSp modSp new mod">
        <pc:chgData name="Gregorio Ariel Guerrero Moral" userId="82482f2c-2662-4bc3-b06e-2fa762521b9f" providerId="ADAL" clId="{E31E1CD7-74FB-476D-ABF9-8567E8891686}" dt="2023-05-10T20:30:45.765" v="2793" actId="20577"/>
        <pc:sldMkLst>
          <pc:docMk/>
          <pc:sldMk cId="474396840" sldId="304"/>
        </pc:sldMkLst>
        <pc:spChg chg="del">
          <ac:chgData name="Gregorio Ariel Guerrero Moral" userId="82482f2c-2662-4bc3-b06e-2fa762521b9f" providerId="ADAL" clId="{E31E1CD7-74FB-476D-ABF9-8567E8891686}" dt="2023-05-10T20:30:31.305" v="2785" actId="478"/>
          <ac:spMkLst>
            <pc:docMk/>
            <pc:sldMk cId="474396840" sldId="304"/>
            <ac:spMk id="2" creationId="{93A5BE89-0F6B-D5A7-FE2B-314B2BFD40B3}"/>
          </ac:spMkLst>
        </pc:spChg>
        <pc:spChg chg="add del">
          <ac:chgData name="Gregorio Ariel Guerrero Moral" userId="82482f2c-2662-4bc3-b06e-2fa762521b9f" providerId="ADAL" clId="{E31E1CD7-74FB-476D-ABF9-8567E8891686}" dt="2023-05-10T20:30:24.881" v="2784" actId="22"/>
          <ac:spMkLst>
            <pc:docMk/>
            <pc:sldMk cId="474396840" sldId="304"/>
            <ac:spMk id="3" creationId="{76D0A685-4462-C9A7-76E5-12E05557F098}"/>
          </ac:spMkLst>
        </pc:spChg>
        <pc:spChg chg="add mod">
          <ac:chgData name="Gregorio Ariel Guerrero Moral" userId="82482f2c-2662-4bc3-b06e-2fa762521b9f" providerId="ADAL" clId="{E31E1CD7-74FB-476D-ABF9-8567E8891686}" dt="2023-05-10T20:30:45.765" v="2793" actId="20577"/>
          <ac:spMkLst>
            <pc:docMk/>
            <pc:sldMk cId="474396840" sldId="304"/>
            <ac:spMk id="11" creationId="{D695FF55-5ED4-E99A-3671-D45F85A27A8D}"/>
          </ac:spMkLst>
        </pc:spChg>
        <pc:graphicFrameChg chg="add del mod">
          <ac:chgData name="Gregorio Ariel Guerrero Moral" userId="82482f2c-2662-4bc3-b06e-2fa762521b9f" providerId="ADAL" clId="{E31E1CD7-74FB-476D-ABF9-8567E8891686}" dt="2023-05-10T20:30:19.788" v="2783"/>
          <ac:graphicFrameMkLst>
            <pc:docMk/>
            <pc:sldMk cId="474396840" sldId="304"/>
            <ac:graphicFrameMk id="4" creationId="{14F8698B-5A25-598F-6424-D5801E42670D}"/>
          </ac:graphicFrameMkLst>
        </pc:graphicFrameChg>
        <pc:picChg chg="add mod ord">
          <ac:chgData name="Gregorio Ariel Guerrero Moral" userId="82482f2c-2662-4bc3-b06e-2fa762521b9f" providerId="ADAL" clId="{E31E1CD7-74FB-476D-ABF9-8567E8891686}" dt="2023-05-10T20:30:33.157" v="2786" actId="26606"/>
          <ac:picMkLst>
            <pc:docMk/>
            <pc:sldMk cId="474396840" sldId="304"/>
            <ac:picMk id="6" creationId="{8941D88F-72F3-90CD-969F-B5DC559240A7}"/>
          </ac:picMkLst>
        </pc:picChg>
      </pc:sldChg>
      <pc:sldChg chg="del">
        <pc:chgData name="Gregorio Ariel Guerrero Moral" userId="82482f2c-2662-4bc3-b06e-2fa762521b9f" providerId="ADAL" clId="{E31E1CD7-74FB-476D-ABF9-8567E8891686}" dt="2023-05-10T18:28:21.468" v="49" actId="47"/>
        <pc:sldMkLst>
          <pc:docMk/>
          <pc:sldMk cId="934646636" sldId="304"/>
        </pc:sldMkLst>
      </pc:sldChg>
      <pc:sldChg chg="addSp delSp modSp new mod ord">
        <pc:chgData name="Gregorio Ariel Guerrero Moral" userId="82482f2c-2662-4bc3-b06e-2fa762521b9f" providerId="ADAL" clId="{E31E1CD7-74FB-476D-ABF9-8567E8891686}" dt="2023-05-11T18:49:32.007" v="4265" actId="1076"/>
        <pc:sldMkLst>
          <pc:docMk/>
          <pc:sldMk cId="1137276230" sldId="305"/>
        </pc:sldMkLst>
        <pc:spChg chg="mod">
          <ac:chgData name="Gregorio Ariel Guerrero Moral" userId="82482f2c-2662-4bc3-b06e-2fa762521b9f" providerId="ADAL" clId="{E31E1CD7-74FB-476D-ABF9-8567E8891686}" dt="2023-05-11T18:46:28.253" v="4253" actId="1076"/>
          <ac:spMkLst>
            <pc:docMk/>
            <pc:sldMk cId="1137276230" sldId="305"/>
            <ac:spMk id="2" creationId="{69CA9BB6-3BA2-7A34-B344-91648DCF6ED4}"/>
          </ac:spMkLst>
        </pc:spChg>
        <pc:spChg chg="add del mod">
          <ac:chgData name="Gregorio Ariel Guerrero Moral" userId="82482f2c-2662-4bc3-b06e-2fa762521b9f" providerId="ADAL" clId="{E31E1CD7-74FB-476D-ABF9-8567E8891686}" dt="2023-05-11T18:48:50.388" v="4260" actId="1076"/>
          <ac:spMkLst>
            <pc:docMk/>
            <pc:sldMk cId="1137276230" sldId="305"/>
            <ac:spMk id="3" creationId="{8A7894CC-AF80-8736-27FF-6A2AE232C86C}"/>
          </ac:spMkLst>
        </pc:spChg>
        <pc:spChg chg="add del">
          <ac:chgData name="Gregorio Ariel Guerrero Moral" userId="82482f2c-2662-4bc3-b06e-2fa762521b9f" providerId="ADAL" clId="{E31E1CD7-74FB-476D-ABF9-8567E8891686}" dt="2023-05-11T18:45:57.999" v="4245" actId="22"/>
          <ac:spMkLst>
            <pc:docMk/>
            <pc:sldMk cId="1137276230" sldId="305"/>
            <ac:spMk id="4" creationId="{5C5EAD52-2457-42EC-3CBF-47DC46F2726D}"/>
          </ac:spMkLst>
        </pc:spChg>
        <pc:spChg chg="add del mod">
          <ac:chgData name="Gregorio Ariel Guerrero Moral" userId="82482f2c-2662-4bc3-b06e-2fa762521b9f" providerId="ADAL" clId="{E31E1CD7-74FB-476D-ABF9-8567E8891686}" dt="2023-05-11T18:38:43.308" v="4140" actId="767"/>
          <ac:spMkLst>
            <pc:docMk/>
            <pc:sldMk cId="1137276230" sldId="305"/>
            <ac:spMk id="5" creationId="{FDAE7D85-D548-E467-DDB7-19EAF0138845}"/>
          </ac:spMkLst>
        </pc:spChg>
        <pc:spChg chg="add mod">
          <ac:chgData name="Gregorio Ariel Guerrero Moral" userId="82482f2c-2662-4bc3-b06e-2fa762521b9f" providerId="ADAL" clId="{E31E1CD7-74FB-476D-ABF9-8567E8891686}" dt="2023-05-11T18:49:32.007" v="4265" actId="1076"/>
          <ac:spMkLst>
            <pc:docMk/>
            <pc:sldMk cId="1137276230" sldId="305"/>
            <ac:spMk id="15" creationId="{3DB78962-AC2F-84FB-2C75-D0CF1A150B19}"/>
          </ac:spMkLst>
        </pc:spChg>
        <pc:graphicFrameChg chg="add mod modGraphic">
          <ac:chgData name="Gregorio Ariel Guerrero Moral" userId="82482f2c-2662-4bc3-b06e-2fa762521b9f" providerId="ADAL" clId="{E31E1CD7-74FB-476D-ABF9-8567E8891686}" dt="2023-05-11T18:49:28.324" v="4264" actId="1076"/>
          <ac:graphicFrameMkLst>
            <pc:docMk/>
            <pc:sldMk cId="1137276230" sldId="305"/>
            <ac:graphicFrameMk id="14" creationId="{712CBB5F-8B51-7FE7-1FC1-3E37B2A210AA}"/>
          </ac:graphicFrameMkLst>
        </pc:graphicFrameChg>
        <pc:picChg chg="add mod ord">
          <ac:chgData name="Gregorio Ariel Guerrero Moral" userId="82482f2c-2662-4bc3-b06e-2fa762521b9f" providerId="ADAL" clId="{E31E1CD7-74FB-476D-ABF9-8567E8891686}" dt="2023-05-11T18:46:29.642" v="4254" actId="1076"/>
          <ac:picMkLst>
            <pc:docMk/>
            <pc:sldMk cId="1137276230" sldId="305"/>
            <ac:picMk id="7" creationId="{FC46C506-2CB3-3C16-A321-AFC50DAA2472}"/>
          </ac:picMkLst>
        </pc:picChg>
        <pc:picChg chg="add mod">
          <ac:chgData name="Gregorio Ariel Guerrero Moral" userId="82482f2c-2662-4bc3-b06e-2fa762521b9f" providerId="ADAL" clId="{E31E1CD7-74FB-476D-ABF9-8567E8891686}" dt="2023-05-11T18:46:32.073" v="4255" actId="1076"/>
          <ac:picMkLst>
            <pc:docMk/>
            <pc:sldMk cId="1137276230" sldId="305"/>
            <ac:picMk id="9" creationId="{CDAA1830-2CBF-3D1C-7764-789527CB7C02}"/>
          </ac:picMkLst>
        </pc:picChg>
        <pc:picChg chg="add mod">
          <ac:chgData name="Gregorio Ariel Guerrero Moral" userId="82482f2c-2662-4bc3-b06e-2fa762521b9f" providerId="ADAL" clId="{E31E1CD7-74FB-476D-ABF9-8567E8891686}" dt="2023-05-11T18:46:50.972" v="4257" actId="1076"/>
          <ac:picMkLst>
            <pc:docMk/>
            <pc:sldMk cId="1137276230" sldId="305"/>
            <ac:picMk id="11" creationId="{8F5F7263-11E9-4836-02AD-8C7078FD5051}"/>
          </ac:picMkLst>
        </pc:picChg>
        <pc:picChg chg="add mod">
          <ac:chgData name="Gregorio Ariel Guerrero Moral" userId="82482f2c-2662-4bc3-b06e-2fa762521b9f" providerId="ADAL" clId="{E31E1CD7-74FB-476D-ABF9-8567E8891686}" dt="2023-05-11T18:47:10.496" v="4259" actId="1076"/>
          <ac:picMkLst>
            <pc:docMk/>
            <pc:sldMk cId="1137276230" sldId="305"/>
            <ac:picMk id="13" creationId="{5FCD356E-D593-D54F-C4C2-6B259E523325}"/>
          </ac:picMkLst>
        </pc:picChg>
      </pc:sldChg>
      <pc:sldChg chg="del">
        <pc:chgData name="Gregorio Ariel Guerrero Moral" userId="82482f2c-2662-4bc3-b06e-2fa762521b9f" providerId="ADAL" clId="{E31E1CD7-74FB-476D-ABF9-8567E8891686}" dt="2023-05-10T18:28:21.468" v="49" actId="47"/>
        <pc:sldMkLst>
          <pc:docMk/>
          <pc:sldMk cId="2020957616" sldId="305"/>
        </pc:sldMkLst>
      </pc:sldChg>
      <pc:sldChg chg="addSp delSp modSp new mod">
        <pc:chgData name="Gregorio Ariel Guerrero Moral" userId="82482f2c-2662-4bc3-b06e-2fa762521b9f" providerId="ADAL" clId="{E31E1CD7-74FB-476D-ABF9-8567E8891686}" dt="2023-05-11T16:19:40.896" v="3559" actId="1076"/>
        <pc:sldMkLst>
          <pc:docMk/>
          <pc:sldMk cId="334331324" sldId="306"/>
        </pc:sldMkLst>
        <pc:spChg chg="mod">
          <ac:chgData name="Gregorio Ariel Guerrero Moral" userId="82482f2c-2662-4bc3-b06e-2fa762521b9f" providerId="ADAL" clId="{E31E1CD7-74FB-476D-ABF9-8567E8891686}" dt="2023-05-11T15:49:01.004" v="3488" actId="1076"/>
          <ac:spMkLst>
            <pc:docMk/>
            <pc:sldMk cId="334331324" sldId="306"/>
            <ac:spMk id="2" creationId="{D3E286BE-05B8-81B4-ECA7-91DBA0E303FD}"/>
          </ac:spMkLst>
        </pc:spChg>
        <pc:spChg chg="mod">
          <ac:chgData name="Gregorio Ariel Guerrero Moral" userId="82482f2c-2662-4bc3-b06e-2fa762521b9f" providerId="ADAL" clId="{E31E1CD7-74FB-476D-ABF9-8567E8891686}" dt="2023-05-11T15:30:56.618" v="3304" actId="207"/>
          <ac:spMkLst>
            <pc:docMk/>
            <pc:sldMk cId="334331324" sldId="306"/>
            <ac:spMk id="3" creationId="{31E01108-2C86-4177-830D-F8311A4308CF}"/>
          </ac:spMkLst>
        </pc:spChg>
        <pc:spChg chg="mod">
          <ac:chgData name="Gregorio Ariel Guerrero Moral" userId="82482f2c-2662-4bc3-b06e-2fa762521b9f" providerId="ADAL" clId="{E31E1CD7-74FB-476D-ABF9-8567E8891686}" dt="2023-05-11T15:31:02.360" v="3305" actId="207"/>
          <ac:spMkLst>
            <pc:docMk/>
            <pc:sldMk cId="334331324" sldId="306"/>
            <ac:spMk id="4" creationId="{600DF06A-CACB-3337-F37A-012F4E030F40}"/>
          </ac:spMkLst>
        </pc:spChg>
        <pc:spChg chg="add mod">
          <ac:chgData name="Gregorio Ariel Guerrero Moral" userId="82482f2c-2662-4bc3-b06e-2fa762521b9f" providerId="ADAL" clId="{E31E1CD7-74FB-476D-ABF9-8567E8891686}" dt="2023-05-11T15:22:04.991" v="3243" actId="1076"/>
          <ac:spMkLst>
            <pc:docMk/>
            <pc:sldMk cId="334331324" sldId="306"/>
            <ac:spMk id="5" creationId="{C5DA8EC6-233B-ED06-6D0F-87FF3191F196}"/>
          </ac:spMkLst>
        </pc:spChg>
        <pc:spChg chg="add mod">
          <ac:chgData name="Gregorio Ariel Guerrero Moral" userId="82482f2c-2662-4bc3-b06e-2fa762521b9f" providerId="ADAL" clId="{E31E1CD7-74FB-476D-ABF9-8567E8891686}" dt="2023-05-11T15:26:33.044" v="3267" actId="20577"/>
          <ac:spMkLst>
            <pc:docMk/>
            <pc:sldMk cId="334331324" sldId="306"/>
            <ac:spMk id="8" creationId="{34AB8C36-C00F-946D-5F59-E0E7AB8CDEFC}"/>
          </ac:spMkLst>
        </pc:spChg>
        <pc:spChg chg="add mod">
          <ac:chgData name="Gregorio Ariel Guerrero Moral" userId="82482f2c-2662-4bc3-b06e-2fa762521b9f" providerId="ADAL" clId="{E31E1CD7-74FB-476D-ABF9-8567E8891686}" dt="2023-05-11T15:28:50.659" v="3293" actId="20577"/>
          <ac:spMkLst>
            <pc:docMk/>
            <pc:sldMk cId="334331324" sldId="306"/>
            <ac:spMk id="9" creationId="{1B9C82C3-D2BB-D9BF-F4CB-6EC510A99875}"/>
          </ac:spMkLst>
        </pc:spChg>
        <pc:spChg chg="add mod">
          <ac:chgData name="Gregorio Ariel Guerrero Moral" userId="82482f2c-2662-4bc3-b06e-2fa762521b9f" providerId="ADAL" clId="{E31E1CD7-74FB-476D-ABF9-8567E8891686}" dt="2023-05-11T15:31:40.189" v="3334" actId="20577"/>
          <ac:spMkLst>
            <pc:docMk/>
            <pc:sldMk cId="334331324" sldId="306"/>
            <ac:spMk id="10" creationId="{F6FBDEF0-5780-BB21-34D6-C9F35C521373}"/>
          </ac:spMkLst>
        </pc:spChg>
        <pc:spChg chg="add mod">
          <ac:chgData name="Gregorio Ariel Guerrero Moral" userId="82482f2c-2662-4bc3-b06e-2fa762521b9f" providerId="ADAL" clId="{E31E1CD7-74FB-476D-ABF9-8567E8891686}" dt="2023-05-11T15:32:33.893" v="3354" actId="20577"/>
          <ac:spMkLst>
            <pc:docMk/>
            <pc:sldMk cId="334331324" sldId="306"/>
            <ac:spMk id="11" creationId="{55681D3A-F199-3CFF-C8E3-4D7E0D7FD65F}"/>
          </ac:spMkLst>
        </pc:spChg>
        <pc:spChg chg="add mod">
          <ac:chgData name="Gregorio Ariel Guerrero Moral" userId="82482f2c-2662-4bc3-b06e-2fa762521b9f" providerId="ADAL" clId="{E31E1CD7-74FB-476D-ABF9-8567E8891686}" dt="2023-05-11T15:40:13.196" v="3412" actId="20577"/>
          <ac:spMkLst>
            <pc:docMk/>
            <pc:sldMk cId="334331324" sldId="306"/>
            <ac:spMk id="12" creationId="{BFB8488E-7EF6-2640-E242-16F6DC0E46E9}"/>
          </ac:spMkLst>
        </pc:spChg>
        <pc:spChg chg="add del">
          <ac:chgData name="Gregorio Ariel Guerrero Moral" userId="82482f2c-2662-4bc3-b06e-2fa762521b9f" providerId="ADAL" clId="{E31E1CD7-74FB-476D-ABF9-8567E8891686}" dt="2023-05-11T15:39:28.391" v="3400" actId="22"/>
          <ac:spMkLst>
            <pc:docMk/>
            <pc:sldMk cId="334331324" sldId="306"/>
            <ac:spMk id="14" creationId="{C2120200-FC24-3AE9-E45D-CFF40DD814EE}"/>
          </ac:spMkLst>
        </pc:spChg>
        <pc:spChg chg="add mod">
          <ac:chgData name="Gregorio Ariel Guerrero Moral" userId="82482f2c-2662-4bc3-b06e-2fa762521b9f" providerId="ADAL" clId="{E31E1CD7-74FB-476D-ABF9-8567E8891686}" dt="2023-05-11T15:41:06.080" v="3423" actId="1076"/>
          <ac:spMkLst>
            <pc:docMk/>
            <pc:sldMk cId="334331324" sldId="306"/>
            <ac:spMk id="16" creationId="{4747C3EC-A14C-F551-3AAF-34CD1B9CF34B}"/>
          </ac:spMkLst>
        </pc:spChg>
        <pc:spChg chg="add mod">
          <ac:chgData name="Gregorio Ariel Guerrero Moral" userId="82482f2c-2662-4bc3-b06e-2fa762521b9f" providerId="ADAL" clId="{E31E1CD7-74FB-476D-ABF9-8567E8891686}" dt="2023-05-11T15:41:10.544" v="3424" actId="14100"/>
          <ac:spMkLst>
            <pc:docMk/>
            <pc:sldMk cId="334331324" sldId="306"/>
            <ac:spMk id="18" creationId="{03A27AF3-29D4-F94D-8ABA-03FF4C724971}"/>
          </ac:spMkLst>
        </pc:spChg>
        <pc:spChg chg="add mod">
          <ac:chgData name="Gregorio Ariel Guerrero Moral" userId="82482f2c-2662-4bc3-b06e-2fa762521b9f" providerId="ADAL" clId="{E31E1CD7-74FB-476D-ABF9-8567E8891686}" dt="2023-05-11T16:18:51.239" v="3526" actId="1076"/>
          <ac:spMkLst>
            <pc:docMk/>
            <pc:sldMk cId="334331324" sldId="306"/>
            <ac:spMk id="21" creationId="{F2264573-0402-E9E1-0A91-3CAFB509D758}"/>
          </ac:spMkLst>
        </pc:spChg>
        <pc:spChg chg="add del">
          <ac:chgData name="Gregorio Ariel Guerrero Moral" userId="82482f2c-2662-4bc3-b06e-2fa762521b9f" providerId="ADAL" clId="{E31E1CD7-74FB-476D-ABF9-8567E8891686}" dt="2023-05-11T15:48:37.110" v="3482" actId="22"/>
          <ac:spMkLst>
            <pc:docMk/>
            <pc:sldMk cId="334331324" sldId="306"/>
            <ac:spMk id="25" creationId="{87D1FD19-4A3E-BA02-DA91-A7D8A212FD03}"/>
          </ac:spMkLst>
        </pc:spChg>
        <pc:spChg chg="add del mod">
          <ac:chgData name="Gregorio Ariel Guerrero Moral" userId="82482f2c-2662-4bc3-b06e-2fa762521b9f" providerId="ADAL" clId="{E31E1CD7-74FB-476D-ABF9-8567E8891686}" dt="2023-05-11T16:17:49.514" v="3503" actId="478"/>
          <ac:spMkLst>
            <pc:docMk/>
            <pc:sldMk cId="334331324" sldId="306"/>
            <ac:spMk id="27" creationId="{5219F628-5C93-A0CD-1792-E8D8B762FF3F}"/>
          </ac:spMkLst>
        </pc:spChg>
        <pc:spChg chg="add mod">
          <ac:chgData name="Gregorio Ariel Guerrero Moral" userId="82482f2c-2662-4bc3-b06e-2fa762521b9f" providerId="ADAL" clId="{E31E1CD7-74FB-476D-ABF9-8567E8891686}" dt="2023-05-11T16:18:16.669" v="3521" actId="20577"/>
          <ac:spMkLst>
            <pc:docMk/>
            <pc:sldMk cId="334331324" sldId="306"/>
            <ac:spMk id="28" creationId="{A1819A8B-C6EE-BC37-5D42-D4FF5048204F}"/>
          </ac:spMkLst>
        </pc:spChg>
        <pc:spChg chg="add mod">
          <ac:chgData name="Gregorio Ariel Guerrero Moral" userId="82482f2c-2662-4bc3-b06e-2fa762521b9f" providerId="ADAL" clId="{E31E1CD7-74FB-476D-ABF9-8567E8891686}" dt="2023-05-11T16:19:38.834" v="3558" actId="1076"/>
          <ac:spMkLst>
            <pc:docMk/>
            <pc:sldMk cId="334331324" sldId="306"/>
            <ac:spMk id="29" creationId="{04F2E32F-148A-3116-9CCF-6ADDD7C66AFF}"/>
          </ac:spMkLst>
        </pc:spChg>
        <pc:picChg chg="add mod">
          <ac:chgData name="Gregorio Ariel Guerrero Moral" userId="82482f2c-2662-4bc3-b06e-2fa762521b9f" providerId="ADAL" clId="{E31E1CD7-74FB-476D-ABF9-8567E8891686}" dt="2023-05-11T15:25:08.076" v="3251" actId="1076"/>
          <ac:picMkLst>
            <pc:docMk/>
            <pc:sldMk cId="334331324" sldId="306"/>
            <ac:picMk id="6" creationId="{DE7BFBE2-482F-DF9C-DB66-5A4C3528B8C4}"/>
          </ac:picMkLst>
        </pc:picChg>
        <pc:picChg chg="add mod">
          <ac:chgData name="Gregorio Ariel Guerrero Moral" userId="82482f2c-2662-4bc3-b06e-2fa762521b9f" providerId="ADAL" clId="{E31E1CD7-74FB-476D-ABF9-8567E8891686}" dt="2023-05-11T16:18:48.208" v="3525" actId="1076"/>
          <ac:picMkLst>
            <pc:docMk/>
            <pc:sldMk cId="334331324" sldId="306"/>
            <ac:picMk id="20" creationId="{D687F41F-6CE2-2EDF-A6C6-A0AC57C4A724}"/>
          </ac:picMkLst>
        </pc:picChg>
        <pc:picChg chg="add mod">
          <ac:chgData name="Gregorio Ariel Guerrero Moral" userId="82482f2c-2662-4bc3-b06e-2fa762521b9f" providerId="ADAL" clId="{E31E1CD7-74FB-476D-ABF9-8567E8891686}" dt="2023-05-11T15:48:33.448" v="3480" actId="14100"/>
          <ac:picMkLst>
            <pc:docMk/>
            <pc:sldMk cId="334331324" sldId="306"/>
            <ac:picMk id="23" creationId="{A06C64EC-21DD-DD63-7D16-8AE6D09964EF}"/>
          </ac:picMkLst>
        </pc:picChg>
        <pc:picChg chg="add mod">
          <ac:chgData name="Gregorio Ariel Guerrero Moral" userId="82482f2c-2662-4bc3-b06e-2fa762521b9f" providerId="ADAL" clId="{E31E1CD7-74FB-476D-ABF9-8567E8891686}" dt="2023-05-11T15:22:12.249" v="3245" actId="1076"/>
          <ac:picMkLst>
            <pc:docMk/>
            <pc:sldMk cId="334331324" sldId="306"/>
            <ac:picMk id="2050" creationId="{398EC04A-F54C-4FFF-744B-C20C1B7BB3A8}"/>
          </ac:picMkLst>
        </pc:picChg>
        <pc:picChg chg="add mod">
          <ac:chgData name="Gregorio Ariel Guerrero Moral" userId="82482f2c-2662-4bc3-b06e-2fa762521b9f" providerId="ADAL" clId="{E31E1CD7-74FB-476D-ABF9-8567E8891686}" dt="2023-05-11T15:28:30.253" v="3274" actId="1076"/>
          <ac:picMkLst>
            <pc:docMk/>
            <pc:sldMk cId="334331324" sldId="306"/>
            <ac:picMk id="2052" creationId="{1A00A0F7-20C4-5A6E-5192-8C32C8F1D2F7}"/>
          </ac:picMkLst>
        </pc:picChg>
        <pc:picChg chg="add del mod">
          <ac:chgData name="Gregorio Ariel Guerrero Moral" userId="82482f2c-2662-4bc3-b06e-2fa762521b9f" providerId="ADAL" clId="{E31E1CD7-74FB-476D-ABF9-8567E8891686}" dt="2023-05-11T15:30:15.930" v="3298" actId="478"/>
          <ac:picMkLst>
            <pc:docMk/>
            <pc:sldMk cId="334331324" sldId="306"/>
            <ac:picMk id="2054" creationId="{0E8CF07B-645D-C324-9158-6A07307E28F7}"/>
          </ac:picMkLst>
        </pc:picChg>
        <pc:picChg chg="add del mod">
          <ac:chgData name="Gregorio Ariel Guerrero Moral" userId="82482f2c-2662-4bc3-b06e-2fa762521b9f" providerId="ADAL" clId="{E31E1CD7-74FB-476D-ABF9-8567E8891686}" dt="2023-05-11T15:30:12.527" v="3297" actId="478"/>
          <ac:picMkLst>
            <pc:docMk/>
            <pc:sldMk cId="334331324" sldId="306"/>
            <ac:picMk id="2056" creationId="{E01B5847-91E2-3E97-6400-F28C5BF4CAE8}"/>
          </ac:picMkLst>
        </pc:picChg>
        <pc:picChg chg="add mod">
          <ac:chgData name="Gregorio Ariel Guerrero Moral" userId="82482f2c-2662-4bc3-b06e-2fa762521b9f" providerId="ADAL" clId="{E31E1CD7-74FB-476D-ABF9-8567E8891686}" dt="2023-05-11T15:31:11.680" v="3308" actId="1076"/>
          <ac:picMkLst>
            <pc:docMk/>
            <pc:sldMk cId="334331324" sldId="306"/>
            <ac:picMk id="2058" creationId="{1732D43A-7C4A-BF9E-B501-8AF2DB9F7B39}"/>
          </ac:picMkLst>
        </pc:picChg>
        <pc:picChg chg="add mod">
          <ac:chgData name="Gregorio Ariel Guerrero Moral" userId="82482f2c-2662-4bc3-b06e-2fa762521b9f" providerId="ADAL" clId="{E31E1CD7-74FB-476D-ABF9-8567E8891686}" dt="2023-05-11T15:32:15.889" v="3339" actId="1076"/>
          <ac:picMkLst>
            <pc:docMk/>
            <pc:sldMk cId="334331324" sldId="306"/>
            <ac:picMk id="2060" creationId="{EAFB7E39-2196-F2FF-D392-6712A6892AAB}"/>
          </ac:picMkLst>
        </pc:picChg>
        <pc:picChg chg="add mod">
          <ac:chgData name="Gregorio Ariel Guerrero Moral" userId="82482f2c-2662-4bc3-b06e-2fa762521b9f" providerId="ADAL" clId="{E31E1CD7-74FB-476D-ABF9-8567E8891686}" dt="2023-05-11T15:38:00.907" v="3356" actId="1076"/>
          <ac:picMkLst>
            <pc:docMk/>
            <pc:sldMk cId="334331324" sldId="306"/>
            <ac:picMk id="2062" creationId="{4025609B-7C1F-7F21-C3E9-3214F72AE323}"/>
          </ac:picMkLst>
        </pc:picChg>
        <pc:picChg chg="add mod">
          <ac:chgData name="Gregorio Ariel Guerrero Moral" userId="82482f2c-2662-4bc3-b06e-2fa762521b9f" providerId="ADAL" clId="{E31E1CD7-74FB-476D-ABF9-8567E8891686}" dt="2023-05-11T15:39:12.664" v="3398" actId="1076"/>
          <ac:picMkLst>
            <pc:docMk/>
            <pc:sldMk cId="334331324" sldId="306"/>
            <ac:picMk id="2064" creationId="{9EC7CD64-7B2F-3145-E694-1E8F0F435B76}"/>
          </ac:picMkLst>
        </pc:picChg>
        <pc:picChg chg="add mod">
          <ac:chgData name="Gregorio Ariel Guerrero Moral" userId="82482f2c-2662-4bc3-b06e-2fa762521b9f" providerId="ADAL" clId="{E31E1CD7-74FB-476D-ABF9-8567E8891686}" dt="2023-05-11T15:40:25.117" v="3416" actId="1076"/>
          <ac:picMkLst>
            <pc:docMk/>
            <pc:sldMk cId="334331324" sldId="306"/>
            <ac:picMk id="2066" creationId="{23D7D300-3140-72CE-0D13-6E3E9B49C279}"/>
          </ac:picMkLst>
        </pc:picChg>
        <pc:picChg chg="add mod">
          <ac:chgData name="Gregorio Ariel Guerrero Moral" userId="82482f2c-2662-4bc3-b06e-2fa762521b9f" providerId="ADAL" clId="{E31E1CD7-74FB-476D-ABF9-8567E8891686}" dt="2023-05-11T16:18:05.360" v="3507" actId="1076"/>
          <ac:picMkLst>
            <pc:docMk/>
            <pc:sldMk cId="334331324" sldId="306"/>
            <ac:picMk id="2068" creationId="{A2B86DCE-5DE6-BBED-3BDB-4BA46B6F50FD}"/>
          </ac:picMkLst>
        </pc:picChg>
        <pc:picChg chg="add del">
          <ac:chgData name="Gregorio Ariel Guerrero Moral" userId="82482f2c-2662-4bc3-b06e-2fa762521b9f" providerId="ADAL" clId="{E31E1CD7-74FB-476D-ABF9-8567E8891686}" dt="2023-05-11T16:17:53.207" v="3504" actId="478"/>
          <ac:picMkLst>
            <pc:docMk/>
            <pc:sldMk cId="334331324" sldId="306"/>
            <ac:picMk id="2070" creationId="{2FAB284C-E634-2BA0-817B-9412BF61C2C0}"/>
          </ac:picMkLst>
        </pc:picChg>
        <pc:picChg chg="add mod">
          <ac:chgData name="Gregorio Ariel Guerrero Moral" userId="82482f2c-2662-4bc3-b06e-2fa762521b9f" providerId="ADAL" clId="{E31E1CD7-74FB-476D-ABF9-8567E8891686}" dt="2023-05-11T16:19:40.896" v="3559" actId="1076"/>
          <ac:picMkLst>
            <pc:docMk/>
            <pc:sldMk cId="334331324" sldId="306"/>
            <ac:picMk id="2072" creationId="{50D3C6C5-E07A-8C76-A5EA-0714BED6F623}"/>
          </ac:picMkLst>
        </pc:picChg>
      </pc:sldChg>
      <pc:sldChg chg="del">
        <pc:chgData name="Gregorio Ariel Guerrero Moral" userId="82482f2c-2662-4bc3-b06e-2fa762521b9f" providerId="ADAL" clId="{E31E1CD7-74FB-476D-ABF9-8567E8891686}" dt="2023-05-10T18:28:21.468" v="49" actId="47"/>
        <pc:sldMkLst>
          <pc:docMk/>
          <pc:sldMk cId="2041965731" sldId="306"/>
        </pc:sldMkLst>
      </pc:sldChg>
      <pc:sldChg chg="addSp delSp modSp new mod modNotesTx">
        <pc:chgData name="Gregorio Ariel Guerrero Moral" userId="82482f2c-2662-4bc3-b06e-2fa762521b9f" providerId="ADAL" clId="{E31E1CD7-74FB-476D-ABF9-8567E8891686}" dt="2023-05-11T20:44:51.270" v="4885" actId="478"/>
        <pc:sldMkLst>
          <pc:docMk/>
          <pc:sldMk cId="793537383" sldId="307"/>
        </pc:sldMkLst>
        <pc:spChg chg="del">
          <ac:chgData name="Gregorio Ariel Guerrero Moral" userId="82482f2c-2662-4bc3-b06e-2fa762521b9f" providerId="ADAL" clId="{E31E1CD7-74FB-476D-ABF9-8567E8891686}" dt="2023-05-11T15:03:42.768" v="2949"/>
          <ac:spMkLst>
            <pc:docMk/>
            <pc:sldMk cId="793537383" sldId="307"/>
            <ac:spMk id="2" creationId="{BEB7B295-4C3A-DDC4-2FCE-B34E2B435DBE}"/>
          </ac:spMkLst>
        </pc:spChg>
        <pc:spChg chg="del">
          <ac:chgData name="Gregorio Ariel Guerrero Moral" userId="82482f2c-2662-4bc3-b06e-2fa762521b9f" providerId="ADAL" clId="{E31E1CD7-74FB-476D-ABF9-8567E8891686}" dt="2023-05-11T15:04:01.847" v="2950"/>
          <ac:spMkLst>
            <pc:docMk/>
            <pc:sldMk cId="793537383" sldId="307"/>
            <ac:spMk id="3" creationId="{059C399F-F749-2766-B5E0-70739BD7213F}"/>
          </ac:spMkLst>
        </pc:spChg>
        <pc:spChg chg="del">
          <ac:chgData name="Gregorio Ariel Guerrero Moral" userId="82482f2c-2662-4bc3-b06e-2fa762521b9f" providerId="ADAL" clId="{E31E1CD7-74FB-476D-ABF9-8567E8891686}" dt="2023-05-11T15:04:13.053" v="2952" actId="478"/>
          <ac:spMkLst>
            <pc:docMk/>
            <pc:sldMk cId="793537383" sldId="307"/>
            <ac:spMk id="4" creationId="{1C333A22-134A-18C0-5793-829BBC63C7B5}"/>
          </ac:spMkLst>
        </pc:spChg>
        <pc:spChg chg="add mod">
          <ac:chgData name="Gregorio Ariel Guerrero Moral" userId="82482f2c-2662-4bc3-b06e-2fa762521b9f" providerId="ADAL" clId="{E31E1CD7-74FB-476D-ABF9-8567E8891686}" dt="2023-05-11T15:04:54.325" v="2959" actId="1076"/>
          <ac:spMkLst>
            <pc:docMk/>
            <pc:sldMk cId="793537383" sldId="307"/>
            <ac:spMk id="5" creationId="{B516173A-BDC6-18E6-89E7-90272C82825C}"/>
          </ac:spMkLst>
        </pc:spChg>
        <pc:spChg chg="add del mod">
          <ac:chgData name="Gregorio Ariel Guerrero Moral" userId="82482f2c-2662-4bc3-b06e-2fa762521b9f" providerId="ADAL" clId="{E31E1CD7-74FB-476D-ABF9-8567E8891686}" dt="2023-05-11T15:04:07.238" v="2951" actId="478"/>
          <ac:spMkLst>
            <pc:docMk/>
            <pc:sldMk cId="793537383" sldId="307"/>
            <ac:spMk id="6" creationId="{16A1D57E-C0ED-8784-EA64-55925E8E6B5C}"/>
          </ac:spMkLst>
        </pc:spChg>
        <pc:spChg chg="add del">
          <ac:chgData name="Gregorio Ariel Guerrero Moral" userId="82482f2c-2662-4bc3-b06e-2fa762521b9f" providerId="ADAL" clId="{E31E1CD7-74FB-476D-ABF9-8567E8891686}" dt="2023-05-11T15:04:22.267" v="2954"/>
          <ac:spMkLst>
            <pc:docMk/>
            <pc:sldMk cId="793537383" sldId="307"/>
            <ac:spMk id="7" creationId="{5156E09A-1682-DA50-D087-AFC0D68BA1A5}"/>
          </ac:spMkLst>
        </pc:spChg>
        <pc:spChg chg="add">
          <ac:chgData name="Gregorio Ariel Guerrero Moral" userId="82482f2c-2662-4bc3-b06e-2fa762521b9f" providerId="ADAL" clId="{E31E1CD7-74FB-476D-ABF9-8567E8891686}" dt="2023-05-11T15:04:28.162" v="2955"/>
          <ac:spMkLst>
            <pc:docMk/>
            <pc:sldMk cId="793537383" sldId="307"/>
            <ac:spMk id="8" creationId="{AEFD907B-2F1C-088F-A91C-295113752F94}"/>
          </ac:spMkLst>
        </pc:spChg>
        <pc:spChg chg="add del mod">
          <ac:chgData name="Gregorio Ariel Guerrero Moral" userId="82482f2c-2662-4bc3-b06e-2fa762521b9f" providerId="ADAL" clId="{E31E1CD7-74FB-476D-ABF9-8567E8891686}" dt="2023-05-11T15:04:42.955" v="2957"/>
          <ac:spMkLst>
            <pc:docMk/>
            <pc:sldMk cId="793537383" sldId="307"/>
            <ac:spMk id="9" creationId="{2D15D648-BB17-92CB-2FAF-3F0A422095EF}"/>
          </ac:spMkLst>
        </pc:spChg>
        <pc:spChg chg="add del mod">
          <ac:chgData name="Gregorio Ariel Guerrero Moral" userId="82482f2c-2662-4bc3-b06e-2fa762521b9f" providerId="ADAL" clId="{E31E1CD7-74FB-476D-ABF9-8567E8891686}" dt="2023-05-11T15:04:57.814" v="2961"/>
          <ac:spMkLst>
            <pc:docMk/>
            <pc:sldMk cId="793537383" sldId="307"/>
            <ac:spMk id="10" creationId="{4343F5BC-A2FD-8387-289B-F9D4C55DDE04}"/>
          </ac:spMkLst>
        </pc:spChg>
        <pc:spChg chg="add mod">
          <ac:chgData name="Gregorio Ariel Guerrero Moral" userId="82482f2c-2662-4bc3-b06e-2fa762521b9f" providerId="ADAL" clId="{E31E1CD7-74FB-476D-ABF9-8567E8891686}" dt="2023-05-11T20:11:36.288" v="4713" actId="14100"/>
          <ac:spMkLst>
            <pc:docMk/>
            <pc:sldMk cId="793537383" sldId="307"/>
            <ac:spMk id="14" creationId="{51C3659B-4564-013B-AE1A-5063579DC77C}"/>
          </ac:spMkLst>
        </pc:spChg>
        <pc:spChg chg="add del mod">
          <ac:chgData name="Gregorio Ariel Guerrero Moral" userId="82482f2c-2662-4bc3-b06e-2fa762521b9f" providerId="ADAL" clId="{E31E1CD7-74FB-476D-ABF9-8567E8891686}" dt="2023-05-11T20:37:11.402" v="4841" actId="22"/>
          <ac:spMkLst>
            <pc:docMk/>
            <pc:sldMk cId="793537383" sldId="307"/>
            <ac:spMk id="19" creationId="{A9DB2E1A-6BA5-4251-FD52-F65D4EC07300}"/>
          </ac:spMkLst>
        </pc:spChg>
        <pc:spChg chg="add del mod">
          <ac:chgData name="Gregorio Ariel Guerrero Moral" userId="82482f2c-2662-4bc3-b06e-2fa762521b9f" providerId="ADAL" clId="{E31E1CD7-74FB-476D-ABF9-8567E8891686}" dt="2023-05-11T20:44:51.270" v="4885" actId="478"/>
          <ac:spMkLst>
            <pc:docMk/>
            <pc:sldMk cId="793537383" sldId="307"/>
            <ac:spMk id="21" creationId="{7A69AFAC-B574-D1B7-330B-4A3BA69600AD}"/>
          </ac:spMkLst>
        </pc:spChg>
        <pc:spChg chg="add del mod">
          <ac:chgData name="Gregorio Ariel Guerrero Moral" userId="82482f2c-2662-4bc3-b06e-2fa762521b9f" providerId="ADAL" clId="{E31E1CD7-74FB-476D-ABF9-8567E8891686}" dt="2023-05-11T20:44:51.270" v="4885" actId="478"/>
          <ac:spMkLst>
            <pc:docMk/>
            <pc:sldMk cId="793537383" sldId="307"/>
            <ac:spMk id="23" creationId="{6D110203-9923-5C0F-0C4D-88B7120DD324}"/>
          </ac:spMkLst>
        </pc:spChg>
        <pc:graphicFrameChg chg="add mod modGraphic">
          <ac:chgData name="Gregorio Ariel Guerrero Moral" userId="82482f2c-2662-4bc3-b06e-2fa762521b9f" providerId="ADAL" clId="{E31E1CD7-74FB-476D-ABF9-8567E8891686}" dt="2023-05-11T20:11:43.818" v="4715" actId="1076"/>
          <ac:graphicFrameMkLst>
            <pc:docMk/>
            <pc:sldMk cId="793537383" sldId="307"/>
            <ac:graphicFrameMk id="13" creationId="{BD94C70B-58A6-6326-7896-0587DE8F3A4F}"/>
          </ac:graphicFrameMkLst>
        </pc:graphicFrameChg>
        <pc:picChg chg="add mod">
          <ac:chgData name="Gregorio Ariel Guerrero Moral" userId="82482f2c-2662-4bc3-b06e-2fa762521b9f" providerId="ADAL" clId="{E31E1CD7-74FB-476D-ABF9-8567E8891686}" dt="2023-05-11T20:44:42.582" v="4884" actId="14100"/>
          <ac:picMkLst>
            <pc:docMk/>
            <pc:sldMk cId="793537383" sldId="307"/>
            <ac:picMk id="12" creationId="{27BCFBAF-FDA9-0FCA-D783-11E64B386141}"/>
          </ac:picMkLst>
        </pc:picChg>
        <pc:picChg chg="add del mod">
          <ac:chgData name="Gregorio Ariel Guerrero Moral" userId="82482f2c-2662-4bc3-b06e-2fa762521b9f" providerId="ADAL" clId="{E31E1CD7-74FB-476D-ABF9-8567E8891686}" dt="2023-05-11T20:44:33.024" v="4880" actId="478"/>
          <ac:picMkLst>
            <pc:docMk/>
            <pc:sldMk cId="793537383" sldId="307"/>
            <ac:picMk id="15" creationId="{AE82DCC9-4E4C-13B7-F496-54E80482A1DF}"/>
          </ac:picMkLst>
        </pc:picChg>
        <pc:picChg chg="add del mod">
          <ac:chgData name="Gregorio Ariel Guerrero Moral" userId="82482f2c-2662-4bc3-b06e-2fa762521b9f" providerId="ADAL" clId="{E31E1CD7-74FB-476D-ABF9-8567E8891686}" dt="2023-05-11T20:44:33.024" v="4880" actId="478"/>
          <ac:picMkLst>
            <pc:docMk/>
            <pc:sldMk cId="793537383" sldId="307"/>
            <ac:picMk id="16" creationId="{04F1BCAC-E405-D08F-CAAB-96D0F88D64AE}"/>
          </ac:picMkLst>
        </pc:picChg>
        <pc:picChg chg="add del mod">
          <ac:chgData name="Gregorio Ariel Guerrero Moral" userId="82482f2c-2662-4bc3-b06e-2fa762521b9f" providerId="ADAL" clId="{E31E1CD7-74FB-476D-ABF9-8567E8891686}" dt="2023-05-11T20:44:33.024" v="4880" actId="478"/>
          <ac:picMkLst>
            <pc:docMk/>
            <pc:sldMk cId="793537383" sldId="307"/>
            <ac:picMk id="17" creationId="{B39E71E3-D162-DA86-D711-6457BF4FBF5A}"/>
          </ac:picMkLst>
        </pc:picChg>
        <pc:picChg chg="add del mod">
          <ac:chgData name="Gregorio Ariel Guerrero Moral" userId="82482f2c-2662-4bc3-b06e-2fa762521b9f" providerId="ADAL" clId="{E31E1CD7-74FB-476D-ABF9-8567E8891686}" dt="2023-05-11T15:09:57.296" v="2990" actId="478"/>
          <ac:picMkLst>
            <pc:docMk/>
            <pc:sldMk cId="793537383" sldId="307"/>
            <ac:picMk id="1036" creationId="{EBAD7DE3-766E-6EF9-8EAA-96D8E3196FC5}"/>
          </ac:picMkLst>
        </pc:picChg>
        <pc:picChg chg="add del mod">
          <ac:chgData name="Gregorio Ariel Guerrero Moral" userId="82482f2c-2662-4bc3-b06e-2fa762521b9f" providerId="ADAL" clId="{E31E1CD7-74FB-476D-ABF9-8567E8891686}" dt="2023-05-11T20:44:35.944" v="4881" actId="478"/>
          <ac:picMkLst>
            <pc:docMk/>
            <pc:sldMk cId="793537383" sldId="307"/>
            <ac:picMk id="1038" creationId="{969BB1AF-D8FB-1ADA-ED98-F06E21B5092F}"/>
          </ac:picMkLst>
        </pc:picChg>
      </pc:sldChg>
      <pc:sldChg chg="del">
        <pc:chgData name="Gregorio Ariel Guerrero Moral" userId="82482f2c-2662-4bc3-b06e-2fa762521b9f" providerId="ADAL" clId="{E31E1CD7-74FB-476D-ABF9-8567E8891686}" dt="2023-05-10T18:28:21.468" v="49" actId="47"/>
        <pc:sldMkLst>
          <pc:docMk/>
          <pc:sldMk cId="2029028143" sldId="307"/>
        </pc:sldMkLst>
      </pc:sldChg>
      <pc:sldChg chg="addSp delSp modSp add mod">
        <pc:chgData name="Gregorio Ariel Guerrero Moral" userId="82482f2c-2662-4bc3-b06e-2fa762521b9f" providerId="ADAL" clId="{E31E1CD7-74FB-476D-ABF9-8567E8891686}" dt="2023-05-11T16:56:27.502" v="3894" actId="1076"/>
        <pc:sldMkLst>
          <pc:docMk/>
          <pc:sldMk cId="2502802696" sldId="308"/>
        </pc:sldMkLst>
        <pc:spChg chg="mod">
          <ac:chgData name="Gregorio Ariel Guerrero Moral" userId="82482f2c-2662-4bc3-b06e-2fa762521b9f" providerId="ADAL" clId="{E31E1CD7-74FB-476D-ABF9-8567E8891686}" dt="2023-05-11T16:42:43.472" v="3747" actId="1076"/>
          <ac:spMkLst>
            <pc:docMk/>
            <pc:sldMk cId="2502802696" sldId="308"/>
            <ac:spMk id="3" creationId="{31E01108-2C86-4177-830D-F8311A4308CF}"/>
          </ac:spMkLst>
        </pc:spChg>
        <pc:spChg chg="mod">
          <ac:chgData name="Gregorio Ariel Guerrero Moral" userId="82482f2c-2662-4bc3-b06e-2fa762521b9f" providerId="ADAL" clId="{E31E1CD7-74FB-476D-ABF9-8567E8891686}" dt="2023-05-11T16:22:19.290" v="3595" actId="20577"/>
          <ac:spMkLst>
            <pc:docMk/>
            <pc:sldMk cId="2502802696" sldId="308"/>
            <ac:spMk id="4" creationId="{600DF06A-CACB-3337-F37A-012F4E030F40}"/>
          </ac:spMkLst>
        </pc:spChg>
        <pc:spChg chg="del">
          <ac:chgData name="Gregorio Ariel Guerrero Moral" userId="82482f2c-2662-4bc3-b06e-2fa762521b9f" providerId="ADAL" clId="{E31E1CD7-74FB-476D-ABF9-8567E8891686}" dt="2023-05-11T16:22:26.078" v="3596" actId="478"/>
          <ac:spMkLst>
            <pc:docMk/>
            <pc:sldMk cId="2502802696" sldId="308"/>
            <ac:spMk id="5" creationId="{C5DA8EC6-233B-ED06-6D0F-87FF3191F196}"/>
          </ac:spMkLst>
        </pc:spChg>
        <pc:spChg chg="del">
          <ac:chgData name="Gregorio Ariel Guerrero Moral" userId="82482f2c-2662-4bc3-b06e-2fa762521b9f" providerId="ADAL" clId="{E31E1CD7-74FB-476D-ABF9-8567E8891686}" dt="2023-05-11T16:21:51.870" v="3562" actId="478"/>
          <ac:spMkLst>
            <pc:docMk/>
            <pc:sldMk cId="2502802696" sldId="308"/>
            <ac:spMk id="8" creationId="{34AB8C36-C00F-946D-5F59-E0E7AB8CDEFC}"/>
          </ac:spMkLst>
        </pc:spChg>
        <pc:spChg chg="del">
          <ac:chgData name="Gregorio Ariel Guerrero Moral" userId="82482f2c-2662-4bc3-b06e-2fa762521b9f" providerId="ADAL" clId="{E31E1CD7-74FB-476D-ABF9-8567E8891686}" dt="2023-05-11T16:21:51.870" v="3562" actId="478"/>
          <ac:spMkLst>
            <pc:docMk/>
            <pc:sldMk cId="2502802696" sldId="308"/>
            <ac:spMk id="9" creationId="{1B9C82C3-D2BB-D9BF-F4CB-6EC510A99875}"/>
          </ac:spMkLst>
        </pc:spChg>
        <pc:spChg chg="del">
          <ac:chgData name="Gregorio Ariel Guerrero Moral" userId="82482f2c-2662-4bc3-b06e-2fa762521b9f" providerId="ADAL" clId="{E31E1CD7-74FB-476D-ABF9-8567E8891686}" dt="2023-05-11T16:21:51.870" v="3562" actId="478"/>
          <ac:spMkLst>
            <pc:docMk/>
            <pc:sldMk cId="2502802696" sldId="308"/>
            <ac:spMk id="10" creationId="{F6FBDEF0-5780-BB21-34D6-C9F35C521373}"/>
          </ac:spMkLst>
        </pc:spChg>
        <pc:spChg chg="del">
          <ac:chgData name="Gregorio Ariel Guerrero Moral" userId="82482f2c-2662-4bc3-b06e-2fa762521b9f" providerId="ADAL" clId="{E31E1CD7-74FB-476D-ABF9-8567E8891686}" dt="2023-05-11T16:21:42.395" v="3561" actId="478"/>
          <ac:spMkLst>
            <pc:docMk/>
            <pc:sldMk cId="2502802696" sldId="308"/>
            <ac:spMk id="11" creationId="{55681D3A-F199-3CFF-C8E3-4D7E0D7FD65F}"/>
          </ac:spMkLst>
        </pc:spChg>
        <pc:spChg chg="del">
          <ac:chgData name="Gregorio Ariel Guerrero Moral" userId="82482f2c-2662-4bc3-b06e-2fa762521b9f" providerId="ADAL" clId="{E31E1CD7-74FB-476D-ABF9-8567E8891686}" dt="2023-05-11T16:21:42.395" v="3561" actId="478"/>
          <ac:spMkLst>
            <pc:docMk/>
            <pc:sldMk cId="2502802696" sldId="308"/>
            <ac:spMk id="12" creationId="{BFB8488E-7EF6-2640-E242-16F6DC0E46E9}"/>
          </ac:spMkLst>
        </pc:spChg>
        <pc:spChg chg="del">
          <ac:chgData name="Gregorio Ariel Guerrero Moral" userId="82482f2c-2662-4bc3-b06e-2fa762521b9f" providerId="ADAL" clId="{E31E1CD7-74FB-476D-ABF9-8567E8891686}" dt="2023-05-11T16:21:42.395" v="3561" actId="478"/>
          <ac:spMkLst>
            <pc:docMk/>
            <pc:sldMk cId="2502802696" sldId="308"/>
            <ac:spMk id="16" creationId="{4747C3EC-A14C-F551-3AAF-34CD1B9CF34B}"/>
          </ac:spMkLst>
        </pc:spChg>
        <pc:spChg chg="del">
          <ac:chgData name="Gregorio Ariel Guerrero Moral" userId="82482f2c-2662-4bc3-b06e-2fa762521b9f" providerId="ADAL" clId="{E31E1CD7-74FB-476D-ABF9-8567E8891686}" dt="2023-05-11T16:21:51.870" v="3562" actId="478"/>
          <ac:spMkLst>
            <pc:docMk/>
            <pc:sldMk cId="2502802696" sldId="308"/>
            <ac:spMk id="18" creationId="{03A27AF3-29D4-F94D-8ABA-03FF4C724971}"/>
          </ac:spMkLst>
        </pc:spChg>
        <pc:spChg chg="add del">
          <ac:chgData name="Gregorio Ariel Guerrero Moral" userId="82482f2c-2662-4bc3-b06e-2fa762521b9f" providerId="ADAL" clId="{E31E1CD7-74FB-476D-ABF9-8567E8891686}" dt="2023-05-11T16:29:10.941" v="3622" actId="22"/>
          <ac:spMkLst>
            <pc:docMk/>
            <pc:sldMk cId="2502802696" sldId="308"/>
            <ac:spMk id="19" creationId="{053CBC13-D459-F482-3387-44FF0957BBE8}"/>
          </ac:spMkLst>
        </pc:spChg>
        <pc:spChg chg="del">
          <ac:chgData name="Gregorio Ariel Guerrero Moral" userId="82482f2c-2662-4bc3-b06e-2fa762521b9f" providerId="ADAL" clId="{E31E1CD7-74FB-476D-ABF9-8567E8891686}" dt="2023-05-11T16:21:42.395" v="3561" actId="478"/>
          <ac:spMkLst>
            <pc:docMk/>
            <pc:sldMk cId="2502802696" sldId="308"/>
            <ac:spMk id="21" creationId="{F2264573-0402-E9E1-0A91-3CAFB509D758}"/>
          </ac:spMkLst>
        </pc:spChg>
        <pc:spChg chg="add mod">
          <ac:chgData name="Gregorio Ariel Guerrero Moral" userId="82482f2c-2662-4bc3-b06e-2fa762521b9f" providerId="ADAL" clId="{E31E1CD7-74FB-476D-ABF9-8567E8891686}" dt="2023-05-11T16:42:57.347" v="3753" actId="1076"/>
          <ac:spMkLst>
            <pc:docMk/>
            <pc:sldMk cId="2502802696" sldId="308"/>
            <ac:spMk id="24" creationId="{53887925-2C9E-ED7A-B7B5-D7DCEDD6A9F8}"/>
          </ac:spMkLst>
        </pc:spChg>
        <pc:spChg chg="add mod">
          <ac:chgData name="Gregorio Ariel Guerrero Moral" userId="82482f2c-2662-4bc3-b06e-2fa762521b9f" providerId="ADAL" clId="{E31E1CD7-74FB-476D-ABF9-8567E8891686}" dt="2023-05-11T16:42:50.192" v="3750" actId="1076"/>
          <ac:spMkLst>
            <pc:docMk/>
            <pc:sldMk cId="2502802696" sldId="308"/>
            <ac:spMk id="26" creationId="{4C08F7A9-06ED-8F81-A8C3-43D7E97D1172}"/>
          </ac:spMkLst>
        </pc:spChg>
        <pc:spChg chg="del">
          <ac:chgData name="Gregorio Ariel Guerrero Moral" userId="82482f2c-2662-4bc3-b06e-2fa762521b9f" providerId="ADAL" clId="{E31E1CD7-74FB-476D-ABF9-8567E8891686}" dt="2023-05-11T16:21:51.870" v="3562" actId="478"/>
          <ac:spMkLst>
            <pc:docMk/>
            <pc:sldMk cId="2502802696" sldId="308"/>
            <ac:spMk id="27" creationId="{5219F628-5C93-A0CD-1792-E8D8B762FF3F}"/>
          </ac:spMkLst>
        </pc:spChg>
        <pc:spChg chg="del">
          <ac:chgData name="Gregorio Ariel Guerrero Moral" userId="82482f2c-2662-4bc3-b06e-2fa762521b9f" providerId="ADAL" clId="{E31E1CD7-74FB-476D-ABF9-8567E8891686}" dt="2023-05-11T16:21:51.870" v="3562" actId="478"/>
          <ac:spMkLst>
            <pc:docMk/>
            <pc:sldMk cId="2502802696" sldId="308"/>
            <ac:spMk id="28" creationId="{A1819A8B-C6EE-BC37-5D42-D4FF5048204F}"/>
          </ac:spMkLst>
        </pc:spChg>
        <pc:spChg chg="del">
          <ac:chgData name="Gregorio Ariel Guerrero Moral" userId="82482f2c-2662-4bc3-b06e-2fa762521b9f" providerId="ADAL" clId="{E31E1CD7-74FB-476D-ABF9-8567E8891686}" dt="2023-05-11T16:21:51.870" v="3562" actId="478"/>
          <ac:spMkLst>
            <pc:docMk/>
            <pc:sldMk cId="2502802696" sldId="308"/>
            <ac:spMk id="29" creationId="{04F2E32F-148A-3116-9CCF-6ADDD7C66AFF}"/>
          </ac:spMkLst>
        </pc:spChg>
        <pc:spChg chg="add mod">
          <ac:chgData name="Gregorio Ariel Guerrero Moral" userId="82482f2c-2662-4bc3-b06e-2fa762521b9f" providerId="ADAL" clId="{E31E1CD7-74FB-476D-ABF9-8567E8891686}" dt="2023-05-11T16:42:54.992" v="3752" actId="1076"/>
          <ac:spMkLst>
            <pc:docMk/>
            <pc:sldMk cId="2502802696" sldId="308"/>
            <ac:spMk id="31" creationId="{B1AA0088-9C1D-8C9E-9D08-183091093914}"/>
          </ac:spMkLst>
        </pc:spChg>
        <pc:spChg chg="add mod">
          <ac:chgData name="Gregorio Ariel Guerrero Moral" userId="82482f2c-2662-4bc3-b06e-2fa762521b9f" providerId="ADAL" clId="{E31E1CD7-74FB-476D-ABF9-8567E8891686}" dt="2023-05-11T16:40:31.785" v="3701" actId="1076"/>
          <ac:spMkLst>
            <pc:docMk/>
            <pc:sldMk cId="2502802696" sldId="308"/>
            <ac:spMk id="33" creationId="{A080ED0C-0781-A4DF-A0A8-C123A46CAD2F}"/>
          </ac:spMkLst>
        </pc:spChg>
        <pc:spChg chg="add mod">
          <ac:chgData name="Gregorio Ariel Guerrero Moral" userId="82482f2c-2662-4bc3-b06e-2fa762521b9f" providerId="ADAL" clId="{E31E1CD7-74FB-476D-ABF9-8567E8891686}" dt="2023-05-11T16:42:28.397" v="3745" actId="1076"/>
          <ac:spMkLst>
            <pc:docMk/>
            <pc:sldMk cId="2502802696" sldId="308"/>
            <ac:spMk id="34" creationId="{30CD5936-6A4A-2D0F-A14A-710057625646}"/>
          </ac:spMkLst>
        </pc:spChg>
        <pc:spChg chg="add mod">
          <ac:chgData name="Gregorio Ariel Guerrero Moral" userId="82482f2c-2662-4bc3-b06e-2fa762521b9f" providerId="ADAL" clId="{E31E1CD7-74FB-476D-ABF9-8567E8891686}" dt="2023-05-11T16:47:41.015" v="3809" actId="1076"/>
          <ac:spMkLst>
            <pc:docMk/>
            <pc:sldMk cId="2502802696" sldId="308"/>
            <ac:spMk id="35" creationId="{847EAAC8-35FF-9FB2-F45B-9D21E174E321}"/>
          </ac:spMkLst>
        </pc:spChg>
        <pc:spChg chg="add mod">
          <ac:chgData name="Gregorio Ariel Guerrero Moral" userId="82482f2c-2662-4bc3-b06e-2fa762521b9f" providerId="ADAL" clId="{E31E1CD7-74FB-476D-ABF9-8567E8891686}" dt="2023-05-11T16:50:04.355" v="3869" actId="20577"/>
          <ac:spMkLst>
            <pc:docMk/>
            <pc:sldMk cId="2502802696" sldId="308"/>
            <ac:spMk id="36" creationId="{B23EF788-803B-BE57-A6CB-035B2D6A5B16}"/>
          </ac:spMkLst>
        </pc:spChg>
        <pc:spChg chg="add mod">
          <ac:chgData name="Gregorio Ariel Guerrero Moral" userId="82482f2c-2662-4bc3-b06e-2fa762521b9f" providerId="ADAL" clId="{E31E1CD7-74FB-476D-ABF9-8567E8891686}" dt="2023-05-11T16:56:27.502" v="3894" actId="1076"/>
          <ac:spMkLst>
            <pc:docMk/>
            <pc:sldMk cId="2502802696" sldId="308"/>
            <ac:spMk id="40" creationId="{985CB699-3E95-3B37-0B5D-C8D8C5AECC9C}"/>
          </ac:spMkLst>
        </pc:spChg>
        <pc:picChg chg="del">
          <ac:chgData name="Gregorio Ariel Guerrero Moral" userId="82482f2c-2662-4bc3-b06e-2fa762521b9f" providerId="ADAL" clId="{E31E1CD7-74FB-476D-ABF9-8567E8891686}" dt="2023-05-11T16:21:42.395" v="3561" actId="478"/>
          <ac:picMkLst>
            <pc:docMk/>
            <pc:sldMk cId="2502802696" sldId="308"/>
            <ac:picMk id="6" creationId="{DE7BFBE2-482F-DF9C-DB66-5A4C3528B8C4}"/>
          </ac:picMkLst>
        </pc:picChg>
        <pc:picChg chg="add mod">
          <ac:chgData name="Gregorio Ariel Guerrero Moral" userId="82482f2c-2662-4bc3-b06e-2fa762521b9f" providerId="ADAL" clId="{E31E1CD7-74FB-476D-ABF9-8567E8891686}" dt="2023-05-11T16:42:45.481" v="3748" actId="1076"/>
          <ac:picMkLst>
            <pc:docMk/>
            <pc:sldMk cId="2502802696" sldId="308"/>
            <ac:picMk id="13" creationId="{F690EBCC-1627-C085-79DB-AD27A867B565}"/>
          </ac:picMkLst>
        </pc:picChg>
        <pc:picChg chg="add mod">
          <ac:chgData name="Gregorio Ariel Guerrero Moral" userId="82482f2c-2662-4bc3-b06e-2fa762521b9f" providerId="ADAL" clId="{E31E1CD7-74FB-476D-ABF9-8567E8891686}" dt="2023-05-11T16:42:47.200" v="3749" actId="1076"/>
          <ac:picMkLst>
            <pc:docMk/>
            <pc:sldMk cId="2502802696" sldId="308"/>
            <ac:picMk id="15" creationId="{BE39769F-1D48-E146-118D-9920A358F91E}"/>
          </ac:picMkLst>
        </pc:picChg>
        <pc:picChg chg="del">
          <ac:chgData name="Gregorio Ariel Guerrero Moral" userId="82482f2c-2662-4bc3-b06e-2fa762521b9f" providerId="ADAL" clId="{E31E1CD7-74FB-476D-ABF9-8567E8891686}" dt="2023-05-11T16:21:42.395" v="3561" actId="478"/>
          <ac:picMkLst>
            <pc:docMk/>
            <pc:sldMk cId="2502802696" sldId="308"/>
            <ac:picMk id="20" creationId="{D687F41F-6CE2-2EDF-A6C6-A0AC57C4A724}"/>
          </ac:picMkLst>
        </pc:picChg>
        <pc:picChg chg="del">
          <ac:chgData name="Gregorio Ariel Guerrero Moral" userId="82482f2c-2662-4bc3-b06e-2fa762521b9f" providerId="ADAL" clId="{E31E1CD7-74FB-476D-ABF9-8567E8891686}" dt="2023-05-11T16:21:42.395" v="3561" actId="478"/>
          <ac:picMkLst>
            <pc:docMk/>
            <pc:sldMk cId="2502802696" sldId="308"/>
            <ac:picMk id="23" creationId="{A06C64EC-21DD-DD63-7D16-8AE6D09964EF}"/>
          </ac:picMkLst>
        </pc:picChg>
        <pc:picChg chg="add mod ord">
          <ac:chgData name="Gregorio Ariel Guerrero Moral" userId="82482f2c-2662-4bc3-b06e-2fa762521b9f" providerId="ADAL" clId="{E31E1CD7-74FB-476D-ABF9-8567E8891686}" dt="2023-05-11T16:55:41.926" v="3890" actId="1076"/>
          <ac:picMkLst>
            <pc:docMk/>
            <pc:sldMk cId="2502802696" sldId="308"/>
            <ac:picMk id="37" creationId="{13068F03-E0BA-AA33-6E87-C52798F05C46}"/>
          </ac:picMkLst>
        </pc:picChg>
        <pc:picChg chg="add mod ord">
          <ac:chgData name="Gregorio Ariel Guerrero Moral" userId="82482f2c-2662-4bc3-b06e-2fa762521b9f" providerId="ADAL" clId="{E31E1CD7-74FB-476D-ABF9-8567E8891686}" dt="2023-05-11T16:55:44.551" v="3891" actId="1076"/>
          <ac:picMkLst>
            <pc:docMk/>
            <pc:sldMk cId="2502802696" sldId="308"/>
            <ac:picMk id="38" creationId="{1584698C-8D1B-D033-9073-B39120DA58F9}"/>
          </ac:picMkLst>
        </pc:picChg>
        <pc:picChg chg="del">
          <ac:chgData name="Gregorio Ariel Guerrero Moral" userId="82482f2c-2662-4bc3-b06e-2fa762521b9f" providerId="ADAL" clId="{E31E1CD7-74FB-476D-ABF9-8567E8891686}" dt="2023-05-11T16:21:42.395" v="3561" actId="478"/>
          <ac:picMkLst>
            <pc:docMk/>
            <pc:sldMk cId="2502802696" sldId="308"/>
            <ac:picMk id="2050" creationId="{398EC04A-F54C-4FFF-744B-C20C1B7BB3A8}"/>
          </ac:picMkLst>
        </pc:picChg>
        <pc:picChg chg="del">
          <ac:chgData name="Gregorio Ariel Guerrero Moral" userId="82482f2c-2662-4bc3-b06e-2fa762521b9f" providerId="ADAL" clId="{E31E1CD7-74FB-476D-ABF9-8567E8891686}" dt="2023-05-11T16:21:42.395" v="3561" actId="478"/>
          <ac:picMkLst>
            <pc:docMk/>
            <pc:sldMk cId="2502802696" sldId="308"/>
            <ac:picMk id="2052" creationId="{1A00A0F7-20C4-5A6E-5192-8C32C8F1D2F7}"/>
          </ac:picMkLst>
        </pc:picChg>
        <pc:picChg chg="del">
          <ac:chgData name="Gregorio Ariel Guerrero Moral" userId="82482f2c-2662-4bc3-b06e-2fa762521b9f" providerId="ADAL" clId="{E31E1CD7-74FB-476D-ABF9-8567E8891686}" dt="2023-05-11T16:21:42.395" v="3561" actId="478"/>
          <ac:picMkLst>
            <pc:docMk/>
            <pc:sldMk cId="2502802696" sldId="308"/>
            <ac:picMk id="2058" creationId="{1732D43A-7C4A-BF9E-B501-8AF2DB9F7B39}"/>
          </ac:picMkLst>
        </pc:picChg>
        <pc:picChg chg="del">
          <ac:chgData name="Gregorio Ariel Guerrero Moral" userId="82482f2c-2662-4bc3-b06e-2fa762521b9f" providerId="ADAL" clId="{E31E1CD7-74FB-476D-ABF9-8567E8891686}" dt="2023-05-11T16:21:42.395" v="3561" actId="478"/>
          <ac:picMkLst>
            <pc:docMk/>
            <pc:sldMk cId="2502802696" sldId="308"/>
            <ac:picMk id="2060" creationId="{EAFB7E39-2196-F2FF-D392-6712A6892AAB}"/>
          </ac:picMkLst>
        </pc:picChg>
        <pc:picChg chg="del">
          <ac:chgData name="Gregorio Ariel Guerrero Moral" userId="82482f2c-2662-4bc3-b06e-2fa762521b9f" providerId="ADAL" clId="{E31E1CD7-74FB-476D-ABF9-8567E8891686}" dt="2023-05-11T16:21:42.395" v="3561" actId="478"/>
          <ac:picMkLst>
            <pc:docMk/>
            <pc:sldMk cId="2502802696" sldId="308"/>
            <ac:picMk id="2062" creationId="{4025609B-7C1F-7F21-C3E9-3214F72AE323}"/>
          </ac:picMkLst>
        </pc:picChg>
        <pc:picChg chg="del">
          <ac:chgData name="Gregorio Ariel Guerrero Moral" userId="82482f2c-2662-4bc3-b06e-2fa762521b9f" providerId="ADAL" clId="{E31E1CD7-74FB-476D-ABF9-8567E8891686}" dt="2023-05-11T16:21:42.395" v="3561" actId="478"/>
          <ac:picMkLst>
            <pc:docMk/>
            <pc:sldMk cId="2502802696" sldId="308"/>
            <ac:picMk id="2064" creationId="{9EC7CD64-7B2F-3145-E694-1E8F0F435B76}"/>
          </ac:picMkLst>
        </pc:picChg>
        <pc:picChg chg="del">
          <ac:chgData name="Gregorio Ariel Guerrero Moral" userId="82482f2c-2662-4bc3-b06e-2fa762521b9f" providerId="ADAL" clId="{E31E1CD7-74FB-476D-ABF9-8567E8891686}" dt="2023-05-11T16:21:42.395" v="3561" actId="478"/>
          <ac:picMkLst>
            <pc:docMk/>
            <pc:sldMk cId="2502802696" sldId="308"/>
            <ac:picMk id="2066" creationId="{23D7D300-3140-72CE-0D13-6E3E9B49C279}"/>
          </ac:picMkLst>
        </pc:picChg>
        <pc:picChg chg="del">
          <ac:chgData name="Gregorio Ariel Guerrero Moral" userId="82482f2c-2662-4bc3-b06e-2fa762521b9f" providerId="ADAL" clId="{E31E1CD7-74FB-476D-ABF9-8567E8891686}" dt="2023-05-11T16:21:42.395" v="3561" actId="478"/>
          <ac:picMkLst>
            <pc:docMk/>
            <pc:sldMk cId="2502802696" sldId="308"/>
            <ac:picMk id="2068" creationId="{A2B86DCE-5DE6-BBED-3BDB-4BA46B6F50FD}"/>
          </ac:picMkLst>
        </pc:picChg>
        <pc:picChg chg="del">
          <ac:chgData name="Gregorio Ariel Guerrero Moral" userId="82482f2c-2662-4bc3-b06e-2fa762521b9f" providerId="ADAL" clId="{E31E1CD7-74FB-476D-ABF9-8567E8891686}" dt="2023-05-11T16:21:42.395" v="3561" actId="478"/>
          <ac:picMkLst>
            <pc:docMk/>
            <pc:sldMk cId="2502802696" sldId="308"/>
            <ac:picMk id="2072" creationId="{50D3C6C5-E07A-8C76-A5EA-0714BED6F623}"/>
          </ac:picMkLst>
        </pc:picChg>
        <pc:picChg chg="add del mod">
          <ac:chgData name="Gregorio Ariel Guerrero Moral" userId="82482f2c-2662-4bc3-b06e-2fa762521b9f" providerId="ADAL" clId="{E31E1CD7-74FB-476D-ABF9-8567E8891686}" dt="2023-05-11T16:42:58.682" v="3754" actId="1076"/>
          <ac:picMkLst>
            <pc:docMk/>
            <pc:sldMk cId="2502802696" sldId="308"/>
            <ac:picMk id="3074" creationId="{F3FE7263-23B1-CBC9-8E0C-BBD2A3C2B184}"/>
          </ac:picMkLst>
        </pc:picChg>
        <pc:picChg chg="add mod">
          <ac:chgData name="Gregorio Ariel Guerrero Moral" userId="82482f2c-2662-4bc3-b06e-2fa762521b9f" providerId="ADAL" clId="{E31E1CD7-74FB-476D-ABF9-8567E8891686}" dt="2023-05-11T16:40:29.439" v="3700" actId="14100"/>
          <ac:picMkLst>
            <pc:docMk/>
            <pc:sldMk cId="2502802696" sldId="308"/>
            <ac:picMk id="3076" creationId="{2DFE3E77-B9EB-BBE1-A4EF-FCD489E8CB87}"/>
          </ac:picMkLst>
        </pc:picChg>
        <pc:picChg chg="add mod">
          <ac:chgData name="Gregorio Ariel Guerrero Moral" userId="82482f2c-2662-4bc3-b06e-2fa762521b9f" providerId="ADAL" clId="{E31E1CD7-74FB-476D-ABF9-8567E8891686}" dt="2023-05-11T16:42:30.190" v="3746" actId="1076"/>
          <ac:picMkLst>
            <pc:docMk/>
            <pc:sldMk cId="2502802696" sldId="308"/>
            <ac:picMk id="3078" creationId="{C8440669-8722-5565-857B-1793B1452487}"/>
          </ac:picMkLst>
        </pc:picChg>
        <pc:picChg chg="add mod">
          <ac:chgData name="Gregorio Ariel Guerrero Moral" userId="82482f2c-2662-4bc3-b06e-2fa762521b9f" providerId="ADAL" clId="{E31E1CD7-74FB-476D-ABF9-8567E8891686}" dt="2023-05-11T16:46:47.005" v="3760" actId="1076"/>
          <ac:picMkLst>
            <pc:docMk/>
            <pc:sldMk cId="2502802696" sldId="308"/>
            <ac:picMk id="3080" creationId="{C3094CB2-E90A-C8D3-A92D-C4B02F3D4883}"/>
          </ac:picMkLst>
        </pc:picChg>
        <pc:picChg chg="add del mod">
          <ac:chgData name="Gregorio Ariel Guerrero Moral" userId="82482f2c-2662-4bc3-b06e-2fa762521b9f" providerId="ADAL" clId="{E31E1CD7-74FB-476D-ABF9-8567E8891686}" dt="2023-05-11T16:53:09.294" v="3875" actId="478"/>
          <ac:picMkLst>
            <pc:docMk/>
            <pc:sldMk cId="2502802696" sldId="308"/>
            <ac:picMk id="3082" creationId="{56BA806E-137A-D505-383A-8BA0EC974631}"/>
          </ac:picMkLst>
        </pc:picChg>
      </pc:sldChg>
      <pc:sldChg chg="addSp delSp modSp add mod">
        <pc:chgData name="Gregorio Ariel Guerrero Moral" userId="82482f2c-2662-4bc3-b06e-2fa762521b9f" providerId="ADAL" clId="{E31E1CD7-74FB-476D-ABF9-8567E8891686}" dt="2023-05-11T18:30:57.631" v="3916" actId="1076"/>
        <pc:sldMkLst>
          <pc:docMk/>
          <pc:sldMk cId="1612096570" sldId="309"/>
        </pc:sldMkLst>
        <pc:spChg chg="add del mod">
          <ac:chgData name="Gregorio Ariel Guerrero Moral" userId="82482f2c-2662-4bc3-b06e-2fa762521b9f" providerId="ADAL" clId="{E31E1CD7-74FB-476D-ABF9-8567E8891686}" dt="2023-05-11T18:30:20.689" v="3904" actId="478"/>
          <ac:spMkLst>
            <pc:docMk/>
            <pc:sldMk cId="1612096570" sldId="309"/>
            <ac:spMk id="3" creationId="{F98A826F-91C7-BACB-AA0C-FC8F9531013C}"/>
          </ac:spMkLst>
        </pc:spChg>
        <pc:spChg chg="mod">
          <ac:chgData name="Gregorio Ariel Guerrero Moral" userId="82482f2c-2662-4bc3-b06e-2fa762521b9f" providerId="ADAL" clId="{E31E1CD7-74FB-476D-ABF9-8567E8891686}" dt="2023-05-11T18:30:48.534" v="3912" actId="14100"/>
          <ac:spMkLst>
            <pc:docMk/>
            <pc:sldMk cId="1612096570" sldId="309"/>
            <ac:spMk id="11" creationId="{D695FF55-5ED4-E99A-3671-D45F85A27A8D}"/>
          </ac:spMkLst>
        </pc:spChg>
        <pc:picChg chg="del">
          <ac:chgData name="Gregorio Ariel Guerrero Moral" userId="82482f2c-2662-4bc3-b06e-2fa762521b9f" providerId="ADAL" clId="{E31E1CD7-74FB-476D-ABF9-8567E8891686}" dt="2023-05-11T18:30:08.049" v="3903" actId="478"/>
          <ac:picMkLst>
            <pc:docMk/>
            <pc:sldMk cId="1612096570" sldId="309"/>
            <ac:picMk id="6" creationId="{8941D88F-72F3-90CD-969F-B5DC559240A7}"/>
          </ac:picMkLst>
        </pc:picChg>
        <pc:picChg chg="add mod">
          <ac:chgData name="Gregorio Ariel Guerrero Moral" userId="82482f2c-2662-4bc3-b06e-2fa762521b9f" providerId="ADAL" clId="{E31E1CD7-74FB-476D-ABF9-8567E8891686}" dt="2023-05-11T18:30:57.631" v="3916" actId="1076"/>
          <ac:picMkLst>
            <pc:docMk/>
            <pc:sldMk cId="1612096570" sldId="309"/>
            <ac:picMk id="4098" creationId="{5EDFBB9B-6D4C-F5F2-24D5-29971D513DDF}"/>
          </ac:picMkLst>
        </pc:picChg>
      </pc:sldChg>
      <pc:sldChg chg="del">
        <pc:chgData name="Gregorio Ariel Guerrero Moral" userId="82482f2c-2662-4bc3-b06e-2fa762521b9f" providerId="ADAL" clId="{E31E1CD7-74FB-476D-ABF9-8567E8891686}" dt="2023-05-10T18:28:21.468" v="49" actId="47"/>
        <pc:sldMkLst>
          <pc:docMk/>
          <pc:sldMk cId="1615622497" sldId="309"/>
        </pc:sldMkLst>
      </pc:sldChg>
      <pc:sldChg chg="new del">
        <pc:chgData name="Gregorio Ariel Guerrero Moral" userId="82482f2c-2662-4bc3-b06e-2fa762521b9f" providerId="ADAL" clId="{E31E1CD7-74FB-476D-ABF9-8567E8891686}" dt="2023-05-11T18:29:56.045" v="3901" actId="2696"/>
        <pc:sldMkLst>
          <pc:docMk/>
          <pc:sldMk cId="1827809176" sldId="309"/>
        </pc:sldMkLst>
      </pc:sldChg>
      <pc:sldChg chg="del">
        <pc:chgData name="Gregorio Ariel Guerrero Moral" userId="82482f2c-2662-4bc3-b06e-2fa762521b9f" providerId="ADAL" clId="{E31E1CD7-74FB-476D-ABF9-8567E8891686}" dt="2023-05-10T18:28:21.468" v="49" actId="47"/>
        <pc:sldMkLst>
          <pc:docMk/>
          <pc:sldMk cId="1169120732" sldId="310"/>
        </pc:sldMkLst>
      </pc:sldChg>
      <pc:sldChg chg="addSp delSp modSp add mod">
        <pc:chgData name="Gregorio Ariel Guerrero Moral" userId="82482f2c-2662-4bc3-b06e-2fa762521b9f" providerId="ADAL" clId="{E31E1CD7-74FB-476D-ABF9-8567E8891686}" dt="2023-05-11T21:02:07.944" v="4935" actId="20577"/>
        <pc:sldMkLst>
          <pc:docMk/>
          <pc:sldMk cId="1474661189" sldId="310"/>
        </pc:sldMkLst>
        <pc:spChg chg="mod">
          <ac:chgData name="Gregorio Ariel Guerrero Moral" userId="82482f2c-2662-4bc3-b06e-2fa762521b9f" providerId="ADAL" clId="{E31E1CD7-74FB-476D-ABF9-8567E8891686}" dt="2023-05-11T19:50:55.111" v="4508" actId="1076"/>
          <ac:spMkLst>
            <pc:docMk/>
            <pc:sldMk cId="1474661189" sldId="310"/>
            <ac:spMk id="2" creationId="{093EE3C9-26F3-0517-6CDE-6AD710CB11F3}"/>
          </ac:spMkLst>
        </pc:spChg>
        <pc:spChg chg="add del mod">
          <ac:chgData name="Gregorio Ariel Guerrero Moral" userId="82482f2c-2662-4bc3-b06e-2fa762521b9f" providerId="ADAL" clId="{E31E1CD7-74FB-476D-ABF9-8567E8891686}" dt="2023-05-11T19:41:50.066" v="4438"/>
          <ac:spMkLst>
            <pc:docMk/>
            <pc:sldMk cId="1474661189" sldId="310"/>
            <ac:spMk id="4" creationId="{B2160237-33BB-3171-6B94-85E982C741AC}"/>
          </ac:spMkLst>
        </pc:spChg>
        <pc:spChg chg="add mod">
          <ac:chgData name="Gregorio Ariel Guerrero Moral" userId="82482f2c-2662-4bc3-b06e-2fa762521b9f" providerId="ADAL" clId="{E31E1CD7-74FB-476D-ABF9-8567E8891686}" dt="2023-05-11T19:48:13.643" v="4492" actId="1076"/>
          <ac:spMkLst>
            <pc:docMk/>
            <pc:sldMk cId="1474661189" sldId="310"/>
            <ac:spMk id="6" creationId="{10791446-A09D-16DB-BF20-7C086FBE09BC}"/>
          </ac:spMkLst>
        </pc:spChg>
        <pc:spChg chg="add del mod">
          <ac:chgData name="Gregorio Ariel Guerrero Moral" userId="82482f2c-2662-4bc3-b06e-2fa762521b9f" providerId="ADAL" clId="{E31E1CD7-74FB-476D-ABF9-8567E8891686}" dt="2023-05-11T19:32:23.587" v="4337" actId="478"/>
          <ac:spMkLst>
            <pc:docMk/>
            <pc:sldMk cId="1474661189" sldId="310"/>
            <ac:spMk id="7" creationId="{226C1BAE-7545-A39A-9C31-D7AEA405568B}"/>
          </ac:spMkLst>
        </pc:spChg>
        <pc:spChg chg="add del mod">
          <ac:chgData name="Gregorio Ariel Guerrero Moral" userId="82482f2c-2662-4bc3-b06e-2fa762521b9f" providerId="ADAL" clId="{E31E1CD7-74FB-476D-ABF9-8567E8891686}" dt="2023-05-11T19:35:51.646" v="4404" actId="478"/>
          <ac:spMkLst>
            <pc:docMk/>
            <pc:sldMk cId="1474661189" sldId="310"/>
            <ac:spMk id="8" creationId="{62A87F76-A5B9-44DC-5F3A-69DBF1AA7EEF}"/>
          </ac:spMkLst>
        </pc:spChg>
        <pc:spChg chg="add mod">
          <ac:chgData name="Gregorio Ariel Guerrero Moral" userId="82482f2c-2662-4bc3-b06e-2fa762521b9f" providerId="ADAL" clId="{E31E1CD7-74FB-476D-ABF9-8567E8891686}" dt="2023-05-11T19:48:13.643" v="4492" actId="1076"/>
          <ac:spMkLst>
            <pc:docMk/>
            <pc:sldMk cId="1474661189" sldId="310"/>
            <ac:spMk id="9" creationId="{495B0214-DE56-E646-223C-2F3F4299F7E7}"/>
          </ac:spMkLst>
        </pc:spChg>
        <pc:spChg chg="add mod">
          <ac:chgData name="Gregorio Ariel Guerrero Moral" userId="82482f2c-2662-4bc3-b06e-2fa762521b9f" providerId="ADAL" clId="{E31E1CD7-74FB-476D-ABF9-8567E8891686}" dt="2023-05-11T21:02:07.944" v="4935" actId="20577"/>
          <ac:spMkLst>
            <pc:docMk/>
            <pc:sldMk cId="1474661189" sldId="310"/>
            <ac:spMk id="10" creationId="{6226BE78-EC97-E2E8-E8D6-A3EBDEA3F264}"/>
          </ac:spMkLst>
        </pc:spChg>
        <pc:spChg chg="add mod">
          <ac:chgData name="Gregorio Ariel Guerrero Moral" userId="82482f2c-2662-4bc3-b06e-2fa762521b9f" providerId="ADAL" clId="{E31E1CD7-74FB-476D-ABF9-8567E8891686}" dt="2023-05-11T19:48:13.643" v="4492" actId="1076"/>
          <ac:spMkLst>
            <pc:docMk/>
            <pc:sldMk cId="1474661189" sldId="310"/>
            <ac:spMk id="11" creationId="{35FE8BC3-C182-71C1-38DC-92DA54AE09CC}"/>
          </ac:spMkLst>
        </pc:spChg>
        <pc:spChg chg="add mod">
          <ac:chgData name="Gregorio Ariel Guerrero Moral" userId="82482f2c-2662-4bc3-b06e-2fa762521b9f" providerId="ADAL" clId="{E31E1CD7-74FB-476D-ABF9-8567E8891686}" dt="2023-05-11T19:48:13.643" v="4492" actId="1076"/>
          <ac:spMkLst>
            <pc:docMk/>
            <pc:sldMk cId="1474661189" sldId="310"/>
            <ac:spMk id="12" creationId="{C6DA8C00-7653-D977-A503-95A3CEDD5C5F}"/>
          </ac:spMkLst>
        </pc:spChg>
        <pc:spChg chg="add mod">
          <ac:chgData name="Gregorio Ariel Guerrero Moral" userId="82482f2c-2662-4bc3-b06e-2fa762521b9f" providerId="ADAL" clId="{E31E1CD7-74FB-476D-ABF9-8567E8891686}" dt="2023-05-11T19:48:13.643" v="4492" actId="1076"/>
          <ac:spMkLst>
            <pc:docMk/>
            <pc:sldMk cId="1474661189" sldId="310"/>
            <ac:spMk id="13" creationId="{1AE97285-D2FF-7F98-7488-79F861FF3A96}"/>
          </ac:spMkLst>
        </pc:spChg>
        <pc:spChg chg="add mod">
          <ac:chgData name="Gregorio Ariel Guerrero Moral" userId="82482f2c-2662-4bc3-b06e-2fa762521b9f" providerId="ADAL" clId="{E31E1CD7-74FB-476D-ABF9-8567E8891686}" dt="2023-05-11T19:48:13.643" v="4492" actId="1076"/>
          <ac:spMkLst>
            <pc:docMk/>
            <pc:sldMk cId="1474661189" sldId="310"/>
            <ac:spMk id="14" creationId="{DE87C57C-0334-C8A7-27BC-3E45506258B1}"/>
          </ac:spMkLst>
        </pc:spChg>
        <pc:spChg chg="add mod">
          <ac:chgData name="Gregorio Ariel Guerrero Moral" userId="82482f2c-2662-4bc3-b06e-2fa762521b9f" providerId="ADAL" clId="{E31E1CD7-74FB-476D-ABF9-8567E8891686}" dt="2023-05-11T20:03:05.700" v="4688" actId="1076"/>
          <ac:spMkLst>
            <pc:docMk/>
            <pc:sldMk cId="1474661189" sldId="310"/>
            <ac:spMk id="21" creationId="{BD6ABDA8-3C53-F39F-F1CD-AD026495CCF9}"/>
          </ac:spMkLst>
        </pc:spChg>
        <pc:spChg chg="add mod">
          <ac:chgData name="Gregorio Ariel Guerrero Moral" userId="82482f2c-2662-4bc3-b06e-2fa762521b9f" providerId="ADAL" clId="{E31E1CD7-74FB-476D-ABF9-8567E8891686}" dt="2023-05-11T20:14:03.742" v="4794" actId="20577"/>
          <ac:spMkLst>
            <pc:docMk/>
            <pc:sldMk cId="1474661189" sldId="310"/>
            <ac:spMk id="22" creationId="{C2A02D9F-A015-D3A7-1318-B0E061F87B7E}"/>
          </ac:spMkLst>
        </pc:spChg>
        <pc:spChg chg="add mod">
          <ac:chgData name="Gregorio Ariel Guerrero Moral" userId="82482f2c-2662-4bc3-b06e-2fa762521b9f" providerId="ADAL" clId="{E31E1CD7-74FB-476D-ABF9-8567E8891686}" dt="2023-05-11T20:02:43.566" v="4685" actId="1076"/>
          <ac:spMkLst>
            <pc:docMk/>
            <pc:sldMk cId="1474661189" sldId="310"/>
            <ac:spMk id="24" creationId="{0A900A22-744D-359D-B2F2-D1F72A0F37EB}"/>
          </ac:spMkLst>
        </pc:spChg>
        <pc:spChg chg="add mod">
          <ac:chgData name="Gregorio Ariel Guerrero Moral" userId="82482f2c-2662-4bc3-b06e-2fa762521b9f" providerId="ADAL" clId="{E31E1CD7-74FB-476D-ABF9-8567E8891686}" dt="2023-05-11T20:10:09.722" v="4709" actId="14100"/>
          <ac:spMkLst>
            <pc:docMk/>
            <pc:sldMk cId="1474661189" sldId="310"/>
            <ac:spMk id="26" creationId="{975E7982-5D36-12EA-362F-4715E24EC34D}"/>
          </ac:spMkLst>
        </pc:spChg>
        <pc:graphicFrameChg chg="del">
          <ac:chgData name="Gregorio Ariel Guerrero Moral" userId="82482f2c-2662-4bc3-b06e-2fa762521b9f" providerId="ADAL" clId="{E31E1CD7-74FB-476D-ABF9-8567E8891686}" dt="2023-05-11T18:51:17.048" v="4267" actId="478"/>
          <ac:graphicFrameMkLst>
            <pc:docMk/>
            <pc:sldMk cId="1474661189" sldId="310"/>
            <ac:graphicFrameMk id="5" creationId="{9157B6CB-DA97-9897-D463-5135CA5BFB3A}"/>
          </ac:graphicFrameMkLst>
        </pc:graphicFrameChg>
        <pc:picChg chg="add mod">
          <ac:chgData name="Gregorio Ariel Guerrero Moral" userId="82482f2c-2662-4bc3-b06e-2fa762521b9f" providerId="ADAL" clId="{E31E1CD7-74FB-476D-ABF9-8567E8891686}" dt="2023-05-11T19:49:18.795" v="4499" actId="14100"/>
          <ac:picMkLst>
            <pc:docMk/>
            <pc:sldMk cId="1474661189" sldId="310"/>
            <ac:picMk id="17" creationId="{DE4A2695-A8FF-9261-38A9-318BCBB44095}"/>
          </ac:picMkLst>
        </pc:picChg>
        <pc:picChg chg="add mod">
          <ac:chgData name="Gregorio Ariel Guerrero Moral" userId="82482f2c-2662-4bc3-b06e-2fa762521b9f" providerId="ADAL" clId="{E31E1CD7-74FB-476D-ABF9-8567E8891686}" dt="2023-05-11T19:49:44.064" v="4503" actId="1076"/>
          <ac:picMkLst>
            <pc:docMk/>
            <pc:sldMk cId="1474661189" sldId="310"/>
            <ac:picMk id="18" creationId="{8E5E553F-DCC9-C4EA-3192-E0925C649D15}"/>
          </ac:picMkLst>
        </pc:picChg>
        <pc:picChg chg="add mod">
          <ac:chgData name="Gregorio Ariel Guerrero Moral" userId="82482f2c-2662-4bc3-b06e-2fa762521b9f" providerId="ADAL" clId="{E31E1CD7-74FB-476D-ABF9-8567E8891686}" dt="2023-05-11T20:03:02.159" v="4687" actId="1076"/>
          <ac:picMkLst>
            <pc:docMk/>
            <pc:sldMk cId="1474661189" sldId="310"/>
            <ac:picMk id="20" creationId="{18BCB13C-658A-0911-B23C-4D4175C22E81}"/>
          </ac:picMkLst>
        </pc:picChg>
        <pc:picChg chg="add mod">
          <ac:chgData name="Gregorio Ariel Guerrero Moral" userId="82482f2c-2662-4bc3-b06e-2fa762521b9f" providerId="ADAL" clId="{E31E1CD7-74FB-476D-ABF9-8567E8891686}" dt="2023-05-11T19:59:36.786" v="4663" actId="1076"/>
          <ac:picMkLst>
            <pc:docMk/>
            <pc:sldMk cId="1474661189" sldId="310"/>
            <ac:picMk id="23" creationId="{2649E78D-8DA7-D616-2EA9-05818C1BFA23}"/>
          </ac:picMkLst>
        </pc:picChg>
        <pc:picChg chg="add mod">
          <ac:chgData name="Gregorio Ariel Guerrero Moral" userId="82482f2c-2662-4bc3-b06e-2fa762521b9f" providerId="ADAL" clId="{E31E1CD7-74FB-476D-ABF9-8567E8891686}" dt="2023-05-11T19:48:13.643" v="4492" actId="1076"/>
          <ac:picMkLst>
            <pc:docMk/>
            <pc:sldMk cId="1474661189" sldId="310"/>
            <ac:picMk id="5122" creationId="{6E0431EC-F0AC-552A-4126-FC6DB29206B9}"/>
          </ac:picMkLst>
        </pc:picChg>
        <pc:picChg chg="add mod">
          <ac:chgData name="Gregorio Ariel Guerrero Moral" userId="82482f2c-2662-4bc3-b06e-2fa762521b9f" providerId="ADAL" clId="{E31E1CD7-74FB-476D-ABF9-8567E8891686}" dt="2023-05-11T19:48:13.643" v="4492" actId="1076"/>
          <ac:picMkLst>
            <pc:docMk/>
            <pc:sldMk cId="1474661189" sldId="310"/>
            <ac:picMk id="5124" creationId="{88C219E6-F4B8-DC48-6739-402039183102}"/>
          </ac:picMkLst>
        </pc:picChg>
        <pc:picChg chg="add mod">
          <ac:chgData name="Gregorio Ariel Guerrero Moral" userId="82482f2c-2662-4bc3-b06e-2fa762521b9f" providerId="ADAL" clId="{E31E1CD7-74FB-476D-ABF9-8567E8891686}" dt="2023-05-11T19:48:13.643" v="4492" actId="1076"/>
          <ac:picMkLst>
            <pc:docMk/>
            <pc:sldMk cId="1474661189" sldId="310"/>
            <ac:picMk id="5126" creationId="{8A3CFE1A-E2CA-066B-E7AD-85E6CE51C6C3}"/>
          </ac:picMkLst>
        </pc:picChg>
        <pc:picChg chg="add mod">
          <ac:chgData name="Gregorio Ariel Guerrero Moral" userId="82482f2c-2662-4bc3-b06e-2fa762521b9f" providerId="ADAL" clId="{E31E1CD7-74FB-476D-ABF9-8567E8891686}" dt="2023-05-11T20:04:46.321" v="4695" actId="1076"/>
          <ac:picMkLst>
            <pc:docMk/>
            <pc:sldMk cId="1474661189" sldId="310"/>
            <ac:picMk id="5128" creationId="{F856802B-54E3-F3CB-48FA-E1287C51483A}"/>
          </ac:picMkLst>
        </pc:picChg>
        <pc:picChg chg="add mod">
          <ac:chgData name="Gregorio Ariel Guerrero Moral" userId="82482f2c-2662-4bc3-b06e-2fa762521b9f" providerId="ADAL" clId="{E31E1CD7-74FB-476D-ABF9-8567E8891686}" dt="2023-05-11T20:07:41.851" v="4701" actId="1076"/>
          <ac:picMkLst>
            <pc:docMk/>
            <pc:sldMk cId="1474661189" sldId="310"/>
            <ac:picMk id="5130" creationId="{7A955C56-4069-774C-3CC9-2875FED81D7E}"/>
          </ac:picMkLst>
        </pc:picChg>
        <pc:picChg chg="add del">
          <ac:chgData name="Gregorio Ariel Guerrero Moral" userId="82482f2c-2662-4bc3-b06e-2fa762521b9f" providerId="ADAL" clId="{E31E1CD7-74FB-476D-ABF9-8567E8891686}" dt="2023-05-11T20:09:16.154" v="4705"/>
          <ac:picMkLst>
            <pc:docMk/>
            <pc:sldMk cId="1474661189" sldId="310"/>
            <ac:picMk id="5132" creationId="{CE5A3E17-3476-1BD1-EE0C-E784CEF7CDE9}"/>
          </ac:picMkLst>
        </pc:picChg>
        <pc:cxnChg chg="add mod">
          <ac:chgData name="Gregorio Ariel Guerrero Moral" userId="82482f2c-2662-4bc3-b06e-2fa762521b9f" providerId="ADAL" clId="{E31E1CD7-74FB-476D-ABF9-8567E8891686}" dt="2023-05-11T19:48:13.643" v="4492" actId="1076"/>
          <ac:cxnSpMkLst>
            <pc:docMk/>
            <pc:sldMk cId="1474661189" sldId="310"/>
            <ac:cxnSpMk id="16" creationId="{81DC5BA5-6146-1B5F-9051-69FDB3B399AA}"/>
          </ac:cxnSpMkLst>
        </pc:cxnChg>
      </pc:sldChg>
      <pc:sldChg chg="addSp modSp add del mod">
        <pc:chgData name="Gregorio Ariel Guerrero Moral" userId="82482f2c-2662-4bc3-b06e-2fa762521b9f" providerId="ADAL" clId="{E31E1CD7-74FB-476D-ABF9-8567E8891686}" dt="2023-05-11T20:07:58.408" v="4702" actId="2696"/>
        <pc:sldMkLst>
          <pc:docMk/>
          <pc:sldMk cId="383626925" sldId="311"/>
        </pc:sldMkLst>
        <pc:spChg chg="mod">
          <ac:chgData name="Gregorio Ariel Guerrero Moral" userId="82482f2c-2662-4bc3-b06e-2fa762521b9f" providerId="ADAL" clId="{E31E1CD7-74FB-476D-ABF9-8567E8891686}" dt="2023-05-11T19:58:22.851" v="4657" actId="255"/>
          <ac:spMkLst>
            <pc:docMk/>
            <pc:sldMk cId="383626925" sldId="311"/>
            <ac:spMk id="4" creationId="{B2160237-33BB-3171-6B94-85E982C741AC}"/>
          </ac:spMkLst>
        </pc:spChg>
        <pc:picChg chg="add mod">
          <ac:chgData name="Gregorio Ariel Guerrero Moral" userId="82482f2c-2662-4bc3-b06e-2fa762521b9f" providerId="ADAL" clId="{E31E1CD7-74FB-476D-ABF9-8567E8891686}" dt="2023-05-11T19:57:03.087" v="4640" actId="1076"/>
          <ac:picMkLst>
            <pc:docMk/>
            <pc:sldMk cId="383626925" sldId="311"/>
            <ac:picMk id="3" creationId="{9266EC16-BE23-A9B9-3201-008DEC69F3BA}"/>
          </ac:picMkLst>
        </pc:picChg>
      </pc:sldChg>
      <pc:sldChg chg="delSp modSp add mod">
        <pc:chgData name="Gregorio Ariel Guerrero Moral" userId="82482f2c-2662-4bc3-b06e-2fa762521b9f" providerId="ADAL" clId="{E31E1CD7-74FB-476D-ABF9-8567E8891686}" dt="2023-05-11T20:47:39.044" v="4904" actId="14100"/>
        <pc:sldMkLst>
          <pc:docMk/>
          <pc:sldMk cId="2672430672" sldId="311"/>
        </pc:sldMkLst>
        <pc:spChg chg="del">
          <ac:chgData name="Gregorio Ariel Guerrero Moral" userId="82482f2c-2662-4bc3-b06e-2fa762521b9f" providerId="ADAL" clId="{E31E1CD7-74FB-476D-ABF9-8567E8891686}" dt="2023-05-11T20:46:45.370" v="4886" actId="478"/>
          <ac:spMkLst>
            <pc:docMk/>
            <pc:sldMk cId="2672430672" sldId="311"/>
            <ac:spMk id="14" creationId="{51C3659B-4564-013B-AE1A-5063579DC77C}"/>
          </ac:spMkLst>
        </pc:spChg>
        <pc:graphicFrameChg chg="del">
          <ac:chgData name="Gregorio Ariel Guerrero Moral" userId="82482f2c-2662-4bc3-b06e-2fa762521b9f" providerId="ADAL" clId="{E31E1CD7-74FB-476D-ABF9-8567E8891686}" dt="2023-05-11T20:46:45.370" v="4886" actId="478"/>
          <ac:graphicFrameMkLst>
            <pc:docMk/>
            <pc:sldMk cId="2672430672" sldId="311"/>
            <ac:graphicFrameMk id="13" creationId="{BD94C70B-58A6-6326-7896-0587DE8F3A4F}"/>
          </ac:graphicFrameMkLst>
        </pc:graphicFrameChg>
        <pc:picChg chg="del">
          <ac:chgData name="Gregorio Ariel Guerrero Moral" userId="82482f2c-2662-4bc3-b06e-2fa762521b9f" providerId="ADAL" clId="{E31E1CD7-74FB-476D-ABF9-8567E8891686}" dt="2023-05-11T20:46:53.080" v="4887" actId="478"/>
          <ac:picMkLst>
            <pc:docMk/>
            <pc:sldMk cId="2672430672" sldId="311"/>
            <ac:picMk id="12" creationId="{27BCFBAF-FDA9-0FCA-D783-11E64B386141}"/>
          </ac:picMkLst>
        </pc:picChg>
        <pc:picChg chg="mod">
          <ac:chgData name="Gregorio Ariel Guerrero Moral" userId="82482f2c-2662-4bc3-b06e-2fa762521b9f" providerId="ADAL" clId="{E31E1CD7-74FB-476D-ABF9-8567E8891686}" dt="2023-05-11T20:47:06.938" v="4891" actId="1076"/>
          <ac:picMkLst>
            <pc:docMk/>
            <pc:sldMk cId="2672430672" sldId="311"/>
            <ac:picMk id="15" creationId="{AE82DCC9-4E4C-13B7-F496-54E80482A1DF}"/>
          </ac:picMkLst>
        </pc:picChg>
        <pc:picChg chg="mod">
          <ac:chgData name="Gregorio Ariel Guerrero Moral" userId="82482f2c-2662-4bc3-b06e-2fa762521b9f" providerId="ADAL" clId="{E31E1CD7-74FB-476D-ABF9-8567E8891686}" dt="2023-05-11T20:47:23.962" v="4898" actId="1076"/>
          <ac:picMkLst>
            <pc:docMk/>
            <pc:sldMk cId="2672430672" sldId="311"/>
            <ac:picMk id="16" creationId="{04F1BCAC-E405-D08F-CAAB-96D0F88D64AE}"/>
          </ac:picMkLst>
        </pc:picChg>
        <pc:picChg chg="mod">
          <ac:chgData name="Gregorio Ariel Guerrero Moral" userId="82482f2c-2662-4bc3-b06e-2fa762521b9f" providerId="ADAL" clId="{E31E1CD7-74FB-476D-ABF9-8567E8891686}" dt="2023-05-11T20:47:24.871" v="4899" actId="1076"/>
          <ac:picMkLst>
            <pc:docMk/>
            <pc:sldMk cId="2672430672" sldId="311"/>
            <ac:picMk id="17" creationId="{B39E71E3-D162-DA86-D711-6457BF4FBF5A}"/>
          </ac:picMkLst>
        </pc:picChg>
        <pc:picChg chg="mod">
          <ac:chgData name="Gregorio Ariel Guerrero Moral" userId="82482f2c-2662-4bc3-b06e-2fa762521b9f" providerId="ADAL" clId="{E31E1CD7-74FB-476D-ABF9-8567E8891686}" dt="2023-05-11T20:47:39.044" v="4904" actId="14100"/>
          <ac:picMkLst>
            <pc:docMk/>
            <pc:sldMk cId="2672430672" sldId="311"/>
            <ac:picMk id="1038" creationId="{969BB1AF-D8FB-1ADA-ED98-F06E21B5092F}"/>
          </ac:picMkLst>
        </pc:picChg>
      </pc:sldChg>
      <pc:sldChg chg="new del">
        <pc:chgData name="Gregorio Ariel Guerrero Moral" userId="82482f2c-2662-4bc3-b06e-2fa762521b9f" providerId="ADAL" clId="{E31E1CD7-74FB-476D-ABF9-8567E8891686}" dt="2023-05-11T19:29:45.409" v="4269" actId="2696"/>
        <pc:sldMkLst>
          <pc:docMk/>
          <pc:sldMk cId="4207899055" sldId="311"/>
        </pc:sldMkLst>
      </pc:sldChg>
      <pc:sldChg chg="del">
        <pc:chgData name="Gregorio Ariel Guerrero Moral" userId="82482f2c-2662-4bc3-b06e-2fa762521b9f" providerId="ADAL" clId="{E31E1CD7-74FB-476D-ABF9-8567E8891686}" dt="2023-05-10T18:28:21.468" v="49" actId="47"/>
        <pc:sldMkLst>
          <pc:docMk/>
          <pc:sldMk cId="2545612055" sldId="313"/>
        </pc:sldMkLst>
      </pc:sldChg>
      <pc:sldChg chg="del">
        <pc:chgData name="Gregorio Ariel Guerrero Moral" userId="82482f2c-2662-4bc3-b06e-2fa762521b9f" providerId="ADAL" clId="{E31E1CD7-74FB-476D-ABF9-8567E8891686}" dt="2023-05-10T18:28:21.468" v="49" actId="47"/>
        <pc:sldMkLst>
          <pc:docMk/>
          <pc:sldMk cId="1411074516" sldId="314"/>
        </pc:sldMkLst>
      </pc:sldChg>
      <pc:sldChg chg="del">
        <pc:chgData name="Gregorio Ariel Guerrero Moral" userId="82482f2c-2662-4bc3-b06e-2fa762521b9f" providerId="ADAL" clId="{E31E1CD7-74FB-476D-ABF9-8567E8891686}" dt="2023-05-10T18:28:21.468" v="49" actId="47"/>
        <pc:sldMkLst>
          <pc:docMk/>
          <pc:sldMk cId="1301442168" sldId="315"/>
        </pc:sldMkLst>
      </pc:sldChg>
      <pc:sldChg chg="del">
        <pc:chgData name="Gregorio Ariel Guerrero Moral" userId="82482f2c-2662-4bc3-b06e-2fa762521b9f" providerId="ADAL" clId="{E31E1CD7-74FB-476D-ABF9-8567E8891686}" dt="2023-05-10T18:28:21.468" v="49" actId="47"/>
        <pc:sldMkLst>
          <pc:docMk/>
          <pc:sldMk cId="308566718" sldId="316"/>
        </pc:sldMkLst>
      </pc:sldChg>
      <pc:sldChg chg="del">
        <pc:chgData name="Gregorio Ariel Guerrero Moral" userId="82482f2c-2662-4bc3-b06e-2fa762521b9f" providerId="ADAL" clId="{E31E1CD7-74FB-476D-ABF9-8567E8891686}" dt="2023-05-10T18:28:21.468" v="49" actId="47"/>
        <pc:sldMkLst>
          <pc:docMk/>
          <pc:sldMk cId="2852125403" sldId="317"/>
        </pc:sldMkLst>
      </pc:sldChg>
      <pc:sldChg chg="del">
        <pc:chgData name="Gregorio Ariel Guerrero Moral" userId="82482f2c-2662-4bc3-b06e-2fa762521b9f" providerId="ADAL" clId="{E31E1CD7-74FB-476D-ABF9-8567E8891686}" dt="2023-05-10T18:28:21.468" v="49" actId="47"/>
        <pc:sldMkLst>
          <pc:docMk/>
          <pc:sldMk cId="3197437831" sldId="318"/>
        </pc:sldMkLst>
      </pc:sldChg>
      <pc:sldChg chg="del">
        <pc:chgData name="Gregorio Ariel Guerrero Moral" userId="82482f2c-2662-4bc3-b06e-2fa762521b9f" providerId="ADAL" clId="{E31E1CD7-74FB-476D-ABF9-8567E8891686}" dt="2023-05-10T18:28:21.468" v="49" actId="47"/>
        <pc:sldMkLst>
          <pc:docMk/>
          <pc:sldMk cId="2741944" sldId="319"/>
        </pc:sldMkLst>
      </pc:sldChg>
      <pc:sldChg chg="del">
        <pc:chgData name="Gregorio Ariel Guerrero Moral" userId="82482f2c-2662-4bc3-b06e-2fa762521b9f" providerId="ADAL" clId="{E31E1CD7-74FB-476D-ABF9-8567E8891686}" dt="2023-05-10T18:28:21.468" v="49" actId="47"/>
        <pc:sldMkLst>
          <pc:docMk/>
          <pc:sldMk cId="3409772057" sldId="32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microsoft/IoT-For-Beginners/tree/main/1-getting-started/lessons/2-deeper-dive" TargetMode="Externa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hyperlink" Target="https://black-meadow-040d15503.1.azurestaticapps.net/quiz/3" TargetMode="External"/><Relationship Id="rId1" Type="http://schemas.openxmlformats.org/officeDocument/2006/relationships/hyperlink" Target="https://www.youtube.com/watch?v=t0SySWw3z9M" TargetMode="Externa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hyperlink" Target="https://black-meadow-040d15503.1.azurestaticapps.net/quiz/4" TargetMode="External"/><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www.youtube.com/watch?v=t0SySWw3z9M" TargetMode="External"/><Relationship Id="rId7" Type="http://schemas.openxmlformats.org/officeDocument/2006/relationships/image" Target="../media/image9.png"/><Relationship Id="rId12" Type="http://schemas.openxmlformats.org/officeDocument/2006/relationships/hyperlink" Target="https://black-meadow-040d15503.1.azurestaticapps.net/quiz/4" TargetMode="External"/><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hyperlink" Target="https://black-meadow-040d15503.1.azurestaticapps.net/quiz/3" TargetMode="External"/><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s://github.com/microsoft/IoT-For-Beginners/tree/main/1-getting-started/lessons/2-deeper-div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DE0AB-7D14-4EEE-9E52-381FE08B15D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215A0F-8E08-43D1-A869-65A16C21AB3D}">
      <dgm:prSet/>
      <dgm:spPr/>
      <dgm:t>
        <a:bodyPr/>
        <a:lstStyle/>
        <a:p>
          <a:pPr>
            <a:lnSpc>
              <a:spcPct val="100000"/>
            </a:lnSpc>
          </a:pPr>
          <a:r>
            <a:rPr lang="es-PY" dirty="0"/>
            <a:t>Ver el video </a:t>
          </a:r>
          <a:r>
            <a:rPr lang="es-PY" dirty="0">
              <a:hlinkClick xmlns:r="http://schemas.openxmlformats.org/officeDocument/2006/relationships" r:id="rId1"/>
            </a:rPr>
            <a:t>Lección 02 – Inmersión en </a:t>
          </a:r>
          <a:r>
            <a:rPr lang="es-PY" dirty="0" err="1">
              <a:hlinkClick xmlns:r="http://schemas.openxmlformats.org/officeDocument/2006/relationships" r:id="rId1"/>
            </a:rPr>
            <a:t>IoT</a:t>
          </a:r>
          <a:endParaRPr lang="en-US" dirty="0"/>
        </a:p>
      </dgm:t>
    </dgm:pt>
    <dgm:pt modelId="{1A86BF5C-8AEE-44D7-AC3E-A50156D56E06}" type="parTrans" cxnId="{65BD9820-5B8C-4654-AA88-60FD2C3562C4}">
      <dgm:prSet/>
      <dgm:spPr/>
      <dgm:t>
        <a:bodyPr/>
        <a:lstStyle/>
        <a:p>
          <a:endParaRPr lang="en-US"/>
        </a:p>
      </dgm:t>
    </dgm:pt>
    <dgm:pt modelId="{9752A97A-FD38-4A50-8F59-1F726DDDAB90}" type="sibTrans" cxnId="{65BD9820-5B8C-4654-AA88-60FD2C3562C4}">
      <dgm:prSet/>
      <dgm:spPr/>
      <dgm:t>
        <a:bodyPr/>
        <a:lstStyle/>
        <a:p>
          <a:endParaRPr lang="en-US"/>
        </a:p>
      </dgm:t>
    </dgm:pt>
    <dgm:pt modelId="{4C452516-A550-4A7C-AFFD-1D842EF8130F}">
      <dgm:prSet/>
      <dgm:spPr/>
      <dgm:t>
        <a:bodyPr/>
        <a:lstStyle/>
        <a:p>
          <a:pPr>
            <a:lnSpc>
              <a:spcPct val="100000"/>
            </a:lnSpc>
          </a:pPr>
          <a:r>
            <a:rPr lang="es-PY" dirty="0">
              <a:hlinkClick xmlns:r="http://schemas.openxmlformats.org/officeDocument/2006/relationships" r:id="rId2"/>
            </a:rPr>
            <a:t>Cuestionario inicial</a:t>
          </a:r>
          <a:endParaRPr lang="en-US" dirty="0"/>
        </a:p>
      </dgm:t>
    </dgm:pt>
    <dgm:pt modelId="{D2F4FA3D-D6E1-48F8-8D37-391B3F93D20C}" type="parTrans" cxnId="{3DD599DC-CBA5-4551-8617-0FA5ABABFD98}">
      <dgm:prSet/>
      <dgm:spPr/>
      <dgm:t>
        <a:bodyPr/>
        <a:lstStyle/>
        <a:p>
          <a:endParaRPr lang="en-US"/>
        </a:p>
      </dgm:t>
    </dgm:pt>
    <dgm:pt modelId="{35A49219-00D8-4BA5-BEA5-77FFA65E38DC}" type="sibTrans" cxnId="{3DD599DC-CBA5-4551-8617-0FA5ABABFD98}">
      <dgm:prSet/>
      <dgm:spPr/>
      <dgm:t>
        <a:bodyPr/>
        <a:lstStyle/>
        <a:p>
          <a:endParaRPr lang="en-US"/>
        </a:p>
      </dgm:t>
    </dgm:pt>
    <dgm:pt modelId="{CD981B0A-96D2-4D67-A20E-F34B3E0AAC42}">
      <dgm:prSet/>
      <dgm:spPr/>
      <dgm:t>
        <a:bodyPr/>
        <a:lstStyle/>
        <a:p>
          <a:pPr>
            <a:lnSpc>
              <a:spcPct val="100000"/>
            </a:lnSpc>
          </a:pPr>
          <a:r>
            <a:rPr lang="es-PY" dirty="0"/>
            <a:t>Leer la Lección 02 – </a:t>
          </a:r>
          <a:r>
            <a:rPr lang="es-PY" dirty="0">
              <a:hlinkClick xmlns:r="http://schemas.openxmlformats.org/officeDocument/2006/relationships" r:id="rId3"/>
            </a:rPr>
            <a:t>2. Inmersión en </a:t>
          </a:r>
          <a:r>
            <a:rPr lang="es-PY" dirty="0" err="1">
              <a:hlinkClick xmlns:r="http://schemas.openxmlformats.org/officeDocument/2006/relationships" r:id="rId3"/>
            </a:rPr>
            <a:t>IoT</a:t>
          </a:r>
          <a:endParaRPr lang="en-US" dirty="0"/>
        </a:p>
      </dgm:t>
    </dgm:pt>
    <dgm:pt modelId="{91CAA189-3CDB-46FC-9E1D-D8304FC6D402}" type="parTrans" cxnId="{8E1AA5D0-F954-4D55-8D00-494472D591A0}">
      <dgm:prSet/>
      <dgm:spPr/>
      <dgm:t>
        <a:bodyPr/>
        <a:lstStyle/>
        <a:p>
          <a:endParaRPr lang="en-US"/>
        </a:p>
      </dgm:t>
    </dgm:pt>
    <dgm:pt modelId="{D352E56E-6785-46CC-A5CF-DAF786434BB0}" type="sibTrans" cxnId="{8E1AA5D0-F954-4D55-8D00-494472D591A0}">
      <dgm:prSet/>
      <dgm:spPr/>
      <dgm:t>
        <a:bodyPr/>
        <a:lstStyle/>
        <a:p>
          <a:endParaRPr lang="en-US"/>
        </a:p>
      </dgm:t>
    </dgm:pt>
    <dgm:pt modelId="{27010F3B-8B83-4B63-8ADC-BB92A9A5BD57}">
      <dgm:prSet/>
      <dgm:spPr/>
      <dgm:t>
        <a:bodyPr/>
        <a:lstStyle/>
        <a:p>
          <a:pPr>
            <a:lnSpc>
              <a:spcPct val="100000"/>
            </a:lnSpc>
          </a:pPr>
          <a:r>
            <a:rPr lang="es-PY" dirty="0">
              <a:hlinkClick xmlns:r="http://schemas.openxmlformats.org/officeDocument/2006/relationships" r:id="rId4"/>
            </a:rPr>
            <a:t>Cuestionario final</a:t>
          </a:r>
          <a:endParaRPr lang="en-US" dirty="0"/>
        </a:p>
      </dgm:t>
    </dgm:pt>
    <dgm:pt modelId="{5ABC7B99-1820-4934-8950-C3FBC92129FA}" type="parTrans" cxnId="{5488EAA1-65AE-4D63-89E5-4E6C69A03989}">
      <dgm:prSet/>
      <dgm:spPr/>
      <dgm:t>
        <a:bodyPr/>
        <a:lstStyle/>
        <a:p>
          <a:endParaRPr lang="en-US"/>
        </a:p>
      </dgm:t>
    </dgm:pt>
    <dgm:pt modelId="{D6C66DB2-4E8D-44C8-A58D-85C78DDC5638}" type="sibTrans" cxnId="{5488EAA1-65AE-4D63-89E5-4E6C69A03989}">
      <dgm:prSet/>
      <dgm:spPr/>
      <dgm:t>
        <a:bodyPr/>
        <a:lstStyle/>
        <a:p>
          <a:endParaRPr lang="en-US"/>
        </a:p>
      </dgm:t>
    </dgm:pt>
    <dgm:pt modelId="{A1380CD7-E949-4CFC-A8AF-C8035495E92D}" type="pres">
      <dgm:prSet presAssocID="{5F3DE0AB-7D14-4EEE-9E52-381FE08B15D7}" presName="root" presStyleCnt="0">
        <dgm:presLayoutVars>
          <dgm:dir/>
          <dgm:resizeHandles val="exact"/>
        </dgm:presLayoutVars>
      </dgm:prSet>
      <dgm:spPr/>
    </dgm:pt>
    <dgm:pt modelId="{04CE758A-C5A8-45E4-80AB-D2EBDADAF977}" type="pres">
      <dgm:prSet presAssocID="{3D215A0F-8E08-43D1-A869-65A16C21AB3D}" presName="compNode" presStyleCnt="0"/>
      <dgm:spPr/>
    </dgm:pt>
    <dgm:pt modelId="{220C5CB8-9762-4D84-A14A-0BF5192237DE}" type="pres">
      <dgm:prSet presAssocID="{3D215A0F-8E08-43D1-A869-65A16C21AB3D}" presName="bgRect" presStyleLbl="bgShp" presStyleIdx="0" presStyleCnt="4"/>
      <dgm:spPr/>
    </dgm:pt>
    <dgm:pt modelId="{392D57C5-AA8A-4613-ABDB-B2EC84154555}" type="pres">
      <dgm:prSet presAssocID="{3D215A0F-8E08-43D1-A869-65A16C21AB3D}"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cam"/>
        </a:ext>
      </dgm:extLst>
    </dgm:pt>
    <dgm:pt modelId="{11338B8B-5236-4EC2-A7CA-B091C7B40A96}" type="pres">
      <dgm:prSet presAssocID="{3D215A0F-8E08-43D1-A869-65A16C21AB3D}" presName="spaceRect" presStyleCnt="0"/>
      <dgm:spPr/>
    </dgm:pt>
    <dgm:pt modelId="{E45C99AF-6B63-4DD1-940A-FCB67654AE5F}" type="pres">
      <dgm:prSet presAssocID="{3D215A0F-8E08-43D1-A869-65A16C21AB3D}" presName="parTx" presStyleLbl="revTx" presStyleIdx="0" presStyleCnt="4">
        <dgm:presLayoutVars>
          <dgm:chMax val="0"/>
          <dgm:chPref val="0"/>
        </dgm:presLayoutVars>
      </dgm:prSet>
      <dgm:spPr/>
    </dgm:pt>
    <dgm:pt modelId="{54ED9704-0B90-4246-BC68-8CFCE5ADA1B4}" type="pres">
      <dgm:prSet presAssocID="{9752A97A-FD38-4A50-8F59-1F726DDDAB90}" presName="sibTrans" presStyleCnt="0"/>
      <dgm:spPr/>
    </dgm:pt>
    <dgm:pt modelId="{6443B12A-181C-410D-B58B-9F6101F8B5F4}" type="pres">
      <dgm:prSet presAssocID="{4C452516-A550-4A7C-AFFD-1D842EF8130F}" presName="compNode" presStyleCnt="0"/>
      <dgm:spPr/>
    </dgm:pt>
    <dgm:pt modelId="{800C053D-3BCC-4ECA-9A0A-BA780955CAD4}" type="pres">
      <dgm:prSet presAssocID="{4C452516-A550-4A7C-AFFD-1D842EF8130F}" presName="bgRect" presStyleLbl="bgShp" presStyleIdx="1" presStyleCnt="4"/>
      <dgm:spPr/>
    </dgm:pt>
    <dgm:pt modelId="{068A53E8-9344-4E01-AD80-70BC6D9B8A1B}" type="pres">
      <dgm:prSet presAssocID="{4C452516-A550-4A7C-AFFD-1D842EF8130F}"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a de comprobación"/>
        </a:ext>
      </dgm:extLst>
    </dgm:pt>
    <dgm:pt modelId="{91C36C06-577D-40FF-A5AE-40C6CE501594}" type="pres">
      <dgm:prSet presAssocID="{4C452516-A550-4A7C-AFFD-1D842EF8130F}" presName="spaceRect" presStyleCnt="0"/>
      <dgm:spPr/>
    </dgm:pt>
    <dgm:pt modelId="{67C4845E-DACE-4EE6-93FB-AB5917253F9C}" type="pres">
      <dgm:prSet presAssocID="{4C452516-A550-4A7C-AFFD-1D842EF8130F}" presName="parTx" presStyleLbl="revTx" presStyleIdx="1" presStyleCnt="4">
        <dgm:presLayoutVars>
          <dgm:chMax val="0"/>
          <dgm:chPref val="0"/>
        </dgm:presLayoutVars>
      </dgm:prSet>
      <dgm:spPr/>
    </dgm:pt>
    <dgm:pt modelId="{05BBD28F-9C50-4D3A-BA5A-EFD1D09262A8}" type="pres">
      <dgm:prSet presAssocID="{35A49219-00D8-4BA5-BEA5-77FFA65E38DC}" presName="sibTrans" presStyleCnt="0"/>
      <dgm:spPr/>
    </dgm:pt>
    <dgm:pt modelId="{1B888B1B-6CE6-4EB2-BC4D-7CA1CC207D5B}" type="pres">
      <dgm:prSet presAssocID="{CD981B0A-96D2-4D67-A20E-F34B3E0AAC42}" presName="compNode" presStyleCnt="0"/>
      <dgm:spPr/>
    </dgm:pt>
    <dgm:pt modelId="{E8F61FB4-38BD-4081-AB82-50D424FED089}" type="pres">
      <dgm:prSet presAssocID="{CD981B0A-96D2-4D67-A20E-F34B3E0AAC42}" presName="bgRect" presStyleLbl="bgShp" presStyleIdx="2" presStyleCnt="4"/>
      <dgm:spPr/>
    </dgm:pt>
    <dgm:pt modelId="{818A2B24-75DD-4A65-92FB-6DD9A3F9524B}" type="pres">
      <dgm:prSet presAssocID="{CD981B0A-96D2-4D67-A20E-F34B3E0AAC42}"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39A66DDA-E164-448A-BAAA-0428A0E1600B}" type="pres">
      <dgm:prSet presAssocID="{CD981B0A-96D2-4D67-A20E-F34B3E0AAC42}" presName="spaceRect" presStyleCnt="0"/>
      <dgm:spPr/>
    </dgm:pt>
    <dgm:pt modelId="{26B7F2FF-5F39-48C0-B98B-D4B381B27EAA}" type="pres">
      <dgm:prSet presAssocID="{CD981B0A-96D2-4D67-A20E-F34B3E0AAC42}" presName="parTx" presStyleLbl="revTx" presStyleIdx="2" presStyleCnt="4">
        <dgm:presLayoutVars>
          <dgm:chMax val="0"/>
          <dgm:chPref val="0"/>
        </dgm:presLayoutVars>
      </dgm:prSet>
      <dgm:spPr/>
    </dgm:pt>
    <dgm:pt modelId="{ECE4906B-B43A-479D-82E8-EA06D7011BD3}" type="pres">
      <dgm:prSet presAssocID="{D352E56E-6785-46CC-A5CF-DAF786434BB0}" presName="sibTrans" presStyleCnt="0"/>
      <dgm:spPr/>
    </dgm:pt>
    <dgm:pt modelId="{8CBB0DBC-B123-4643-A7F9-A76D84F87B55}" type="pres">
      <dgm:prSet presAssocID="{27010F3B-8B83-4B63-8ADC-BB92A9A5BD57}" presName="compNode" presStyleCnt="0"/>
      <dgm:spPr/>
    </dgm:pt>
    <dgm:pt modelId="{377F3FD0-F94A-4950-84D9-2EBF59ACD34A}" type="pres">
      <dgm:prSet presAssocID="{27010F3B-8B83-4B63-8ADC-BB92A9A5BD57}" presName="bgRect" presStyleLbl="bgShp" presStyleIdx="3" presStyleCnt="4"/>
      <dgm:spPr/>
    </dgm:pt>
    <dgm:pt modelId="{D709F5F9-9CF3-4CB6-87DA-6211D11667B3}" type="pres">
      <dgm:prSet presAssocID="{27010F3B-8B83-4B63-8ADC-BB92A9A5BD57}"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 de verificación"/>
        </a:ext>
      </dgm:extLst>
    </dgm:pt>
    <dgm:pt modelId="{87CF4992-9F49-43F3-8EFE-6FE619119260}" type="pres">
      <dgm:prSet presAssocID="{27010F3B-8B83-4B63-8ADC-BB92A9A5BD57}" presName="spaceRect" presStyleCnt="0"/>
      <dgm:spPr/>
    </dgm:pt>
    <dgm:pt modelId="{844549DD-F3FA-4AF8-8B39-3154C4886EEC}" type="pres">
      <dgm:prSet presAssocID="{27010F3B-8B83-4B63-8ADC-BB92A9A5BD57}" presName="parTx" presStyleLbl="revTx" presStyleIdx="3" presStyleCnt="4">
        <dgm:presLayoutVars>
          <dgm:chMax val="0"/>
          <dgm:chPref val="0"/>
        </dgm:presLayoutVars>
      </dgm:prSet>
      <dgm:spPr/>
    </dgm:pt>
  </dgm:ptLst>
  <dgm:cxnLst>
    <dgm:cxn modelId="{65BD9820-5B8C-4654-AA88-60FD2C3562C4}" srcId="{5F3DE0AB-7D14-4EEE-9E52-381FE08B15D7}" destId="{3D215A0F-8E08-43D1-A869-65A16C21AB3D}" srcOrd="0" destOrd="0" parTransId="{1A86BF5C-8AEE-44D7-AC3E-A50156D56E06}" sibTransId="{9752A97A-FD38-4A50-8F59-1F726DDDAB90}"/>
    <dgm:cxn modelId="{77746A30-2079-4CF2-BF00-86876E429764}" type="presOf" srcId="{27010F3B-8B83-4B63-8ADC-BB92A9A5BD57}" destId="{844549DD-F3FA-4AF8-8B39-3154C4886EEC}" srcOrd="0" destOrd="0" presId="urn:microsoft.com/office/officeart/2018/2/layout/IconVerticalSolidList"/>
    <dgm:cxn modelId="{51E40A65-1DEC-47E7-B026-AC7E582F9F0C}" type="presOf" srcId="{3D215A0F-8E08-43D1-A869-65A16C21AB3D}" destId="{E45C99AF-6B63-4DD1-940A-FCB67654AE5F}" srcOrd="0" destOrd="0" presId="urn:microsoft.com/office/officeart/2018/2/layout/IconVerticalSolidList"/>
    <dgm:cxn modelId="{5CA44551-7739-4BEF-83E1-D563FB1A5FA3}" type="presOf" srcId="{CD981B0A-96D2-4D67-A20E-F34B3E0AAC42}" destId="{26B7F2FF-5F39-48C0-B98B-D4B381B27EAA}" srcOrd="0" destOrd="0" presId="urn:microsoft.com/office/officeart/2018/2/layout/IconVerticalSolidList"/>
    <dgm:cxn modelId="{9178AE52-23BC-486D-944E-04DE0783AB8E}" type="presOf" srcId="{5F3DE0AB-7D14-4EEE-9E52-381FE08B15D7}" destId="{A1380CD7-E949-4CFC-A8AF-C8035495E92D}" srcOrd="0" destOrd="0" presId="urn:microsoft.com/office/officeart/2018/2/layout/IconVerticalSolidList"/>
    <dgm:cxn modelId="{5488EAA1-65AE-4D63-89E5-4E6C69A03989}" srcId="{5F3DE0AB-7D14-4EEE-9E52-381FE08B15D7}" destId="{27010F3B-8B83-4B63-8ADC-BB92A9A5BD57}" srcOrd="3" destOrd="0" parTransId="{5ABC7B99-1820-4934-8950-C3FBC92129FA}" sibTransId="{D6C66DB2-4E8D-44C8-A58D-85C78DDC5638}"/>
    <dgm:cxn modelId="{6301E8C2-C409-49B6-BBCB-B4B3101174AD}" type="presOf" srcId="{4C452516-A550-4A7C-AFFD-1D842EF8130F}" destId="{67C4845E-DACE-4EE6-93FB-AB5917253F9C}" srcOrd="0" destOrd="0" presId="urn:microsoft.com/office/officeart/2018/2/layout/IconVerticalSolidList"/>
    <dgm:cxn modelId="{8E1AA5D0-F954-4D55-8D00-494472D591A0}" srcId="{5F3DE0AB-7D14-4EEE-9E52-381FE08B15D7}" destId="{CD981B0A-96D2-4D67-A20E-F34B3E0AAC42}" srcOrd="2" destOrd="0" parTransId="{91CAA189-3CDB-46FC-9E1D-D8304FC6D402}" sibTransId="{D352E56E-6785-46CC-A5CF-DAF786434BB0}"/>
    <dgm:cxn modelId="{3DD599DC-CBA5-4551-8617-0FA5ABABFD98}" srcId="{5F3DE0AB-7D14-4EEE-9E52-381FE08B15D7}" destId="{4C452516-A550-4A7C-AFFD-1D842EF8130F}" srcOrd="1" destOrd="0" parTransId="{D2F4FA3D-D6E1-48F8-8D37-391B3F93D20C}" sibTransId="{35A49219-00D8-4BA5-BEA5-77FFA65E38DC}"/>
    <dgm:cxn modelId="{A6EE144B-1E5E-4491-A22A-FA2BBC5A7125}" type="presParOf" srcId="{A1380CD7-E949-4CFC-A8AF-C8035495E92D}" destId="{04CE758A-C5A8-45E4-80AB-D2EBDADAF977}" srcOrd="0" destOrd="0" presId="urn:microsoft.com/office/officeart/2018/2/layout/IconVerticalSolidList"/>
    <dgm:cxn modelId="{B6EE01D1-3C4B-416E-B061-AAB97338F98C}" type="presParOf" srcId="{04CE758A-C5A8-45E4-80AB-D2EBDADAF977}" destId="{220C5CB8-9762-4D84-A14A-0BF5192237DE}" srcOrd="0" destOrd="0" presId="urn:microsoft.com/office/officeart/2018/2/layout/IconVerticalSolidList"/>
    <dgm:cxn modelId="{F05F1352-F418-4B90-B480-86DD7B87D924}" type="presParOf" srcId="{04CE758A-C5A8-45E4-80AB-D2EBDADAF977}" destId="{392D57C5-AA8A-4613-ABDB-B2EC84154555}" srcOrd="1" destOrd="0" presId="urn:microsoft.com/office/officeart/2018/2/layout/IconVerticalSolidList"/>
    <dgm:cxn modelId="{E345F011-C434-4E2D-B6D3-26E28CEEEC3C}" type="presParOf" srcId="{04CE758A-C5A8-45E4-80AB-D2EBDADAF977}" destId="{11338B8B-5236-4EC2-A7CA-B091C7B40A96}" srcOrd="2" destOrd="0" presId="urn:microsoft.com/office/officeart/2018/2/layout/IconVerticalSolidList"/>
    <dgm:cxn modelId="{18C65991-7F81-47B6-9A46-1539E51B7345}" type="presParOf" srcId="{04CE758A-C5A8-45E4-80AB-D2EBDADAF977}" destId="{E45C99AF-6B63-4DD1-940A-FCB67654AE5F}" srcOrd="3" destOrd="0" presId="urn:microsoft.com/office/officeart/2018/2/layout/IconVerticalSolidList"/>
    <dgm:cxn modelId="{C707875D-B05C-4A78-95B5-647BE39F0125}" type="presParOf" srcId="{A1380CD7-E949-4CFC-A8AF-C8035495E92D}" destId="{54ED9704-0B90-4246-BC68-8CFCE5ADA1B4}" srcOrd="1" destOrd="0" presId="urn:microsoft.com/office/officeart/2018/2/layout/IconVerticalSolidList"/>
    <dgm:cxn modelId="{7712FD4A-523D-42B7-B774-3872E2B1941A}" type="presParOf" srcId="{A1380CD7-E949-4CFC-A8AF-C8035495E92D}" destId="{6443B12A-181C-410D-B58B-9F6101F8B5F4}" srcOrd="2" destOrd="0" presId="urn:microsoft.com/office/officeart/2018/2/layout/IconVerticalSolidList"/>
    <dgm:cxn modelId="{3AF2B1B1-D211-4229-B835-AE666D16468C}" type="presParOf" srcId="{6443B12A-181C-410D-B58B-9F6101F8B5F4}" destId="{800C053D-3BCC-4ECA-9A0A-BA780955CAD4}" srcOrd="0" destOrd="0" presId="urn:microsoft.com/office/officeart/2018/2/layout/IconVerticalSolidList"/>
    <dgm:cxn modelId="{A6E7A40B-75F1-4094-A5F3-2CE764A81511}" type="presParOf" srcId="{6443B12A-181C-410D-B58B-9F6101F8B5F4}" destId="{068A53E8-9344-4E01-AD80-70BC6D9B8A1B}" srcOrd="1" destOrd="0" presId="urn:microsoft.com/office/officeart/2018/2/layout/IconVerticalSolidList"/>
    <dgm:cxn modelId="{118C95E2-6531-47DA-8EB1-90B0DF3B1AB5}" type="presParOf" srcId="{6443B12A-181C-410D-B58B-9F6101F8B5F4}" destId="{91C36C06-577D-40FF-A5AE-40C6CE501594}" srcOrd="2" destOrd="0" presId="urn:microsoft.com/office/officeart/2018/2/layout/IconVerticalSolidList"/>
    <dgm:cxn modelId="{C78327CB-6D99-4CD4-8EC2-CC946C8ACBDD}" type="presParOf" srcId="{6443B12A-181C-410D-B58B-9F6101F8B5F4}" destId="{67C4845E-DACE-4EE6-93FB-AB5917253F9C}" srcOrd="3" destOrd="0" presId="urn:microsoft.com/office/officeart/2018/2/layout/IconVerticalSolidList"/>
    <dgm:cxn modelId="{A9BB4517-1665-43E3-AE88-8654CB961E37}" type="presParOf" srcId="{A1380CD7-E949-4CFC-A8AF-C8035495E92D}" destId="{05BBD28F-9C50-4D3A-BA5A-EFD1D09262A8}" srcOrd="3" destOrd="0" presId="urn:microsoft.com/office/officeart/2018/2/layout/IconVerticalSolidList"/>
    <dgm:cxn modelId="{B2ACFA70-95E4-4A3E-A402-1D500569E936}" type="presParOf" srcId="{A1380CD7-E949-4CFC-A8AF-C8035495E92D}" destId="{1B888B1B-6CE6-4EB2-BC4D-7CA1CC207D5B}" srcOrd="4" destOrd="0" presId="urn:microsoft.com/office/officeart/2018/2/layout/IconVerticalSolidList"/>
    <dgm:cxn modelId="{3206C2DE-B657-475C-BD28-E5578B3F8A47}" type="presParOf" srcId="{1B888B1B-6CE6-4EB2-BC4D-7CA1CC207D5B}" destId="{E8F61FB4-38BD-4081-AB82-50D424FED089}" srcOrd="0" destOrd="0" presId="urn:microsoft.com/office/officeart/2018/2/layout/IconVerticalSolidList"/>
    <dgm:cxn modelId="{3FF674C6-C3BC-4614-92D0-75EE8483CCA6}" type="presParOf" srcId="{1B888B1B-6CE6-4EB2-BC4D-7CA1CC207D5B}" destId="{818A2B24-75DD-4A65-92FB-6DD9A3F9524B}" srcOrd="1" destOrd="0" presId="urn:microsoft.com/office/officeart/2018/2/layout/IconVerticalSolidList"/>
    <dgm:cxn modelId="{A7459FF0-9105-43A0-BFC4-3E7D8438FB51}" type="presParOf" srcId="{1B888B1B-6CE6-4EB2-BC4D-7CA1CC207D5B}" destId="{39A66DDA-E164-448A-BAAA-0428A0E1600B}" srcOrd="2" destOrd="0" presId="urn:microsoft.com/office/officeart/2018/2/layout/IconVerticalSolidList"/>
    <dgm:cxn modelId="{A813DEA2-B330-4230-8433-C718FC979A2D}" type="presParOf" srcId="{1B888B1B-6CE6-4EB2-BC4D-7CA1CC207D5B}" destId="{26B7F2FF-5F39-48C0-B98B-D4B381B27EAA}" srcOrd="3" destOrd="0" presId="urn:microsoft.com/office/officeart/2018/2/layout/IconVerticalSolidList"/>
    <dgm:cxn modelId="{AC272D35-7A06-473B-AD0B-C6119F4E934A}" type="presParOf" srcId="{A1380CD7-E949-4CFC-A8AF-C8035495E92D}" destId="{ECE4906B-B43A-479D-82E8-EA06D7011BD3}" srcOrd="5" destOrd="0" presId="urn:microsoft.com/office/officeart/2018/2/layout/IconVerticalSolidList"/>
    <dgm:cxn modelId="{15D45DEC-205C-42B3-805E-01A4F5B11E99}" type="presParOf" srcId="{A1380CD7-E949-4CFC-A8AF-C8035495E92D}" destId="{8CBB0DBC-B123-4643-A7F9-A76D84F87B55}" srcOrd="6" destOrd="0" presId="urn:microsoft.com/office/officeart/2018/2/layout/IconVerticalSolidList"/>
    <dgm:cxn modelId="{E3F6EBB2-AF73-4539-939A-05B22412B471}" type="presParOf" srcId="{8CBB0DBC-B123-4643-A7F9-A76D84F87B55}" destId="{377F3FD0-F94A-4950-84D9-2EBF59ACD34A}" srcOrd="0" destOrd="0" presId="urn:microsoft.com/office/officeart/2018/2/layout/IconVerticalSolidList"/>
    <dgm:cxn modelId="{6F8FB480-88B1-4E1B-A1BF-B25DA2DFA7DD}" type="presParOf" srcId="{8CBB0DBC-B123-4643-A7F9-A76D84F87B55}" destId="{D709F5F9-9CF3-4CB6-87DA-6211D11667B3}" srcOrd="1" destOrd="0" presId="urn:microsoft.com/office/officeart/2018/2/layout/IconVerticalSolidList"/>
    <dgm:cxn modelId="{A3166F20-E177-4BC0-8AC7-EABE951C931C}" type="presParOf" srcId="{8CBB0DBC-B123-4643-A7F9-A76D84F87B55}" destId="{87CF4992-9F49-43F3-8EFE-6FE619119260}" srcOrd="2" destOrd="0" presId="urn:microsoft.com/office/officeart/2018/2/layout/IconVerticalSolidList"/>
    <dgm:cxn modelId="{9FE71092-10EF-4064-80A7-0B3A5CABEFBF}" type="presParOf" srcId="{8CBB0DBC-B123-4643-A7F9-A76D84F87B55}" destId="{844549DD-F3FA-4AF8-8B39-3154C4886E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F4012-38B4-4E78-B933-1CC24B11502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79A9F1D-3A89-4E90-9C16-D299CF2A1B90}">
      <dgm:prSet/>
      <dgm:spPr/>
      <dgm:t>
        <a:bodyPr/>
        <a:lstStyle/>
        <a:p>
          <a:r>
            <a:rPr lang="es-ES"/>
            <a:t>Componentes de una aplicación IoT</a:t>
          </a:r>
          <a:endParaRPr lang="en-US"/>
        </a:p>
      </dgm:t>
    </dgm:pt>
    <dgm:pt modelId="{960F322D-0FB5-4024-99C6-7DF933FF308A}" type="parTrans" cxnId="{223F1F9A-7674-48A9-A3B3-846FEBDE8F2F}">
      <dgm:prSet/>
      <dgm:spPr/>
      <dgm:t>
        <a:bodyPr/>
        <a:lstStyle/>
        <a:p>
          <a:endParaRPr lang="en-US"/>
        </a:p>
      </dgm:t>
    </dgm:pt>
    <dgm:pt modelId="{EE345176-2C3C-4314-A195-33F9A6F68151}" type="sibTrans" cxnId="{223F1F9A-7674-48A9-A3B3-846FEBDE8F2F}">
      <dgm:prSet/>
      <dgm:spPr/>
      <dgm:t>
        <a:bodyPr/>
        <a:lstStyle/>
        <a:p>
          <a:endParaRPr lang="en-US"/>
        </a:p>
      </dgm:t>
    </dgm:pt>
    <dgm:pt modelId="{B8ACC6BC-14EF-4F40-9E84-604850A35CD6}">
      <dgm:prSet/>
      <dgm:spPr/>
      <dgm:t>
        <a:bodyPr/>
        <a:lstStyle/>
        <a:p>
          <a:r>
            <a:rPr lang="es-ES" dirty="0"/>
            <a:t>Inmersión </a:t>
          </a:r>
          <a:r>
            <a:rPr lang="es-ES" dirty="0" err="1">
              <a:latin typeface="Symbol" panose="05050102010706020507" pitchFamily="18" charset="2"/>
            </a:rPr>
            <a:t>m</a:t>
          </a:r>
          <a:r>
            <a:rPr lang="es-ES" dirty="0" err="1"/>
            <a:t>C</a:t>
          </a:r>
          <a:r>
            <a:rPr lang="es-ES" dirty="0"/>
            <a:t>/</a:t>
          </a:r>
          <a:r>
            <a:rPr lang="es-ES" dirty="0" err="1">
              <a:latin typeface="Symbol" panose="05050102010706020507" pitchFamily="18" charset="2"/>
            </a:rPr>
            <a:t>m</a:t>
          </a:r>
          <a:r>
            <a:rPr lang="es-ES" dirty="0" err="1"/>
            <a:t>P</a:t>
          </a:r>
          <a:endParaRPr lang="en-US" dirty="0"/>
        </a:p>
      </dgm:t>
    </dgm:pt>
    <dgm:pt modelId="{D84C5431-056B-4D41-B631-D68D0AB7F047}" type="parTrans" cxnId="{6FB24389-75A6-404C-8B68-526B885EC823}">
      <dgm:prSet/>
      <dgm:spPr/>
      <dgm:t>
        <a:bodyPr/>
        <a:lstStyle/>
        <a:p>
          <a:endParaRPr lang="en-US"/>
        </a:p>
      </dgm:t>
    </dgm:pt>
    <dgm:pt modelId="{9E0BC676-1B3E-462B-B092-4CF1EF18CEF2}" type="sibTrans" cxnId="{6FB24389-75A6-404C-8B68-526B885EC823}">
      <dgm:prSet/>
      <dgm:spPr/>
      <dgm:t>
        <a:bodyPr/>
        <a:lstStyle/>
        <a:p>
          <a:endParaRPr lang="en-US"/>
        </a:p>
      </dgm:t>
    </dgm:pt>
    <dgm:pt modelId="{D2C60DA2-5BF2-40D3-83C8-2D6E3B563DCF}">
      <dgm:prSet/>
      <dgm:spPr/>
      <dgm:t>
        <a:bodyPr/>
        <a:lstStyle/>
        <a:p>
          <a:r>
            <a:rPr lang="es-ES"/>
            <a:t>Inmersión SBC – Single Boards Computers</a:t>
          </a:r>
          <a:endParaRPr lang="en-US"/>
        </a:p>
      </dgm:t>
    </dgm:pt>
    <dgm:pt modelId="{F2290C9E-E0A9-4F38-B918-246D116EFFD0}" type="parTrans" cxnId="{E414D280-1A71-4058-B7C6-0DE0D8336BCD}">
      <dgm:prSet/>
      <dgm:spPr/>
      <dgm:t>
        <a:bodyPr/>
        <a:lstStyle/>
        <a:p>
          <a:endParaRPr lang="en-US"/>
        </a:p>
      </dgm:t>
    </dgm:pt>
    <dgm:pt modelId="{20A31AFD-E9E0-40D2-8D7C-52C376FF32FC}" type="sibTrans" cxnId="{E414D280-1A71-4058-B7C6-0DE0D8336BCD}">
      <dgm:prSet/>
      <dgm:spPr/>
      <dgm:t>
        <a:bodyPr/>
        <a:lstStyle/>
        <a:p>
          <a:endParaRPr lang="en-US"/>
        </a:p>
      </dgm:t>
    </dgm:pt>
    <dgm:pt modelId="{792B7F6D-417B-4B2E-BF47-E7213BF21CF5}" type="pres">
      <dgm:prSet presAssocID="{F9EF4012-38B4-4E78-B933-1CC24B11502D}" presName="linear" presStyleCnt="0">
        <dgm:presLayoutVars>
          <dgm:dir/>
          <dgm:animLvl val="lvl"/>
          <dgm:resizeHandles val="exact"/>
        </dgm:presLayoutVars>
      </dgm:prSet>
      <dgm:spPr/>
    </dgm:pt>
    <dgm:pt modelId="{E980542F-D7E7-458D-A3DE-607C4DC31BE8}" type="pres">
      <dgm:prSet presAssocID="{979A9F1D-3A89-4E90-9C16-D299CF2A1B90}" presName="parentLin" presStyleCnt="0"/>
      <dgm:spPr/>
    </dgm:pt>
    <dgm:pt modelId="{0080976D-F564-414C-9EB9-1EB3F3A4B383}" type="pres">
      <dgm:prSet presAssocID="{979A9F1D-3A89-4E90-9C16-D299CF2A1B90}" presName="parentLeftMargin" presStyleLbl="node1" presStyleIdx="0" presStyleCnt="3"/>
      <dgm:spPr/>
    </dgm:pt>
    <dgm:pt modelId="{0E506FBB-A0B4-4FD3-9A49-75FBA6509ADC}" type="pres">
      <dgm:prSet presAssocID="{979A9F1D-3A89-4E90-9C16-D299CF2A1B90}" presName="parentText" presStyleLbl="node1" presStyleIdx="0" presStyleCnt="3">
        <dgm:presLayoutVars>
          <dgm:chMax val="0"/>
          <dgm:bulletEnabled val="1"/>
        </dgm:presLayoutVars>
      </dgm:prSet>
      <dgm:spPr/>
    </dgm:pt>
    <dgm:pt modelId="{7A9DEEBB-6A71-464C-90BD-A6C8996B9A57}" type="pres">
      <dgm:prSet presAssocID="{979A9F1D-3A89-4E90-9C16-D299CF2A1B90}" presName="negativeSpace" presStyleCnt="0"/>
      <dgm:spPr/>
    </dgm:pt>
    <dgm:pt modelId="{2AEBFA6A-317F-41CF-A90D-D21254DD4E03}" type="pres">
      <dgm:prSet presAssocID="{979A9F1D-3A89-4E90-9C16-D299CF2A1B90}" presName="childText" presStyleLbl="conFgAcc1" presStyleIdx="0" presStyleCnt="3">
        <dgm:presLayoutVars>
          <dgm:bulletEnabled val="1"/>
        </dgm:presLayoutVars>
      </dgm:prSet>
      <dgm:spPr/>
    </dgm:pt>
    <dgm:pt modelId="{F220981D-8B7F-4C36-8E05-DADEF47E76A8}" type="pres">
      <dgm:prSet presAssocID="{EE345176-2C3C-4314-A195-33F9A6F68151}" presName="spaceBetweenRectangles" presStyleCnt="0"/>
      <dgm:spPr/>
    </dgm:pt>
    <dgm:pt modelId="{00E458F4-3B98-4FF8-9F18-E90EA3608A1B}" type="pres">
      <dgm:prSet presAssocID="{B8ACC6BC-14EF-4F40-9E84-604850A35CD6}" presName="parentLin" presStyleCnt="0"/>
      <dgm:spPr/>
    </dgm:pt>
    <dgm:pt modelId="{EAAD7992-97C3-4FFC-9C4D-0C0DCF2B17C0}" type="pres">
      <dgm:prSet presAssocID="{B8ACC6BC-14EF-4F40-9E84-604850A35CD6}" presName="parentLeftMargin" presStyleLbl="node1" presStyleIdx="0" presStyleCnt="3"/>
      <dgm:spPr/>
    </dgm:pt>
    <dgm:pt modelId="{8270FB79-E3A1-4C32-B011-26F4AD6BE45E}" type="pres">
      <dgm:prSet presAssocID="{B8ACC6BC-14EF-4F40-9E84-604850A35CD6}" presName="parentText" presStyleLbl="node1" presStyleIdx="1" presStyleCnt="3">
        <dgm:presLayoutVars>
          <dgm:chMax val="0"/>
          <dgm:bulletEnabled val="1"/>
        </dgm:presLayoutVars>
      </dgm:prSet>
      <dgm:spPr/>
    </dgm:pt>
    <dgm:pt modelId="{1BBEC14D-6E85-4802-92DC-D0FFD1191ECD}" type="pres">
      <dgm:prSet presAssocID="{B8ACC6BC-14EF-4F40-9E84-604850A35CD6}" presName="negativeSpace" presStyleCnt="0"/>
      <dgm:spPr/>
    </dgm:pt>
    <dgm:pt modelId="{AE2DFCB3-697C-4CED-B541-68788C191C85}" type="pres">
      <dgm:prSet presAssocID="{B8ACC6BC-14EF-4F40-9E84-604850A35CD6}" presName="childText" presStyleLbl="conFgAcc1" presStyleIdx="1" presStyleCnt="3">
        <dgm:presLayoutVars>
          <dgm:bulletEnabled val="1"/>
        </dgm:presLayoutVars>
      </dgm:prSet>
      <dgm:spPr/>
    </dgm:pt>
    <dgm:pt modelId="{944B98C6-3BBA-408D-B828-EB02CF22AF08}" type="pres">
      <dgm:prSet presAssocID="{9E0BC676-1B3E-462B-B092-4CF1EF18CEF2}" presName="spaceBetweenRectangles" presStyleCnt="0"/>
      <dgm:spPr/>
    </dgm:pt>
    <dgm:pt modelId="{6C8ECB5D-AADD-469E-A0F1-D3FC0B71B4B9}" type="pres">
      <dgm:prSet presAssocID="{D2C60DA2-5BF2-40D3-83C8-2D6E3B563DCF}" presName="parentLin" presStyleCnt="0"/>
      <dgm:spPr/>
    </dgm:pt>
    <dgm:pt modelId="{60F2C34A-345A-444A-9C05-F53F42478A39}" type="pres">
      <dgm:prSet presAssocID="{D2C60DA2-5BF2-40D3-83C8-2D6E3B563DCF}" presName="parentLeftMargin" presStyleLbl="node1" presStyleIdx="1" presStyleCnt="3"/>
      <dgm:spPr/>
    </dgm:pt>
    <dgm:pt modelId="{AD3A8182-B7CB-4C70-A3B6-28C5CB59C140}" type="pres">
      <dgm:prSet presAssocID="{D2C60DA2-5BF2-40D3-83C8-2D6E3B563DCF}" presName="parentText" presStyleLbl="node1" presStyleIdx="2" presStyleCnt="3">
        <dgm:presLayoutVars>
          <dgm:chMax val="0"/>
          <dgm:bulletEnabled val="1"/>
        </dgm:presLayoutVars>
      </dgm:prSet>
      <dgm:spPr/>
    </dgm:pt>
    <dgm:pt modelId="{43228F7F-867F-42C5-81D0-85AFBBF3D08A}" type="pres">
      <dgm:prSet presAssocID="{D2C60DA2-5BF2-40D3-83C8-2D6E3B563DCF}" presName="negativeSpace" presStyleCnt="0"/>
      <dgm:spPr/>
    </dgm:pt>
    <dgm:pt modelId="{714E9DAF-16CA-4081-A9A2-59900EBEBECD}" type="pres">
      <dgm:prSet presAssocID="{D2C60DA2-5BF2-40D3-83C8-2D6E3B563DCF}" presName="childText" presStyleLbl="conFgAcc1" presStyleIdx="2" presStyleCnt="3">
        <dgm:presLayoutVars>
          <dgm:bulletEnabled val="1"/>
        </dgm:presLayoutVars>
      </dgm:prSet>
      <dgm:spPr/>
    </dgm:pt>
  </dgm:ptLst>
  <dgm:cxnLst>
    <dgm:cxn modelId="{E414D280-1A71-4058-B7C6-0DE0D8336BCD}" srcId="{F9EF4012-38B4-4E78-B933-1CC24B11502D}" destId="{D2C60DA2-5BF2-40D3-83C8-2D6E3B563DCF}" srcOrd="2" destOrd="0" parTransId="{F2290C9E-E0A9-4F38-B918-246D116EFFD0}" sibTransId="{20A31AFD-E9E0-40D2-8D7C-52C376FF32FC}"/>
    <dgm:cxn modelId="{6FB24389-75A6-404C-8B68-526B885EC823}" srcId="{F9EF4012-38B4-4E78-B933-1CC24B11502D}" destId="{B8ACC6BC-14EF-4F40-9E84-604850A35CD6}" srcOrd="1" destOrd="0" parTransId="{D84C5431-056B-4D41-B631-D68D0AB7F047}" sibTransId="{9E0BC676-1B3E-462B-B092-4CF1EF18CEF2}"/>
    <dgm:cxn modelId="{04446D8C-2FB5-4C6F-84E8-CAA8F56B68E6}" type="presOf" srcId="{B8ACC6BC-14EF-4F40-9E84-604850A35CD6}" destId="{8270FB79-E3A1-4C32-B011-26F4AD6BE45E}" srcOrd="1" destOrd="0" presId="urn:microsoft.com/office/officeart/2005/8/layout/list1"/>
    <dgm:cxn modelId="{F7410796-D914-4ABB-8BA9-6839D1B28810}" type="presOf" srcId="{B8ACC6BC-14EF-4F40-9E84-604850A35CD6}" destId="{EAAD7992-97C3-4FFC-9C4D-0C0DCF2B17C0}" srcOrd="0" destOrd="0" presId="urn:microsoft.com/office/officeart/2005/8/layout/list1"/>
    <dgm:cxn modelId="{223F1F9A-7674-48A9-A3B3-846FEBDE8F2F}" srcId="{F9EF4012-38B4-4E78-B933-1CC24B11502D}" destId="{979A9F1D-3A89-4E90-9C16-D299CF2A1B90}" srcOrd="0" destOrd="0" parTransId="{960F322D-0FB5-4024-99C6-7DF933FF308A}" sibTransId="{EE345176-2C3C-4314-A195-33F9A6F68151}"/>
    <dgm:cxn modelId="{551EBFAB-E4DE-4FD8-88C8-4224E52CEF4D}" type="presOf" srcId="{979A9F1D-3A89-4E90-9C16-D299CF2A1B90}" destId="{0080976D-F564-414C-9EB9-1EB3F3A4B383}" srcOrd="0" destOrd="0" presId="urn:microsoft.com/office/officeart/2005/8/layout/list1"/>
    <dgm:cxn modelId="{A8810CAE-9FF7-4008-8DA0-D8200683F5F9}" type="presOf" srcId="{979A9F1D-3A89-4E90-9C16-D299CF2A1B90}" destId="{0E506FBB-A0B4-4FD3-9A49-75FBA6509ADC}" srcOrd="1" destOrd="0" presId="urn:microsoft.com/office/officeart/2005/8/layout/list1"/>
    <dgm:cxn modelId="{0CCEEFB9-311C-4210-BA63-5C90B02ABF43}" type="presOf" srcId="{D2C60DA2-5BF2-40D3-83C8-2D6E3B563DCF}" destId="{AD3A8182-B7CB-4C70-A3B6-28C5CB59C140}" srcOrd="1" destOrd="0" presId="urn:microsoft.com/office/officeart/2005/8/layout/list1"/>
    <dgm:cxn modelId="{E846E5BA-6EF8-4993-8590-71EF55785DDD}" type="presOf" srcId="{F9EF4012-38B4-4E78-B933-1CC24B11502D}" destId="{792B7F6D-417B-4B2E-BF47-E7213BF21CF5}" srcOrd="0" destOrd="0" presId="urn:microsoft.com/office/officeart/2005/8/layout/list1"/>
    <dgm:cxn modelId="{9BB605D8-B47B-4B0B-AF0A-FE76C5EBC63E}" type="presOf" srcId="{D2C60DA2-5BF2-40D3-83C8-2D6E3B563DCF}" destId="{60F2C34A-345A-444A-9C05-F53F42478A39}" srcOrd="0" destOrd="0" presId="urn:microsoft.com/office/officeart/2005/8/layout/list1"/>
    <dgm:cxn modelId="{5C7D78ED-3667-41F7-9852-141A62FEF0D3}" type="presParOf" srcId="{792B7F6D-417B-4B2E-BF47-E7213BF21CF5}" destId="{E980542F-D7E7-458D-A3DE-607C4DC31BE8}" srcOrd="0" destOrd="0" presId="urn:microsoft.com/office/officeart/2005/8/layout/list1"/>
    <dgm:cxn modelId="{8D797DCD-9261-4978-B2D0-0E63C20B46ED}" type="presParOf" srcId="{E980542F-D7E7-458D-A3DE-607C4DC31BE8}" destId="{0080976D-F564-414C-9EB9-1EB3F3A4B383}" srcOrd="0" destOrd="0" presId="urn:microsoft.com/office/officeart/2005/8/layout/list1"/>
    <dgm:cxn modelId="{8A5B0742-F0CC-4C54-88CA-228A4490A971}" type="presParOf" srcId="{E980542F-D7E7-458D-A3DE-607C4DC31BE8}" destId="{0E506FBB-A0B4-4FD3-9A49-75FBA6509ADC}" srcOrd="1" destOrd="0" presId="urn:microsoft.com/office/officeart/2005/8/layout/list1"/>
    <dgm:cxn modelId="{705532ED-7109-4501-BB95-A786DBD6DEE3}" type="presParOf" srcId="{792B7F6D-417B-4B2E-BF47-E7213BF21CF5}" destId="{7A9DEEBB-6A71-464C-90BD-A6C8996B9A57}" srcOrd="1" destOrd="0" presId="urn:microsoft.com/office/officeart/2005/8/layout/list1"/>
    <dgm:cxn modelId="{F1FFC512-1F7F-4D6E-B6FF-09429600BC50}" type="presParOf" srcId="{792B7F6D-417B-4B2E-BF47-E7213BF21CF5}" destId="{2AEBFA6A-317F-41CF-A90D-D21254DD4E03}" srcOrd="2" destOrd="0" presId="urn:microsoft.com/office/officeart/2005/8/layout/list1"/>
    <dgm:cxn modelId="{BC409D09-66BB-45CA-9DF1-165A11B86028}" type="presParOf" srcId="{792B7F6D-417B-4B2E-BF47-E7213BF21CF5}" destId="{F220981D-8B7F-4C36-8E05-DADEF47E76A8}" srcOrd="3" destOrd="0" presId="urn:microsoft.com/office/officeart/2005/8/layout/list1"/>
    <dgm:cxn modelId="{85E60DD8-20B9-4CDD-827E-BB100324BCCF}" type="presParOf" srcId="{792B7F6D-417B-4B2E-BF47-E7213BF21CF5}" destId="{00E458F4-3B98-4FF8-9F18-E90EA3608A1B}" srcOrd="4" destOrd="0" presId="urn:microsoft.com/office/officeart/2005/8/layout/list1"/>
    <dgm:cxn modelId="{8D0163BD-DB99-489D-AA3D-3F3ACDE92AA3}" type="presParOf" srcId="{00E458F4-3B98-4FF8-9F18-E90EA3608A1B}" destId="{EAAD7992-97C3-4FFC-9C4D-0C0DCF2B17C0}" srcOrd="0" destOrd="0" presId="urn:microsoft.com/office/officeart/2005/8/layout/list1"/>
    <dgm:cxn modelId="{9B44BE76-D4F9-4965-B2AD-E00D85E2C1C1}" type="presParOf" srcId="{00E458F4-3B98-4FF8-9F18-E90EA3608A1B}" destId="{8270FB79-E3A1-4C32-B011-26F4AD6BE45E}" srcOrd="1" destOrd="0" presId="urn:microsoft.com/office/officeart/2005/8/layout/list1"/>
    <dgm:cxn modelId="{BA618B77-1D1B-459C-A589-8804D04118FD}" type="presParOf" srcId="{792B7F6D-417B-4B2E-BF47-E7213BF21CF5}" destId="{1BBEC14D-6E85-4802-92DC-D0FFD1191ECD}" srcOrd="5" destOrd="0" presId="urn:microsoft.com/office/officeart/2005/8/layout/list1"/>
    <dgm:cxn modelId="{013593CC-9A27-465F-BD0C-43DE8EC2FC15}" type="presParOf" srcId="{792B7F6D-417B-4B2E-BF47-E7213BF21CF5}" destId="{AE2DFCB3-697C-4CED-B541-68788C191C85}" srcOrd="6" destOrd="0" presId="urn:microsoft.com/office/officeart/2005/8/layout/list1"/>
    <dgm:cxn modelId="{9A0EA9B1-9D66-412C-A846-517F0FB653C0}" type="presParOf" srcId="{792B7F6D-417B-4B2E-BF47-E7213BF21CF5}" destId="{944B98C6-3BBA-408D-B828-EB02CF22AF08}" srcOrd="7" destOrd="0" presId="urn:microsoft.com/office/officeart/2005/8/layout/list1"/>
    <dgm:cxn modelId="{D7CC6EE2-0CCB-40D9-BA10-227CC0847E3B}" type="presParOf" srcId="{792B7F6D-417B-4B2E-BF47-E7213BF21CF5}" destId="{6C8ECB5D-AADD-469E-A0F1-D3FC0B71B4B9}" srcOrd="8" destOrd="0" presId="urn:microsoft.com/office/officeart/2005/8/layout/list1"/>
    <dgm:cxn modelId="{914C4586-AE60-43C9-8E98-B474B22A9D93}" type="presParOf" srcId="{6C8ECB5D-AADD-469E-A0F1-D3FC0B71B4B9}" destId="{60F2C34A-345A-444A-9C05-F53F42478A39}" srcOrd="0" destOrd="0" presId="urn:microsoft.com/office/officeart/2005/8/layout/list1"/>
    <dgm:cxn modelId="{7CF13983-E8B8-4D16-A7C6-BEAC29C51CAB}" type="presParOf" srcId="{6C8ECB5D-AADD-469E-A0F1-D3FC0B71B4B9}" destId="{AD3A8182-B7CB-4C70-A3B6-28C5CB59C140}" srcOrd="1" destOrd="0" presId="urn:microsoft.com/office/officeart/2005/8/layout/list1"/>
    <dgm:cxn modelId="{2F5A8E4D-CA55-4F17-90E7-46A49799B510}" type="presParOf" srcId="{792B7F6D-417B-4B2E-BF47-E7213BF21CF5}" destId="{43228F7F-867F-42C5-81D0-85AFBBF3D08A}" srcOrd="9" destOrd="0" presId="urn:microsoft.com/office/officeart/2005/8/layout/list1"/>
    <dgm:cxn modelId="{550CA985-7BB1-4456-80C2-185469AD6DAC}" type="presParOf" srcId="{792B7F6D-417B-4B2E-BF47-E7213BF21CF5}" destId="{714E9DAF-16CA-4081-A9A2-59900EBEBEC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C5CB8-9762-4D84-A14A-0BF5192237DE}">
      <dsp:nvSpPr>
        <dsp:cNvPr id="0" name=""/>
        <dsp:cNvSpPr/>
      </dsp:nvSpPr>
      <dsp:spPr>
        <a:xfrm>
          <a:off x="0" y="1897"/>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D57C5-AA8A-4613-ABDB-B2EC84154555}">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5C99AF-6B63-4DD1-940A-FCB67654AE5F}">
      <dsp:nvSpPr>
        <dsp:cNvPr id="0" name=""/>
        <dsp:cNvSpPr/>
      </dsp:nvSpPr>
      <dsp:spPr>
        <a:xfrm>
          <a:off x="1110795" y="1897"/>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Ver el video </a:t>
          </a:r>
          <a:r>
            <a:rPr lang="es-PY" sz="2200" kern="1200" dirty="0">
              <a:hlinkClick xmlns:r="http://schemas.openxmlformats.org/officeDocument/2006/relationships" r:id="rId3"/>
            </a:rPr>
            <a:t>Lección 02 – Inmersión en </a:t>
          </a:r>
          <a:r>
            <a:rPr lang="es-PY" sz="2200" kern="1200" dirty="0" err="1">
              <a:hlinkClick xmlns:r="http://schemas.openxmlformats.org/officeDocument/2006/relationships" r:id="rId3"/>
            </a:rPr>
            <a:t>IoT</a:t>
          </a:r>
          <a:endParaRPr lang="en-US" sz="2200" kern="1200" dirty="0"/>
        </a:p>
      </dsp:txBody>
      <dsp:txXfrm>
        <a:off x="1110795" y="1897"/>
        <a:ext cx="6661604" cy="961727"/>
      </dsp:txXfrm>
    </dsp:sp>
    <dsp:sp modelId="{800C053D-3BCC-4ECA-9A0A-BA780955CAD4}">
      <dsp:nvSpPr>
        <dsp:cNvPr id="0" name=""/>
        <dsp:cNvSpPr/>
      </dsp:nvSpPr>
      <dsp:spPr>
        <a:xfrm>
          <a:off x="0" y="1204056"/>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A53E8-9344-4E01-AD80-70BC6D9B8A1B}">
      <dsp:nvSpPr>
        <dsp:cNvPr id="0" name=""/>
        <dsp:cNvSpPr/>
      </dsp:nvSpPr>
      <dsp:spPr>
        <a:xfrm>
          <a:off x="290922" y="1420445"/>
          <a:ext cx="528950" cy="52895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C4845E-DACE-4EE6-93FB-AB5917253F9C}">
      <dsp:nvSpPr>
        <dsp:cNvPr id="0" name=""/>
        <dsp:cNvSpPr/>
      </dsp:nvSpPr>
      <dsp:spPr>
        <a:xfrm>
          <a:off x="1110795" y="1204056"/>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6"/>
            </a:rPr>
            <a:t>Cuestionario inicial</a:t>
          </a:r>
          <a:endParaRPr lang="en-US" sz="2200" kern="1200" dirty="0"/>
        </a:p>
      </dsp:txBody>
      <dsp:txXfrm>
        <a:off x="1110795" y="1204056"/>
        <a:ext cx="6661604" cy="961727"/>
      </dsp:txXfrm>
    </dsp:sp>
    <dsp:sp modelId="{E8F61FB4-38BD-4081-AB82-50D424FED089}">
      <dsp:nvSpPr>
        <dsp:cNvPr id="0" name=""/>
        <dsp:cNvSpPr/>
      </dsp:nvSpPr>
      <dsp:spPr>
        <a:xfrm>
          <a:off x="0" y="240621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2B24-75DD-4A65-92FB-6DD9A3F9524B}">
      <dsp:nvSpPr>
        <dsp:cNvPr id="0" name=""/>
        <dsp:cNvSpPr/>
      </dsp:nvSpPr>
      <dsp:spPr>
        <a:xfrm>
          <a:off x="290922" y="2622604"/>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B7F2FF-5F39-48C0-B98B-D4B381B27EAA}">
      <dsp:nvSpPr>
        <dsp:cNvPr id="0" name=""/>
        <dsp:cNvSpPr/>
      </dsp:nvSpPr>
      <dsp:spPr>
        <a:xfrm>
          <a:off x="1110795" y="240621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Leer la Lección 02 – </a:t>
          </a:r>
          <a:r>
            <a:rPr lang="es-PY" sz="2200" kern="1200" dirty="0">
              <a:hlinkClick xmlns:r="http://schemas.openxmlformats.org/officeDocument/2006/relationships" r:id="rId9"/>
            </a:rPr>
            <a:t>2. Inmersión en </a:t>
          </a:r>
          <a:r>
            <a:rPr lang="es-PY" sz="2200" kern="1200" dirty="0" err="1">
              <a:hlinkClick xmlns:r="http://schemas.openxmlformats.org/officeDocument/2006/relationships" r:id="rId9"/>
            </a:rPr>
            <a:t>IoT</a:t>
          </a:r>
          <a:endParaRPr lang="en-US" sz="2200" kern="1200" dirty="0"/>
        </a:p>
      </dsp:txBody>
      <dsp:txXfrm>
        <a:off x="1110795" y="2406215"/>
        <a:ext cx="6661604" cy="961727"/>
      </dsp:txXfrm>
    </dsp:sp>
    <dsp:sp modelId="{377F3FD0-F94A-4950-84D9-2EBF59ACD34A}">
      <dsp:nvSpPr>
        <dsp:cNvPr id="0" name=""/>
        <dsp:cNvSpPr/>
      </dsp:nvSpPr>
      <dsp:spPr>
        <a:xfrm>
          <a:off x="0" y="360837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9F5F9-9CF3-4CB6-87DA-6211D11667B3}">
      <dsp:nvSpPr>
        <dsp:cNvPr id="0" name=""/>
        <dsp:cNvSpPr/>
      </dsp:nvSpPr>
      <dsp:spPr>
        <a:xfrm>
          <a:off x="290922" y="3824763"/>
          <a:ext cx="528950" cy="52895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4549DD-F3FA-4AF8-8B39-3154C4886EEC}">
      <dsp:nvSpPr>
        <dsp:cNvPr id="0" name=""/>
        <dsp:cNvSpPr/>
      </dsp:nvSpPr>
      <dsp:spPr>
        <a:xfrm>
          <a:off x="1110795" y="360837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12"/>
            </a:rPr>
            <a:t>Cuestionario final</a:t>
          </a:r>
          <a:endParaRPr lang="en-US" sz="2200" kern="1200" dirty="0"/>
        </a:p>
      </dsp:txBody>
      <dsp:txXfrm>
        <a:off x="1110795" y="3608375"/>
        <a:ext cx="666160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BFA6A-317F-41CF-A90D-D21254DD4E03}">
      <dsp:nvSpPr>
        <dsp:cNvPr id="0" name=""/>
        <dsp:cNvSpPr/>
      </dsp:nvSpPr>
      <dsp:spPr>
        <a:xfrm>
          <a:off x="0" y="566280"/>
          <a:ext cx="6336703"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506FBB-A0B4-4FD3-9A49-75FBA6509ADC}">
      <dsp:nvSpPr>
        <dsp:cNvPr id="0" name=""/>
        <dsp:cNvSpPr/>
      </dsp:nvSpPr>
      <dsp:spPr>
        <a:xfrm>
          <a:off x="316835" y="64439"/>
          <a:ext cx="4435692"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1511300">
            <a:lnSpc>
              <a:spcPct val="90000"/>
            </a:lnSpc>
            <a:spcBef>
              <a:spcPct val="0"/>
            </a:spcBef>
            <a:spcAft>
              <a:spcPct val="35000"/>
            </a:spcAft>
            <a:buNone/>
          </a:pPr>
          <a:r>
            <a:rPr lang="es-ES" sz="3400" kern="1200"/>
            <a:t>Componentes de una aplicación IoT</a:t>
          </a:r>
          <a:endParaRPr lang="en-US" sz="3400" kern="1200"/>
        </a:p>
      </dsp:txBody>
      <dsp:txXfrm>
        <a:off x="365831" y="113435"/>
        <a:ext cx="4337700" cy="905688"/>
      </dsp:txXfrm>
    </dsp:sp>
    <dsp:sp modelId="{AE2DFCB3-697C-4CED-B541-68788C191C85}">
      <dsp:nvSpPr>
        <dsp:cNvPr id="0" name=""/>
        <dsp:cNvSpPr/>
      </dsp:nvSpPr>
      <dsp:spPr>
        <a:xfrm>
          <a:off x="0" y="2108520"/>
          <a:ext cx="6336703"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70FB79-E3A1-4C32-B011-26F4AD6BE45E}">
      <dsp:nvSpPr>
        <dsp:cNvPr id="0" name=""/>
        <dsp:cNvSpPr/>
      </dsp:nvSpPr>
      <dsp:spPr>
        <a:xfrm>
          <a:off x="316835" y="1606680"/>
          <a:ext cx="4435692"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1511300">
            <a:lnSpc>
              <a:spcPct val="90000"/>
            </a:lnSpc>
            <a:spcBef>
              <a:spcPct val="0"/>
            </a:spcBef>
            <a:spcAft>
              <a:spcPct val="35000"/>
            </a:spcAft>
            <a:buNone/>
          </a:pPr>
          <a:r>
            <a:rPr lang="es-ES" sz="3400" kern="1200" dirty="0"/>
            <a:t>Inmersión </a:t>
          </a:r>
          <a:r>
            <a:rPr lang="es-ES" sz="3400" kern="1200" dirty="0" err="1">
              <a:latin typeface="Symbol" panose="05050102010706020507" pitchFamily="18" charset="2"/>
            </a:rPr>
            <a:t>m</a:t>
          </a:r>
          <a:r>
            <a:rPr lang="es-ES" sz="3400" kern="1200" dirty="0" err="1"/>
            <a:t>C</a:t>
          </a:r>
          <a:r>
            <a:rPr lang="es-ES" sz="3400" kern="1200" dirty="0"/>
            <a:t>/</a:t>
          </a:r>
          <a:r>
            <a:rPr lang="es-ES" sz="3400" kern="1200" dirty="0" err="1">
              <a:latin typeface="Symbol" panose="05050102010706020507" pitchFamily="18" charset="2"/>
            </a:rPr>
            <a:t>m</a:t>
          </a:r>
          <a:r>
            <a:rPr lang="es-ES" sz="3400" kern="1200" dirty="0" err="1"/>
            <a:t>P</a:t>
          </a:r>
          <a:endParaRPr lang="en-US" sz="3400" kern="1200" dirty="0"/>
        </a:p>
      </dsp:txBody>
      <dsp:txXfrm>
        <a:off x="365831" y="1655676"/>
        <a:ext cx="4337700" cy="905688"/>
      </dsp:txXfrm>
    </dsp:sp>
    <dsp:sp modelId="{714E9DAF-16CA-4081-A9A2-59900EBEBECD}">
      <dsp:nvSpPr>
        <dsp:cNvPr id="0" name=""/>
        <dsp:cNvSpPr/>
      </dsp:nvSpPr>
      <dsp:spPr>
        <a:xfrm>
          <a:off x="0" y="3650760"/>
          <a:ext cx="6336703"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3A8182-B7CB-4C70-A3B6-28C5CB59C140}">
      <dsp:nvSpPr>
        <dsp:cNvPr id="0" name=""/>
        <dsp:cNvSpPr/>
      </dsp:nvSpPr>
      <dsp:spPr>
        <a:xfrm>
          <a:off x="316835" y="3148920"/>
          <a:ext cx="4435692"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1511300">
            <a:lnSpc>
              <a:spcPct val="90000"/>
            </a:lnSpc>
            <a:spcBef>
              <a:spcPct val="0"/>
            </a:spcBef>
            <a:spcAft>
              <a:spcPct val="35000"/>
            </a:spcAft>
            <a:buNone/>
          </a:pPr>
          <a:r>
            <a:rPr lang="es-ES" sz="3400" kern="1200"/>
            <a:t>Inmersión SBC – Single Boards Computers</a:t>
          </a:r>
          <a:endParaRPr lang="en-US" sz="3400" kern="1200"/>
        </a:p>
      </dsp:txBody>
      <dsp:txXfrm>
        <a:off x="365831" y="3197916"/>
        <a:ext cx="4337700" cy="905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s-ES_tradnl" dirty="0"/>
              <a:t>Algebra lineal</a:t>
            </a:r>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7B76BB3-96B4-D949-BA97-2F034CC20E35}" type="datetimeFigureOut">
              <a:rPr lang="es-ES_tradnl" smtClean="0"/>
              <a:t>12/05/2023</a:t>
            </a:fld>
            <a:endParaRPr lang="es-ES_tradnl"/>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s-ES_tradnl" dirty="0"/>
              <a:t>Ariel Guerrero </a:t>
            </a:r>
            <a:r>
              <a:rPr lang="es-ES_tradnl" dirty="0" err="1"/>
              <a:t>ariel.guerrero@uc.edu.py</a:t>
            </a:r>
            <a:endParaRPr lang="es-ES_tradnl" dirty="0"/>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ABEA0F2-AFBD-024B-A401-8C555BB443D7}" type="slidenum">
              <a:rPr lang="es-ES_tradnl" smtClean="0"/>
              <a:t>‹Nº›</a:t>
            </a:fld>
            <a:endParaRPr lang="es-ES_tradnl"/>
          </a:p>
        </p:txBody>
      </p:sp>
    </p:spTree>
    <p:extLst>
      <p:ext uri="{BB962C8B-B14F-4D97-AF65-F5344CB8AC3E}">
        <p14:creationId xmlns:p14="http://schemas.microsoft.com/office/powerpoint/2010/main" val="1737431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C3897DA-3038-2943-8BC6-34E6C6DE6379}" type="datetimeFigureOut">
              <a:rPr lang="es-ES_tradnl" smtClean="0"/>
              <a:t>12/05/2023</a:t>
            </a:fld>
            <a:endParaRPr lang="es-ES_tradnl"/>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353074F-A04A-334B-ACA3-A5B1880CCD8C}" type="slidenum">
              <a:rPr lang="es-ES_tradnl" smtClean="0"/>
              <a:t>‹Nº›</a:t>
            </a:fld>
            <a:endParaRPr lang="es-ES_tradnl"/>
          </a:p>
        </p:txBody>
      </p:sp>
    </p:spTree>
    <p:extLst>
      <p:ext uri="{BB962C8B-B14F-4D97-AF65-F5344CB8AC3E}">
        <p14:creationId xmlns:p14="http://schemas.microsoft.com/office/powerpoint/2010/main" val="198201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https://www.npr.org/sections/thetwo-way/2018/06/05/617196788/s-c-mom-says-baby-monitor-was-hacked-experts-say-many-devices-are-vulnerable</a:t>
            </a:r>
          </a:p>
          <a:p>
            <a:r>
              <a:rPr lang="es-PY" dirty="0"/>
              <a:t>https://en.wikipedia.org/wiki/Stuxnet</a:t>
            </a:r>
          </a:p>
          <a:p>
            <a:r>
              <a:rPr lang="es-PY" dirty="0"/>
              <a:t>https://www.facebook.com/jamie.l.turman/posts/10156309381564593</a:t>
            </a:r>
          </a:p>
          <a:p>
            <a:endParaRPr lang="es-PY" dirty="0"/>
          </a:p>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9</a:t>
            </a:fld>
            <a:endParaRPr lang="es-ES_tradnl"/>
          </a:p>
        </p:txBody>
      </p:sp>
    </p:spTree>
    <p:extLst>
      <p:ext uri="{BB962C8B-B14F-4D97-AF65-F5344CB8AC3E}">
        <p14:creationId xmlns:p14="http://schemas.microsoft.com/office/powerpoint/2010/main" val="145379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https://azure.microsoft.com/es-mx/products/rtos/?WT.mc_id=academic-17441-jabenn</a:t>
            </a:r>
          </a:p>
          <a:p>
            <a:r>
              <a:rPr lang="es-PY" dirty="0"/>
              <a:t>https://www.freertos.org/</a:t>
            </a:r>
          </a:p>
          <a:p>
            <a:r>
              <a:rPr lang="es-PY" dirty="0"/>
              <a:t>https://www.zephyrproject.org/</a:t>
            </a:r>
          </a:p>
          <a:p>
            <a:r>
              <a:rPr lang="es-PY" dirty="0"/>
              <a:t>https://www.vortexmakes.com/que-es/</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10</a:t>
            </a:fld>
            <a:endParaRPr lang="es-ES_tradnl"/>
          </a:p>
        </p:txBody>
      </p:sp>
    </p:spTree>
    <p:extLst>
      <p:ext uri="{BB962C8B-B14F-4D97-AF65-F5344CB8AC3E}">
        <p14:creationId xmlns:p14="http://schemas.microsoft.com/office/powerpoint/2010/main" val="14195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https://azure.microsoft.com/es-mx/products/rtos/?WT.mc_id=academic-17441-jabenn</a:t>
            </a:r>
          </a:p>
          <a:p>
            <a:r>
              <a:rPr lang="es-PY" dirty="0"/>
              <a:t>https://www.freertos.org/</a:t>
            </a:r>
          </a:p>
          <a:p>
            <a:r>
              <a:rPr lang="es-PY" dirty="0"/>
              <a:t>https://www.zephyrproject.org/</a:t>
            </a:r>
          </a:p>
          <a:p>
            <a:r>
              <a:rPr lang="es-PY" dirty="0"/>
              <a:t>https://www.vortexmakes.com/que-es/</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11</a:t>
            </a:fld>
            <a:endParaRPr lang="es-ES_tradnl"/>
          </a:p>
        </p:txBody>
      </p:sp>
    </p:spTree>
    <p:extLst>
      <p:ext uri="{BB962C8B-B14F-4D97-AF65-F5344CB8AC3E}">
        <p14:creationId xmlns:p14="http://schemas.microsoft.com/office/powerpoint/2010/main" val="16918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https://azure.microsoft.com/es-mx/products/rtos/?WT.mc_id=academic-17441-jabenn</a:t>
            </a:r>
          </a:p>
          <a:p>
            <a:r>
              <a:rPr lang="es-PY" dirty="0"/>
              <a:t>https://www.freertos.org/</a:t>
            </a:r>
          </a:p>
          <a:p>
            <a:r>
              <a:rPr lang="es-PY" dirty="0"/>
              <a:t>https://www.zephyrproject.org/</a:t>
            </a:r>
          </a:p>
          <a:p>
            <a:r>
              <a:rPr lang="es-PY" dirty="0"/>
              <a:t>https://www.vortexmakes.com/que-es/</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12</a:t>
            </a:fld>
            <a:endParaRPr lang="es-ES_tradnl"/>
          </a:p>
        </p:txBody>
      </p:sp>
    </p:spTree>
    <p:extLst>
      <p:ext uri="{BB962C8B-B14F-4D97-AF65-F5344CB8AC3E}">
        <p14:creationId xmlns:p14="http://schemas.microsoft.com/office/powerpoint/2010/main" val="266115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https://azure.microsoft.com/es-mx/products/rtos/?WT.mc_id=academic-17441-jabenn</a:t>
            </a:r>
          </a:p>
          <a:p>
            <a:r>
              <a:rPr lang="es-PY" dirty="0"/>
              <a:t>https://www.freertos.org/</a:t>
            </a:r>
          </a:p>
          <a:p>
            <a:r>
              <a:rPr lang="es-PY" dirty="0"/>
              <a:t>https://www.zephyrproject.org/</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13</a:t>
            </a:fld>
            <a:endParaRPr lang="es-ES_tradnl"/>
          </a:p>
        </p:txBody>
      </p:sp>
    </p:spTree>
    <p:extLst>
      <p:ext uri="{BB962C8B-B14F-4D97-AF65-F5344CB8AC3E}">
        <p14:creationId xmlns:p14="http://schemas.microsoft.com/office/powerpoint/2010/main" val="26515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17" name="16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97287F69-1120-4A6A-B09C-9437B6B6383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r>
              <a:rPr lang="es-ES" dirty="0"/>
              <a:t>Ariel Guerrero </a:t>
            </a:r>
            <a:r>
              <a:rPr lang="es-ES" dirty="0" err="1"/>
              <a:t>ariel.guerrero@uc.edu.py</a:t>
            </a:r>
            <a:endParaRPr lang="es-E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8" name="7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9" name="8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4" name="3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5" name="4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3" name="2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4" name="3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12/05/2023</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5EEBB46-7A81-4557-A313-00D814F92FCC}" type="datetimeFigureOut">
              <a:rPr lang="es-ES" smtClean="0"/>
              <a:pPr/>
              <a:t>12/05/2023</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ES" dirty="0"/>
              <a:t>Ariel </a:t>
            </a:r>
            <a:r>
              <a:rPr lang="es-ES" dirty="0" err="1"/>
              <a:t>Guerero</a:t>
            </a:r>
            <a:r>
              <a:rPr lang="es-ES" dirty="0"/>
              <a:t> </a:t>
            </a:r>
            <a:r>
              <a:rPr lang="es-ES" dirty="0" err="1"/>
              <a:t>ariel.guerrero@uc.edu.py</a:t>
            </a:r>
            <a:endParaRPr lang="es-ES"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287F69-1120-4A6A-B09C-9437B6B6383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 Id="rId4" Type="http://schemas.openxmlformats.org/officeDocument/2006/relationships/hyperlink" Target="mailto:ariel.guerrero@uc.edu.py"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8.jpeg"/><Relationship Id="rId3" Type="http://schemas.microsoft.com/office/2017/06/relationships/model3d" Target="../media/model3d1.glb"/><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17/06/relationships/model3d" Target="../media/model3d1.glb"/><Relationship Id="rId7"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hyperlink" Target="mailto:ariel.guerrero@uc.edu.py" TargetMode="Externa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17/06/relationships/model3d" Target="../media/model3d1.glb"/><Relationship Id="rId7"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hyperlink" Target="https://www.npr.org/sections/thetwo-way/2018/06/05/617196788/s-c-mom-says-baby-monitor-was-hacked-experts-say-many-devices-are-vulnerable"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72559"/>
            <a:ext cx="8229600" cy="1470025"/>
          </a:xfrm>
        </p:spPr>
        <p:txBody>
          <a:bodyPr>
            <a:normAutofit/>
          </a:bodyPr>
          <a:lstStyle/>
          <a:p>
            <a:r>
              <a:rPr lang="es-PY" dirty="0"/>
              <a:t>Inmersión a los conceptos de </a:t>
            </a:r>
            <a:r>
              <a:rPr lang="es-PY" dirty="0" err="1"/>
              <a:t>IoT</a:t>
            </a:r>
            <a:endParaRPr lang="es-ES" baseline="30000" dirty="0"/>
          </a:p>
        </p:txBody>
      </p:sp>
      <p:sp>
        <p:nvSpPr>
          <p:cNvPr id="13" name="2 Marcador de contenido">
            <a:extLst>
              <a:ext uri="{FF2B5EF4-FFF2-40B4-BE49-F238E27FC236}">
                <a16:creationId xmlns:a16="http://schemas.microsoft.com/office/drawing/2014/main" id="{5B277D83-42EE-D549-A2F7-7CCB3CD944D1}"/>
              </a:ext>
            </a:extLst>
          </p:cNvPr>
          <p:cNvSpPr txBox="1">
            <a:spLocks/>
          </p:cNvSpPr>
          <p:nvPr/>
        </p:nvSpPr>
        <p:spPr>
          <a:xfrm>
            <a:off x="323528" y="3717032"/>
            <a:ext cx="7992887" cy="2707653"/>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marL="571500" indent="-571500" algn="l">
              <a:buFont typeface="Arial" panose="020B0604020202020204" pitchFamily="34" charset="0"/>
              <a:buChar char="•"/>
            </a:pPr>
            <a:r>
              <a:rPr lang="es-ES" sz="3600" dirty="0">
                <a:solidFill>
                  <a:schemeClr val="tx1"/>
                </a:solidFill>
              </a:rPr>
              <a:t>Componentes de una aplicación </a:t>
            </a:r>
            <a:r>
              <a:rPr lang="es-ES" sz="3600" dirty="0" err="1">
                <a:solidFill>
                  <a:schemeClr val="tx1"/>
                </a:solidFill>
              </a:rPr>
              <a:t>IoT</a:t>
            </a:r>
            <a:endParaRPr lang="es-ES" sz="3600" dirty="0">
              <a:solidFill>
                <a:schemeClr val="tx1"/>
              </a:solidFill>
            </a:endParaRPr>
          </a:p>
          <a:p>
            <a:pPr marL="571500" indent="-571500" algn="l">
              <a:buFont typeface="Arial" panose="020B0604020202020204" pitchFamily="34" charset="0"/>
              <a:buChar char="•"/>
            </a:pPr>
            <a:r>
              <a:rPr lang="es-ES" sz="3600" dirty="0">
                <a:solidFill>
                  <a:schemeClr val="tx1"/>
                </a:solidFill>
              </a:rPr>
              <a:t>Inmersión</a:t>
            </a:r>
            <a:r>
              <a:rPr lang="es-ES" sz="3600" dirty="0">
                <a:solidFill>
                  <a:schemeClr val="tx1"/>
                </a:solidFill>
                <a:latin typeface="Symbol" panose="05050102010706020507" pitchFamily="18" charset="2"/>
              </a:rPr>
              <a:t> </a:t>
            </a:r>
            <a:r>
              <a:rPr lang="es-ES" sz="3600" dirty="0" err="1">
                <a:solidFill>
                  <a:schemeClr val="tx1"/>
                </a:solidFill>
                <a:latin typeface="Symbol" panose="05050102010706020507" pitchFamily="18" charset="2"/>
              </a:rPr>
              <a:t>m</a:t>
            </a:r>
            <a:r>
              <a:rPr lang="es-ES" sz="3600" dirty="0" err="1">
                <a:solidFill>
                  <a:schemeClr val="tx1"/>
                </a:solidFill>
              </a:rPr>
              <a:t>C</a:t>
            </a:r>
            <a:r>
              <a:rPr lang="es-ES" sz="3600" dirty="0">
                <a:solidFill>
                  <a:schemeClr val="tx1"/>
                </a:solidFill>
              </a:rPr>
              <a:t>/</a:t>
            </a:r>
            <a:r>
              <a:rPr lang="es-ES" sz="3600" dirty="0" err="1">
                <a:solidFill>
                  <a:schemeClr val="tx1"/>
                </a:solidFill>
                <a:latin typeface="Symbol" panose="05050102010706020507" pitchFamily="18" charset="2"/>
              </a:rPr>
              <a:t>m</a:t>
            </a:r>
            <a:r>
              <a:rPr lang="es-ES" sz="3600" dirty="0" err="1">
                <a:solidFill>
                  <a:schemeClr val="tx1"/>
                </a:solidFill>
              </a:rPr>
              <a:t>P</a:t>
            </a:r>
            <a:endParaRPr lang="es-ES" sz="3600" dirty="0">
              <a:solidFill>
                <a:schemeClr val="tx1"/>
              </a:solidFill>
            </a:endParaRPr>
          </a:p>
          <a:p>
            <a:pPr marL="571500" indent="-571500" algn="l">
              <a:buFont typeface="Arial" panose="020B0604020202020204" pitchFamily="34" charset="0"/>
              <a:buChar char="•"/>
            </a:pPr>
            <a:r>
              <a:rPr lang="es-ES" sz="3600" dirty="0">
                <a:solidFill>
                  <a:schemeClr val="tx1"/>
                </a:solidFill>
              </a:rPr>
              <a:t>Inmersión SBC – Single </a:t>
            </a:r>
            <a:r>
              <a:rPr lang="es-ES" sz="3600" dirty="0" err="1">
                <a:solidFill>
                  <a:schemeClr val="tx1"/>
                </a:solidFill>
              </a:rPr>
              <a:t>Boards</a:t>
            </a:r>
            <a:r>
              <a:rPr lang="es-ES" sz="3600" dirty="0">
                <a:solidFill>
                  <a:schemeClr val="tx1"/>
                </a:solidFill>
              </a:rPr>
              <a:t> </a:t>
            </a:r>
            <a:r>
              <a:rPr lang="es-ES" sz="3600" dirty="0" err="1">
                <a:solidFill>
                  <a:schemeClr val="tx1"/>
                </a:solidFill>
              </a:rPr>
              <a:t>Computers</a:t>
            </a:r>
            <a:endParaRPr lang="es-ES" sz="3600" dirty="0">
              <a:solidFill>
                <a:schemeClr val="tx1"/>
              </a:solidFill>
            </a:endParaRPr>
          </a:p>
          <a:p>
            <a:pPr algn="l"/>
            <a:endParaRPr lang="es-ES" sz="3600" baseline="30000" dirty="0"/>
          </a:p>
        </p:txBody>
      </p:sp>
      <p:pic>
        <p:nvPicPr>
          <p:cNvPr id="4" name="Imagen 3">
            <a:hlinkClick r:id="rId2"/>
            <a:extLst>
              <a:ext uri="{FF2B5EF4-FFF2-40B4-BE49-F238E27FC236}">
                <a16:creationId xmlns:a16="http://schemas.microsoft.com/office/drawing/2014/main" id="{B51D2E55-FC33-200D-EE50-2C6755DF12E2}"/>
              </a:ext>
            </a:extLst>
          </p:cNvPr>
          <p:cNvPicPr>
            <a:picLocks noChangeAspect="1"/>
          </p:cNvPicPr>
          <p:nvPr/>
        </p:nvPicPr>
        <p:blipFill>
          <a:blip r:embed="rId3"/>
          <a:stretch>
            <a:fillRect/>
          </a:stretch>
        </p:blipFill>
        <p:spPr>
          <a:xfrm>
            <a:off x="251520" y="285688"/>
            <a:ext cx="800100" cy="279400"/>
          </a:xfrm>
          <a:prstGeom prst="rect">
            <a:avLst/>
          </a:prstGeom>
        </p:spPr>
      </p:pic>
      <p:sp>
        <p:nvSpPr>
          <p:cNvPr id="6" name="Rectángulo 5">
            <a:extLst>
              <a:ext uri="{FF2B5EF4-FFF2-40B4-BE49-F238E27FC236}">
                <a16:creationId xmlns:a16="http://schemas.microsoft.com/office/drawing/2014/main" id="{4B5AC01B-F4F8-89E4-E7E1-0EBE95F6E26F}"/>
              </a:ext>
            </a:extLst>
          </p:cNvPr>
          <p:cNvSpPr/>
          <p:nvPr/>
        </p:nvSpPr>
        <p:spPr>
          <a:xfrm>
            <a:off x="179512" y="683138"/>
            <a:ext cx="4572000" cy="646331"/>
          </a:xfrm>
          <a:prstGeom prst="rect">
            <a:avLst/>
          </a:prstGeom>
        </p:spPr>
        <p:txBody>
          <a:bodyPr>
            <a:spAutoFit/>
          </a:bodyPr>
          <a:lstStyle/>
          <a:p>
            <a:r>
              <a:rPr lang="es-PY" dirty="0"/>
              <a:t>Attribution-NonCommercial-ShareAlike 4.0 International (CC BY-NC-SA 4.0)</a:t>
            </a:r>
          </a:p>
        </p:txBody>
      </p:sp>
      <p:sp>
        <p:nvSpPr>
          <p:cNvPr id="5" name="2 Subtítulo">
            <a:extLst>
              <a:ext uri="{FF2B5EF4-FFF2-40B4-BE49-F238E27FC236}">
                <a16:creationId xmlns:a16="http://schemas.microsoft.com/office/drawing/2014/main" id="{98F1716A-B1EF-6442-92FD-9848BE0B5064}"/>
              </a:ext>
            </a:extLst>
          </p:cNvPr>
          <p:cNvSpPr txBox="1">
            <a:spLocks/>
          </p:cNvSpPr>
          <p:nvPr/>
        </p:nvSpPr>
        <p:spPr>
          <a:xfrm>
            <a:off x="6419344" y="259516"/>
            <a:ext cx="2684984" cy="1069314"/>
          </a:xfrm>
          <a:prstGeom prst="rect">
            <a:avLst/>
          </a:prstGeom>
        </p:spPr>
        <p:txBody>
          <a:bodyPr anchor="t" anchorCtr="0">
            <a:normAutofit fontScale="55000" lnSpcReduction="20000"/>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4"/>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spTree>
    <p:extLst>
      <p:ext uri="{BB962C8B-B14F-4D97-AF65-F5344CB8AC3E}">
        <p14:creationId xmlns:p14="http://schemas.microsoft.com/office/powerpoint/2010/main" val="420450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1"/>
            <a:ext cx="7772400" cy="646332"/>
          </a:xfrm>
        </p:spPr>
        <p:txBody>
          <a:bodyPr>
            <a:normAutofit fontScale="90000"/>
          </a:bodyPr>
          <a:lstStyle/>
          <a:p>
            <a:r>
              <a:rPr lang="es-ES" dirty="0"/>
              <a:t>Inmersión </a:t>
            </a:r>
            <a:r>
              <a:rPr lang="es-ES" dirty="0" err="1">
                <a:latin typeface="Symbol" panose="05050102010706020507" pitchFamily="18" charset="2"/>
              </a:rPr>
              <a:t>m</a:t>
            </a:r>
            <a:r>
              <a:rPr lang="es-ES" dirty="0" err="1"/>
              <a:t>C</a:t>
            </a:r>
            <a:r>
              <a:rPr lang="es-ES" dirty="0"/>
              <a:t>/</a:t>
            </a:r>
            <a:r>
              <a:rPr lang="es-ES" dirty="0" err="1">
                <a:latin typeface="Symbol" panose="05050102010706020507" pitchFamily="18" charset="2"/>
              </a:rPr>
              <a:t>m</a:t>
            </a:r>
            <a:r>
              <a:rPr lang="es-ES" dirty="0" err="1"/>
              <a:t>P</a:t>
            </a:r>
            <a:endParaRPr lang="es-PY" dirty="0"/>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extLst>
                  <p:ext uri="{D42A27DB-BD31-4B8C-83A1-F6EECF244321}">
                    <p14:modId xmlns:p14="http://schemas.microsoft.com/office/powerpoint/2010/main" val="537934720"/>
                  </p:ext>
                </p:extLst>
              </p:nvPr>
            </p:nvGraphicFramePr>
            <p:xfrm>
              <a:off x="323528" y="5445224"/>
              <a:ext cx="904561" cy="714127"/>
            </p:xfrm>
            <a:graphic>
              <a:graphicData uri="http://schemas.microsoft.com/office/drawing/2017/model3d">
                <am3d:model3d r:embed="rId3">
                  <am3d:spPr>
                    <a:xfrm>
                      <a:off x="0" y="0"/>
                      <a:ext cx="904561" cy="714127"/>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901877" ay="718528" az="191345"/>
                    <am3d:postTrans dx="0" dy="0" dz="0"/>
                  </am3d:trans>
                  <am3d:raster rName="Office3DRenderer" rVer="16.0.8326">
                    <am3d:blip r:embed="rId4"/>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4"/>
              <a:stretch>
                <a:fillRect/>
              </a:stretch>
            </p:blipFill>
            <p:spPr>
              <a:xfrm>
                <a:off x="323528" y="5445224"/>
                <a:ext cx="904561" cy="714127"/>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1547664" y="5167259"/>
            <a:ext cx="4127864" cy="1477328"/>
          </a:xfrm>
          <a:prstGeom prst="rect">
            <a:avLst/>
          </a:prstGeom>
          <a:noFill/>
        </p:spPr>
        <p:txBody>
          <a:bodyPr wrap="square" rtlCol="0">
            <a:spAutoFit/>
          </a:bodyPr>
          <a:lstStyle/>
          <a:p>
            <a:pPr marL="285750" indent="-285750" algn="just">
              <a:buFont typeface="Wingdings" panose="05000000000000000000" pitchFamily="2" charset="2"/>
              <a:buChar char="q"/>
            </a:pPr>
            <a:r>
              <a:rPr lang="es-MX" b="0" i="0" dirty="0">
                <a:solidFill>
                  <a:srgbClr val="1F2328"/>
                </a:solidFill>
                <a:effectLst/>
                <a:latin typeface="-apple-system"/>
              </a:rPr>
              <a:t>CPU</a:t>
            </a:r>
          </a:p>
          <a:p>
            <a:pPr marL="285750" indent="-285750" algn="just">
              <a:buFont typeface="Wingdings" panose="05000000000000000000" pitchFamily="2" charset="2"/>
              <a:buChar char="q"/>
            </a:pPr>
            <a:r>
              <a:rPr lang="es-MX" dirty="0">
                <a:solidFill>
                  <a:srgbClr val="1F2328"/>
                </a:solidFill>
                <a:latin typeface="-apple-system"/>
              </a:rPr>
              <a:t>Memoria</a:t>
            </a:r>
          </a:p>
          <a:p>
            <a:pPr marL="285750" indent="-285750" algn="just">
              <a:buFont typeface="Wingdings" panose="05000000000000000000" pitchFamily="2" charset="2"/>
              <a:buChar char="q"/>
            </a:pPr>
            <a:r>
              <a:rPr lang="es-MX" dirty="0">
                <a:solidFill>
                  <a:srgbClr val="1F2328"/>
                </a:solidFill>
                <a:latin typeface="-apple-system"/>
              </a:rPr>
              <a:t>Pines de entrada/salida</a:t>
            </a:r>
          </a:p>
          <a:p>
            <a:pPr marL="285750" indent="-285750" algn="just">
              <a:buFont typeface="Wingdings" panose="05000000000000000000" pitchFamily="2" charset="2"/>
              <a:buChar char="q"/>
            </a:pPr>
            <a:r>
              <a:rPr lang="es-MX" dirty="0">
                <a:solidFill>
                  <a:srgbClr val="1F2328"/>
                </a:solidFill>
                <a:latin typeface="-apple-system"/>
              </a:rPr>
              <a:t>Tamaño</a:t>
            </a:r>
          </a:p>
          <a:p>
            <a:pPr marL="285750" indent="-285750" algn="just">
              <a:buFont typeface="Wingdings" panose="05000000000000000000" pitchFamily="2" charset="2"/>
              <a:buChar char="q"/>
            </a:pPr>
            <a:r>
              <a:rPr lang="es-MX" dirty="0" err="1">
                <a:solidFill>
                  <a:srgbClr val="1F2328"/>
                </a:solidFill>
                <a:latin typeface="-apple-system"/>
              </a:rPr>
              <a:t>Frameworks</a:t>
            </a:r>
            <a:r>
              <a:rPr lang="es-MX" dirty="0">
                <a:solidFill>
                  <a:srgbClr val="1F2328"/>
                </a:solidFill>
                <a:latin typeface="-apple-system"/>
              </a:rPr>
              <a:t> y Sistemas Operativos</a:t>
            </a:r>
          </a:p>
        </p:txBody>
      </p:sp>
      <p:pic>
        <p:nvPicPr>
          <p:cNvPr id="5122" name="Picture 2" descr="The fetch decode execute cycles showing the fetch taking an instruction from the program stored in RAM, then decoding and executing it on a CPU">
            <a:extLst>
              <a:ext uri="{FF2B5EF4-FFF2-40B4-BE49-F238E27FC236}">
                <a16:creationId xmlns:a16="http://schemas.microsoft.com/office/drawing/2014/main" id="{A5035718-C0A7-2BF7-D351-1FAE3C19B2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12" y="1001861"/>
            <a:ext cx="3993756" cy="20842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 arduino sketch running setup first, then running loop repeatedly">
            <a:extLst>
              <a:ext uri="{FF2B5EF4-FFF2-40B4-BE49-F238E27FC236}">
                <a16:creationId xmlns:a16="http://schemas.microsoft.com/office/drawing/2014/main" id="{6ADE74F7-93ED-1D79-625A-AD05883F34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2877" y="968287"/>
            <a:ext cx="4409511" cy="23012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 comparison between 192KB and 8GB - more than 40,000 times larger">
            <a:extLst>
              <a:ext uri="{FF2B5EF4-FFF2-40B4-BE49-F238E27FC236}">
                <a16:creationId xmlns:a16="http://schemas.microsoft.com/office/drawing/2014/main" id="{11C7CE67-E5DB-6AC6-3C74-7687C5AAD7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8" y="3272962"/>
            <a:ext cx="2958279" cy="15438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4FE81ECA-E839-DE06-60CB-5F50C1F675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8202" y="4793237"/>
            <a:ext cx="2038881" cy="77507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615F323-F20F-4B4C-4627-5A076C583C64}"/>
              </a:ext>
            </a:extLst>
          </p:cNvPr>
          <p:cNvPicPr>
            <a:picLocks noChangeAspect="1"/>
          </p:cNvPicPr>
          <p:nvPr/>
        </p:nvPicPr>
        <p:blipFill rotWithShape="1">
          <a:blip r:embed="rId9"/>
          <a:srcRect l="64823" t="20089" b="8764"/>
          <a:stretch/>
        </p:blipFill>
        <p:spPr>
          <a:xfrm>
            <a:off x="6732240" y="3492169"/>
            <a:ext cx="1025277" cy="1118163"/>
          </a:xfrm>
          <a:prstGeom prst="rect">
            <a:avLst/>
          </a:prstGeom>
        </p:spPr>
      </p:pic>
      <p:pic>
        <p:nvPicPr>
          <p:cNvPr id="5132" name="Picture 12">
            <a:extLst>
              <a:ext uri="{FF2B5EF4-FFF2-40B4-BE49-F238E27FC236}">
                <a16:creationId xmlns:a16="http://schemas.microsoft.com/office/drawing/2014/main" id="{917CB487-F6C1-18A3-7A0B-D83A98A155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224" y="5757848"/>
            <a:ext cx="1678839" cy="83414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762CEA94-2F4C-1F8B-E2EC-F9F5D73E8CF3}"/>
              </a:ext>
            </a:extLst>
          </p:cNvPr>
          <p:cNvPicPr>
            <a:picLocks noChangeAspect="1"/>
          </p:cNvPicPr>
          <p:nvPr/>
        </p:nvPicPr>
        <p:blipFill>
          <a:blip r:embed="rId11"/>
          <a:stretch>
            <a:fillRect/>
          </a:stretch>
        </p:blipFill>
        <p:spPr>
          <a:xfrm>
            <a:off x="4428855" y="5492222"/>
            <a:ext cx="1522999" cy="620129"/>
          </a:xfrm>
          <a:prstGeom prst="rect">
            <a:avLst/>
          </a:prstGeom>
        </p:spPr>
      </p:pic>
      <p:pic>
        <p:nvPicPr>
          <p:cNvPr id="11" name="Imagen 10">
            <a:extLst>
              <a:ext uri="{FF2B5EF4-FFF2-40B4-BE49-F238E27FC236}">
                <a16:creationId xmlns:a16="http://schemas.microsoft.com/office/drawing/2014/main" id="{F837EDF7-B910-1A09-330B-194C4D43F4EC}"/>
              </a:ext>
            </a:extLst>
          </p:cNvPr>
          <p:cNvPicPr>
            <a:picLocks noChangeAspect="1"/>
          </p:cNvPicPr>
          <p:nvPr/>
        </p:nvPicPr>
        <p:blipFill>
          <a:blip r:embed="rId12"/>
          <a:stretch>
            <a:fillRect/>
          </a:stretch>
        </p:blipFill>
        <p:spPr>
          <a:xfrm>
            <a:off x="3533444" y="3429000"/>
            <a:ext cx="2388818" cy="1648847"/>
          </a:xfrm>
          <a:prstGeom prst="rect">
            <a:avLst/>
          </a:prstGeom>
        </p:spPr>
      </p:pic>
    </p:spTree>
    <p:extLst>
      <p:ext uri="{BB962C8B-B14F-4D97-AF65-F5344CB8AC3E}">
        <p14:creationId xmlns:p14="http://schemas.microsoft.com/office/powerpoint/2010/main" val="106404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1"/>
            <a:ext cx="7772400" cy="646332"/>
          </a:xfrm>
        </p:spPr>
        <p:txBody>
          <a:bodyPr>
            <a:normAutofit fontScale="90000"/>
          </a:bodyPr>
          <a:lstStyle/>
          <a:p>
            <a:r>
              <a:rPr lang="es-ES" dirty="0"/>
              <a:t>Inmersión </a:t>
            </a:r>
            <a:r>
              <a:rPr lang="es-ES" dirty="0" err="1">
                <a:latin typeface="Symbol" panose="05050102010706020507" pitchFamily="18" charset="2"/>
              </a:rPr>
              <a:t>m</a:t>
            </a:r>
            <a:r>
              <a:rPr lang="es-ES" dirty="0" err="1"/>
              <a:t>C</a:t>
            </a:r>
            <a:r>
              <a:rPr lang="es-ES" dirty="0"/>
              <a:t>/</a:t>
            </a:r>
            <a:r>
              <a:rPr lang="es-ES" dirty="0" err="1">
                <a:latin typeface="Symbol" panose="05050102010706020507" pitchFamily="18" charset="2"/>
              </a:rPr>
              <a:t>m</a:t>
            </a:r>
            <a:r>
              <a:rPr lang="es-ES" dirty="0" err="1"/>
              <a:t>P</a:t>
            </a:r>
            <a:endParaRPr lang="es-PY" dirty="0"/>
          </a:p>
        </p:txBody>
      </p:sp>
      <p:sp>
        <p:nvSpPr>
          <p:cNvPr id="10" name="CuadroTexto 9">
            <a:extLst>
              <a:ext uri="{FF2B5EF4-FFF2-40B4-BE49-F238E27FC236}">
                <a16:creationId xmlns:a16="http://schemas.microsoft.com/office/drawing/2014/main" id="{9E41A56C-8893-526A-1535-816CFE6A1C20}"/>
              </a:ext>
            </a:extLst>
          </p:cNvPr>
          <p:cNvSpPr txBox="1"/>
          <p:nvPr/>
        </p:nvSpPr>
        <p:spPr>
          <a:xfrm>
            <a:off x="899592" y="6362840"/>
            <a:ext cx="4032448" cy="369332"/>
          </a:xfrm>
          <a:prstGeom prst="rect">
            <a:avLst/>
          </a:prstGeom>
          <a:noFill/>
        </p:spPr>
        <p:txBody>
          <a:bodyPr wrap="square">
            <a:spAutoFit/>
          </a:bodyPr>
          <a:lstStyle/>
          <a:p>
            <a:r>
              <a:rPr lang="es-PY" dirty="0"/>
              <a:t>https://www.vortexmakes.com/que-es/</a:t>
            </a:r>
          </a:p>
        </p:txBody>
      </p:sp>
      <p:pic>
        <p:nvPicPr>
          <p:cNvPr id="13" name="Imagen 12">
            <a:extLst>
              <a:ext uri="{FF2B5EF4-FFF2-40B4-BE49-F238E27FC236}">
                <a16:creationId xmlns:a16="http://schemas.microsoft.com/office/drawing/2014/main" id="{CC0E0682-EF10-5D3B-065D-1717FEBC2F08}"/>
              </a:ext>
            </a:extLst>
          </p:cNvPr>
          <p:cNvPicPr>
            <a:picLocks noChangeAspect="1"/>
          </p:cNvPicPr>
          <p:nvPr/>
        </p:nvPicPr>
        <p:blipFill>
          <a:blip r:embed="rId3"/>
          <a:stretch>
            <a:fillRect/>
          </a:stretch>
        </p:blipFill>
        <p:spPr>
          <a:xfrm>
            <a:off x="373095" y="1136020"/>
            <a:ext cx="8397810" cy="4968552"/>
          </a:xfrm>
          <a:prstGeom prst="rect">
            <a:avLst/>
          </a:prstGeom>
        </p:spPr>
      </p:pic>
    </p:spTree>
    <p:extLst>
      <p:ext uri="{BB962C8B-B14F-4D97-AF65-F5344CB8AC3E}">
        <p14:creationId xmlns:p14="http://schemas.microsoft.com/office/powerpoint/2010/main" val="333302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1"/>
            <a:ext cx="7772400" cy="646332"/>
          </a:xfrm>
        </p:spPr>
        <p:txBody>
          <a:bodyPr>
            <a:normAutofit fontScale="90000"/>
          </a:bodyPr>
          <a:lstStyle/>
          <a:p>
            <a:r>
              <a:rPr lang="es-ES" dirty="0"/>
              <a:t>Inmersión </a:t>
            </a:r>
            <a:r>
              <a:rPr lang="es-ES" dirty="0" err="1">
                <a:latin typeface="Symbol" panose="05050102010706020507" pitchFamily="18" charset="2"/>
              </a:rPr>
              <a:t>m</a:t>
            </a:r>
            <a:r>
              <a:rPr lang="es-ES" dirty="0" err="1"/>
              <a:t>C</a:t>
            </a:r>
            <a:r>
              <a:rPr lang="es-ES" dirty="0"/>
              <a:t>/</a:t>
            </a:r>
            <a:r>
              <a:rPr lang="es-ES" dirty="0" err="1">
                <a:latin typeface="Symbol" panose="05050102010706020507" pitchFamily="18" charset="2"/>
              </a:rPr>
              <a:t>m</a:t>
            </a:r>
            <a:r>
              <a:rPr lang="es-ES" dirty="0" err="1"/>
              <a:t>P</a:t>
            </a:r>
            <a:endParaRPr lang="es-PY" dirty="0"/>
          </a:p>
        </p:txBody>
      </p:sp>
      <p:pic>
        <p:nvPicPr>
          <p:cNvPr id="4" name="Imagen 3">
            <a:extLst>
              <a:ext uri="{FF2B5EF4-FFF2-40B4-BE49-F238E27FC236}">
                <a16:creationId xmlns:a16="http://schemas.microsoft.com/office/drawing/2014/main" id="{3AE203B0-49C7-B211-5689-E02AC373D6F0}"/>
              </a:ext>
            </a:extLst>
          </p:cNvPr>
          <p:cNvPicPr>
            <a:picLocks noChangeAspect="1"/>
          </p:cNvPicPr>
          <p:nvPr/>
        </p:nvPicPr>
        <p:blipFill>
          <a:blip r:embed="rId3"/>
          <a:stretch>
            <a:fillRect/>
          </a:stretch>
        </p:blipFill>
        <p:spPr>
          <a:xfrm>
            <a:off x="395536" y="1268760"/>
            <a:ext cx="8550240" cy="4320480"/>
          </a:xfrm>
          <a:prstGeom prst="rect">
            <a:avLst/>
          </a:prstGeom>
        </p:spPr>
      </p:pic>
      <p:sp>
        <p:nvSpPr>
          <p:cNvPr id="5" name="CuadroTexto 4">
            <a:extLst>
              <a:ext uri="{FF2B5EF4-FFF2-40B4-BE49-F238E27FC236}">
                <a16:creationId xmlns:a16="http://schemas.microsoft.com/office/drawing/2014/main" id="{4833795A-3F51-C6F4-DCCD-6A171DDCD9A8}"/>
              </a:ext>
            </a:extLst>
          </p:cNvPr>
          <p:cNvSpPr txBox="1"/>
          <p:nvPr/>
        </p:nvSpPr>
        <p:spPr>
          <a:xfrm>
            <a:off x="395536" y="5795581"/>
            <a:ext cx="4585854" cy="369332"/>
          </a:xfrm>
          <a:prstGeom prst="rect">
            <a:avLst/>
          </a:prstGeom>
          <a:noFill/>
        </p:spPr>
        <p:txBody>
          <a:bodyPr wrap="square">
            <a:spAutoFit/>
          </a:bodyPr>
          <a:lstStyle/>
          <a:p>
            <a:r>
              <a:rPr lang="es-PY" dirty="0"/>
              <a:t>https://github.com/vortexmakes/RKH</a:t>
            </a:r>
          </a:p>
        </p:txBody>
      </p:sp>
    </p:spTree>
    <p:extLst>
      <p:ext uri="{BB962C8B-B14F-4D97-AF65-F5344CB8AC3E}">
        <p14:creationId xmlns:p14="http://schemas.microsoft.com/office/powerpoint/2010/main" val="402701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1"/>
            <a:ext cx="7772400" cy="646332"/>
          </a:xfrm>
        </p:spPr>
        <p:txBody>
          <a:bodyPr>
            <a:normAutofit fontScale="90000"/>
          </a:bodyPr>
          <a:lstStyle/>
          <a:p>
            <a:r>
              <a:rPr lang="es-ES" dirty="0"/>
              <a:t>Inmersión SBC</a:t>
            </a:r>
            <a:endParaRPr lang="es-PY" dirty="0"/>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extLst>
                  <p:ext uri="{D42A27DB-BD31-4B8C-83A1-F6EECF244321}">
                    <p14:modId xmlns:p14="http://schemas.microsoft.com/office/powerpoint/2010/main" val="416141227"/>
                  </p:ext>
                </p:extLst>
              </p:nvPr>
            </p:nvGraphicFramePr>
            <p:xfrm>
              <a:off x="325310" y="5590313"/>
              <a:ext cx="904561" cy="714127"/>
            </p:xfrm>
            <a:graphic>
              <a:graphicData uri="http://schemas.microsoft.com/office/drawing/2017/model3d">
                <am3d:model3d r:embed="rId3">
                  <am3d:spPr>
                    <a:xfrm>
                      <a:off x="0" y="0"/>
                      <a:ext cx="904561" cy="714127"/>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901877" ay="718528" az="191345"/>
                    <am3d:postTrans dx="0" dy="0" dz="0"/>
                  </am3d:trans>
                  <am3d:raster rName="Office3DRenderer" rVer="16.0.8326">
                    <am3d:blip r:embed="rId4"/>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4"/>
              <a:stretch>
                <a:fillRect/>
              </a:stretch>
            </p:blipFill>
            <p:spPr>
              <a:xfrm>
                <a:off x="325310" y="5590313"/>
                <a:ext cx="904561" cy="714127"/>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1365354" y="5426250"/>
            <a:ext cx="7560840" cy="1200329"/>
          </a:xfrm>
          <a:prstGeom prst="rect">
            <a:avLst/>
          </a:prstGeom>
          <a:noFill/>
        </p:spPr>
        <p:txBody>
          <a:bodyPr wrap="square" rtlCol="0">
            <a:spAutoFit/>
          </a:bodyPr>
          <a:lstStyle/>
          <a:p>
            <a:pPr marL="285750" indent="-285750" algn="just">
              <a:buFont typeface="Wingdings" panose="05000000000000000000" pitchFamily="2" charset="2"/>
              <a:buChar char="q"/>
            </a:pPr>
            <a:r>
              <a:rPr lang="es-MX" b="0" i="0" dirty="0">
                <a:solidFill>
                  <a:srgbClr val="1F2328"/>
                </a:solidFill>
                <a:effectLst/>
                <a:latin typeface="-apple-system"/>
              </a:rPr>
              <a:t>Investiga sobre el </a:t>
            </a:r>
            <a:r>
              <a:rPr lang="es-MX" b="0" i="0" dirty="0" err="1">
                <a:solidFill>
                  <a:srgbClr val="1F2328"/>
                </a:solidFill>
                <a:effectLst/>
                <a:latin typeface="-apple-system"/>
              </a:rPr>
              <a:t>rasberry</a:t>
            </a:r>
            <a:r>
              <a:rPr lang="es-MX" b="0" i="0" dirty="0">
                <a:solidFill>
                  <a:srgbClr val="1F2328"/>
                </a:solidFill>
                <a:effectLst/>
                <a:latin typeface="-apple-system"/>
              </a:rPr>
              <a:t> pi</a:t>
            </a:r>
          </a:p>
          <a:p>
            <a:pPr marL="285750" indent="-285750" algn="just">
              <a:buFont typeface="Wingdings" panose="05000000000000000000" pitchFamily="2" charset="2"/>
              <a:buChar char="q"/>
            </a:pPr>
            <a:r>
              <a:rPr lang="es-MX" dirty="0">
                <a:solidFill>
                  <a:srgbClr val="1F2328"/>
                </a:solidFill>
                <a:latin typeface="-apple-system"/>
              </a:rPr>
              <a:t>Detalles del procesador</a:t>
            </a:r>
          </a:p>
          <a:p>
            <a:pPr marL="285750" indent="-285750" algn="just">
              <a:buFont typeface="Wingdings" panose="05000000000000000000" pitchFamily="2" charset="2"/>
              <a:buChar char="q"/>
            </a:pPr>
            <a:r>
              <a:rPr lang="es-MX" dirty="0">
                <a:solidFill>
                  <a:srgbClr val="1F2328"/>
                </a:solidFill>
                <a:latin typeface="-apple-system"/>
              </a:rPr>
              <a:t>Detalles del GPIO</a:t>
            </a:r>
          </a:p>
          <a:p>
            <a:pPr marL="285750" indent="-285750" algn="just">
              <a:buFont typeface="Wingdings" panose="05000000000000000000" pitchFamily="2" charset="2"/>
              <a:buChar char="q"/>
            </a:pPr>
            <a:r>
              <a:rPr lang="es-MX" dirty="0">
                <a:solidFill>
                  <a:srgbClr val="1F2328"/>
                </a:solidFill>
                <a:latin typeface="-apple-system"/>
              </a:rPr>
              <a:t>¿Qué lenguajes de programación conoces? ¿Son compatibles con Linux?</a:t>
            </a:r>
          </a:p>
        </p:txBody>
      </p:sp>
      <p:pic>
        <p:nvPicPr>
          <p:cNvPr id="3" name="Imagen 2">
            <a:extLst>
              <a:ext uri="{FF2B5EF4-FFF2-40B4-BE49-F238E27FC236}">
                <a16:creationId xmlns:a16="http://schemas.microsoft.com/office/drawing/2014/main" id="{8F28C15D-96D8-F088-6FD9-6E52C77772DE}"/>
              </a:ext>
            </a:extLst>
          </p:cNvPr>
          <p:cNvPicPr>
            <a:picLocks noChangeAspect="1"/>
          </p:cNvPicPr>
          <p:nvPr/>
        </p:nvPicPr>
        <p:blipFill>
          <a:blip r:embed="rId5"/>
          <a:stretch>
            <a:fillRect/>
          </a:stretch>
        </p:blipFill>
        <p:spPr>
          <a:xfrm>
            <a:off x="1988966" y="1005985"/>
            <a:ext cx="3659209" cy="2155503"/>
          </a:xfrm>
          <a:prstGeom prst="rect">
            <a:avLst/>
          </a:prstGeom>
        </p:spPr>
      </p:pic>
      <p:pic>
        <p:nvPicPr>
          <p:cNvPr id="6146" name="Picture 2" descr="El logotipo de Raspberry Pi">
            <a:extLst>
              <a:ext uri="{FF2B5EF4-FFF2-40B4-BE49-F238E27FC236}">
                <a16:creationId xmlns:a16="http://schemas.microsoft.com/office/drawing/2014/main" id="{A8470F91-7BFB-5B41-AF98-004252BC34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149" y="1267687"/>
            <a:ext cx="807722" cy="10137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Una frambuesa pi cero">
            <a:extLst>
              <a:ext uri="{FF2B5EF4-FFF2-40B4-BE49-F238E27FC236}">
                <a16:creationId xmlns:a16="http://schemas.microsoft.com/office/drawing/2014/main" id="{3A487F60-42D1-1EC4-7536-FA580267D5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620688"/>
            <a:ext cx="2687960" cy="178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8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107504" y="180118"/>
            <a:ext cx="7772400" cy="658072"/>
          </a:xfrm>
        </p:spPr>
        <p:txBody>
          <a:bodyPr>
            <a:normAutofit fontScale="90000"/>
          </a:bodyPr>
          <a:lstStyle/>
          <a:p>
            <a:r>
              <a:rPr lang="es-PY" dirty="0"/>
              <a:t>Tarea 03</a:t>
            </a:r>
          </a:p>
        </p:txBody>
      </p:sp>
      <p:sp>
        <p:nvSpPr>
          <p:cNvPr id="3" name="Marcador de contenido 2">
            <a:extLst>
              <a:ext uri="{FF2B5EF4-FFF2-40B4-BE49-F238E27FC236}">
                <a16:creationId xmlns:a16="http://schemas.microsoft.com/office/drawing/2014/main" id="{0C33CD16-CBC7-920D-F16B-7E35479422B4}"/>
              </a:ext>
            </a:extLst>
          </p:cNvPr>
          <p:cNvSpPr>
            <a:spLocks noGrp="1"/>
          </p:cNvSpPr>
          <p:nvPr>
            <p:ph sz="quarter" idx="1"/>
          </p:nvPr>
        </p:nvSpPr>
        <p:spPr>
          <a:xfrm>
            <a:off x="2555776" y="274638"/>
            <a:ext cx="4852353" cy="469032"/>
          </a:xfrm>
        </p:spPr>
        <p:txBody>
          <a:bodyPr>
            <a:normAutofit fontScale="92500"/>
          </a:bodyPr>
          <a:lstStyle/>
          <a:p>
            <a:pPr marL="0" indent="0" algn="just">
              <a:buNone/>
            </a:pPr>
            <a:r>
              <a:rPr lang="es-MX" b="1" dirty="0"/>
              <a:t>Comparar y contrastar </a:t>
            </a:r>
            <a:r>
              <a:rPr lang="es-MX" b="1" dirty="0" err="1">
                <a:latin typeface="Symbol" panose="05050102010706020507" pitchFamily="18" charset="2"/>
              </a:rPr>
              <a:t>m</a:t>
            </a:r>
            <a:r>
              <a:rPr lang="es-MX" b="1" dirty="0" err="1"/>
              <a:t>C</a:t>
            </a:r>
            <a:r>
              <a:rPr lang="es-MX" b="1" dirty="0"/>
              <a:t>/</a:t>
            </a:r>
            <a:r>
              <a:rPr lang="es-MX" b="1" dirty="0" err="1">
                <a:latin typeface="Symbol" panose="05050102010706020507" pitchFamily="18" charset="2"/>
              </a:rPr>
              <a:t>m</a:t>
            </a:r>
            <a:r>
              <a:rPr lang="es-MX" b="1" dirty="0" err="1"/>
              <a:t>P</a:t>
            </a:r>
            <a:r>
              <a:rPr lang="es-MX" b="1" dirty="0"/>
              <a:t> y SBC</a:t>
            </a:r>
            <a:endParaRPr lang="es-PY" b="1" dirty="0"/>
          </a:p>
        </p:txBody>
      </p:sp>
      <p:sp>
        <p:nvSpPr>
          <p:cNvPr id="6" name="CuadroTexto 5">
            <a:extLst>
              <a:ext uri="{FF2B5EF4-FFF2-40B4-BE49-F238E27FC236}">
                <a16:creationId xmlns:a16="http://schemas.microsoft.com/office/drawing/2014/main" id="{62DD8006-03FA-B659-3F44-3D9B9C9C4EF3}"/>
              </a:ext>
            </a:extLst>
          </p:cNvPr>
          <p:cNvSpPr txBox="1"/>
          <p:nvPr/>
        </p:nvSpPr>
        <p:spPr>
          <a:xfrm>
            <a:off x="213284" y="900450"/>
            <a:ext cx="8175140" cy="1477328"/>
          </a:xfrm>
          <a:prstGeom prst="rect">
            <a:avLst/>
          </a:prstGeom>
          <a:noFill/>
        </p:spPr>
        <p:txBody>
          <a:bodyPr wrap="square">
            <a:spAutoFit/>
          </a:bodyPr>
          <a:lstStyle/>
          <a:p>
            <a:r>
              <a:rPr lang="es-MX" b="1" dirty="0"/>
              <a:t>Instrucciones</a:t>
            </a:r>
          </a:p>
          <a:p>
            <a:pPr algn="just"/>
            <a:r>
              <a:rPr lang="es-MX" dirty="0"/>
              <a:t>Esta lección cubrió los microcontroladores/microcontroladores y los SBC. Cree una tabla para compararlos y contrastarlos, y anote al menos 2 razones por las que usaría un microcontrolador en lugar de una computadora de placa única (SBC), y al menos 2 razones por las que usaría una computadora de placa única en lugar de un microcontrolador.</a:t>
            </a:r>
            <a:endParaRPr lang="es-PY" dirty="0"/>
          </a:p>
        </p:txBody>
      </p:sp>
      <p:graphicFrame>
        <p:nvGraphicFramePr>
          <p:cNvPr id="7" name="Tabla 7">
            <a:extLst>
              <a:ext uri="{FF2B5EF4-FFF2-40B4-BE49-F238E27FC236}">
                <a16:creationId xmlns:a16="http://schemas.microsoft.com/office/drawing/2014/main" id="{B6850B48-9873-8244-8463-52BCD17C0ACC}"/>
              </a:ext>
            </a:extLst>
          </p:cNvPr>
          <p:cNvGraphicFramePr>
            <a:graphicFrameLocks noGrp="1"/>
          </p:cNvGraphicFramePr>
          <p:nvPr>
            <p:extLst>
              <p:ext uri="{D42A27DB-BD31-4B8C-83A1-F6EECF244321}">
                <p14:modId xmlns:p14="http://schemas.microsoft.com/office/powerpoint/2010/main" val="863957543"/>
              </p:ext>
            </p:extLst>
          </p:nvPr>
        </p:nvGraphicFramePr>
        <p:xfrm>
          <a:off x="323528" y="4480223"/>
          <a:ext cx="8064896" cy="1955800"/>
        </p:xfrm>
        <a:graphic>
          <a:graphicData uri="http://schemas.openxmlformats.org/drawingml/2006/table">
            <a:tbl>
              <a:tblPr firstRow="1" bandRow="1">
                <a:tableStyleId>{5C22544A-7EE6-4342-B048-85BDC9FD1C3A}</a:tableStyleId>
              </a:tblPr>
              <a:tblGrid>
                <a:gridCol w="2325111">
                  <a:extLst>
                    <a:ext uri="{9D8B030D-6E8A-4147-A177-3AD203B41FA5}">
                      <a16:colId xmlns:a16="http://schemas.microsoft.com/office/drawing/2014/main" val="1722862398"/>
                    </a:ext>
                  </a:extLst>
                </a:gridCol>
                <a:gridCol w="1707337">
                  <a:extLst>
                    <a:ext uri="{9D8B030D-6E8A-4147-A177-3AD203B41FA5}">
                      <a16:colId xmlns:a16="http://schemas.microsoft.com/office/drawing/2014/main" val="2393958877"/>
                    </a:ext>
                  </a:extLst>
                </a:gridCol>
                <a:gridCol w="2016224">
                  <a:extLst>
                    <a:ext uri="{9D8B030D-6E8A-4147-A177-3AD203B41FA5}">
                      <a16:colId xmlns:a16="http://schemas.microsoft.com/office/drawing/2014/main" val="3676907721"/>
                    </a:ext>
                  </a:extLst>
                </a:gridCol>
                <a:gridCol w="2016224">
                  <a:extLst>
                    <a:ext uri="{9D8B030D-6E8A-4147-A177-3AD203B41FA5}">
                      <a16:colId xmlns:a16="http://schemas.microsoft.com/office/drawing/2014/main" val="3554398376"/>
                    </a:ext>
                  </a:extLst>
                </a:gridCol>
              </a:tblGrid>
              <a:tr h="370840">
                <a:tc>
                  <a:txBody>
                    <a:bodyPr/>
                    <a:lstStyle/>
                    <a:p>
                      <a:r>
                        <a:rPr lang="es-PY" dirty="0"/>
                        <a:t>Criterio</a:t>
                      </a:r>
                    </a:p>
                  </a:txBody>
                  <a:tcPr/>
                </a:tc>
                <a:tc>
                  <a:txBody>
                    <a:bodyPr/>
                    <a:lstStyle/>
                    <a:p>
                      <a:r>
                        <a:rPr lang="es-PY" dirty="0"/>
                        <a:t>Muy Bueno</a:t>
                      </a:r>
                    </a:p>
                  </a:txBody>
                  <a:tcPr/>
                </a:tc>
                <a:tc>
                  <a:txBody>
                    <a:bodyPr/>
                    <a:lstStyle/>
                    <a:p>
                      <a:r>
                        <a:rPr lang="es-PY" dirty="0"/>
                        <a:t>Aceptable</a:t>
                      </a:r>
                    </a:p>
                  </a:txBody>
                  <a:tcPr/>
                </a:tc>
                <a:tc>
                  <a:txBody>
                    <a:bodyPr/>
                    <a:lstStyle/>
                    <a:p>
                      <a:r>
                        <a:rPr lang="es-PY" dirty="0"/>
                        <a:t>Necesita mejorar</a:t>
                      </a:r>
                    </a:p>
                  </a:txBody>
                  <a:tcPr/>
                </a:tc>
                <a:extLst>
                  <a:ext uri="{0D108BD9-81ED-4DB2-BD59-A6C34878D82A}">
                    <a16:rowId xmlns:a16="http://schemas.microsoft.com/office/drawing/2014/main" val="4196089894"/>
                  </a:ext>
                </a:extLst>
              </a:tr>
              <a:tr h="370840">
                <a:tc>
                  <a:txBody>
                    <a:bodyPr/>
                    <a:lstStyle/>
                    <a:p>
                      <a:r>
                        <a:rPr lang="es-MX" dirty="0"/>
                        <a:t>Cree una tabla que compare </a:t>
                      </a:r>
                      <a:r>
                        <a:rPr lang="es-MX" dirty="0" err="1">
                          <a:latin typeface="Symbol" panose="05050102010706020507" pitchFamily="18" charset="2"/>
                        </a:rPr>
                        <a:t>m</a:t>
                      </a:r>
                      <a:r>
                        <a:rPr lang="es-MX" dirty="0" err="1"/>
                        <a:t>C</a:t>
                      </a:r>
                      <a:r>
                        <a:rPr lang="es-MX" dirty="0"/>
                        <a:t>/</a:t>
                      </a:r>
                      <a:r>
                        <a:rPr lang="es-MX" dirty="0" err="1">
                          <a:latin typeface="Symbol" panose="05050102010706020507" pitchFamily="18" charset="2"/>
                        </a:rPr>
                        <a:t>m</a:t>
                      </a:r>
                      <a:r>
                        <a:rPr lang="es-MX" dirty="0" err="1"/>
                        <a:t>P</a:t>
                      </a:r>
                      <a:r>
                        <a:rPr lang="es-MX" dirty="0"/>
                        <a:t>/SBC</a:t>
                      </a:r>
                      <a:endParaRPr lang="es-PY" dirty="0"/>
                    </a:p>
                  </a:txBody>
                  <a:tcPr/>
                </a:tc>
                <a:tc>
                  <a:txBody>
                    <a:bodyPr/>
                    <a:lstStyle/>
                    <a:p>
                      <a:pPr algn="just"/>
                      <a:r>
                        <a:rPr lang="es-MX" sz="1400" dirty="0"/>
                        <a:t>Creó una lista con varios elementos que comparan y contrastan correctamente</a:t>
                      </a:r>
                      <a:endParaRPr lang="es-PY" sz="1400" dirty="0"/>
                    </a:p>
                  </a:txBody>
                  <a:tcPr/>
                </a:tc>
                <a:tc>
                  <a:txBody>
                    <a:bodyPr/>
                    <a:lstStyle/>
                    <a:p>
                      <a:r>
                        <a:rPr lang="es-MX" sz="1400" dirty="0"/>
                        <a:t>Creó una lista con solo un par de elementos.</a:t>
                      </a:r>
                      <a:endParaRPr lang="es-PY" sz="1400" dirty="0"/>
                    </a:p>
                  </a:txBody>
                  <a:tcPr/>
                </a:tc>
                <a:tc>
                  <a:txBody>
                    <a:bodyPr/>
                    <a:lstStyle/>
                    <a:p>
                      <a:r>
                        <a:rPr lang="es-MX" sz="1400" dirty="0"/>
                        <a:t>Solo se me ocurrió un elemento, o ningún elemento para comparar y contrastar</a:t>
                      </a:r>
                      <a:endParaRPr lang="es-PY" sz="1400" dirty="0"/>
                    </a:p>
                  </a:txBody>
                  <a:tcPr/>
                </a:tc>
                <a:extLst>
                  <a:ext uri="{0D108BD9-81ED-4DB2-BD59-A6C34878D82A}">
                    <a16:rowId xmlns:a16="http://schemas.microsoft.com/office/drawing/2014/main" val="1996886599"/>
                  </a:ext>
                </a:extLst>
              </a:tr>
              <a:tr h="370840">
                <a:tc>
                  <a:txBody>
                    <a:bodyPr/>
                    <a:lstStyle/>
                    <a:p>
                      <a:r>
                        <a:rPr kumimoji="0" lang="es-MX" b="0" i="0" kern="1200" dirty="0">
                          <a:solidFill>
                            <a:schemeClr val="dk1"/>
                          </a:solidFill>
                          <a:effectLst/>
                          <a:latin typeface="+mn-lt"/>
                          <a:ea typeface="+mn-ea"/>
                          <a:cs typeface="+mn-cs"/>
                        </a:rPr>
                        <a:t>Razones para usar uno sobre el otro</a:t>
                      </a:r>
                      <a:endParaRPr lang="es-PY" dirty="0"/>
                    </a:p>
                  </a:txBody>
                  <a:tcPr/>
                </a:tc>
                <a:tc>
                  <a:txBody>
                    <a:bodyPr/>
                    <a:lstStyle/>
                    <a:p>
                      <a:pPr algn="just"/>
                      <a:r>
                        <a:rPr kumimoji="0" lang="es-MX" sz="1400" b="0" i="0" kern="1200" dirty="0">
                          <a:solidFill>
                            <a:schemeClr val="dk1"/>
                          </a:solidFill>
                          <a:effectLst/>
                          <a:latin typeface="+mn-lt"/>
                          <a:ea typeface="+mn-ea"/>
                          <a:cs typeface="+mn-cs"/>
                        </a:rPr>
                        <a:t>Pudo proporcionar 2 o más razones</a:t>
                      </a:r>
                      <a:endParaRPr lang="es-PY" sz="1400" dirty="0"/>
                    </a:p>
                  </a:txBody>
                  <a:tcPr/>
                </a:tc>
                <a:tc>
                  <a:txBody>
                    <a:bodyPr/>
                    <a:lstStyle/>
                    <a:p>
                      <a:r>
                        <a:rPr kumimoji="0" lang="es-MX" sz="1400" b="0" i="0" kern="1200" dirty="0">
                          <a:solidFill>
                            <a:schemeClr val="dk1"/>
                          </a:solidFill>
                          <a:effectLst/>
                          <a:latin typeface="+mn-lt"/>
                          <a:ea typeface="+mn-ea"/>
                          <a:cs typeface="+mn-cs"/>
                        </a:rPr>
                        <a:t>Solo pude proporcionar 1-2 razones</a:t>
                      </a:r>
                      <a:endParaRPr lang="es-PY" sz="1400" dirty="0"/>
                    </a:p>
                  </a:txBody>
                  <a:tcPr/>
                </a:tc>
                <a:tc>
                  <a:txBody>
                    <a:bodyPr/>
                    <a:lstStyle/>
                    <a:p>
                      <a:r>
                        <a:rPr lang="es-MX" sz="1400" dirty="0"/>
                        <a:t>No pudo proporcionar 1 o más razones</a:t>
                      </a:r>
                      <a:endParaRPr lang="es-PY" sz="1400" dirty="0"/>
                    </a:p>
                  </a:txBody>
                  <a:tcPr/>
                </a:tc>
                <a:extLst>
                  <a:ext uri="{0D108BD9-81ED-4DB2-BD59-A6C34878D82A}">
                    <a16:rowId xmlns:a16="http://schemas.microsoft.com/office/drawing/2014/main" val="1134670892"/>
                  </a:ext>
                </a:extLst>
              </a:tr>
            </a:tbl>
          </a:graphicData>
        </a:graphic>
      </p:graphicFrame>
      <p:sp>
        <p:nvSpPr>
          <p:cNvPr id="9" name="CuadroTexto 8">
            <a:extLst>
              <a:ext uri="{FF2B5EF4-FFF2-40B4-BE49-F238E27FC236}">
                <a16:creationId xmlns:a16="http://schemas.microsoft.com/office/drawing/2014/main" id="{EEB53162-FF7E-F54F-A933-A35BD75DB464}"/>
              </a:ext>
            </a:extLst>
          </p:cNvPr>
          <p:cNvSpPr txBox="1"/>
          <p:nvPr/>
        </p:nvSpPr>
        <p:spPr>
          <a:xfrm>
            <a:off x="269776" y="4005064"/>
            <a:ext cx="4572000" cy="369332"/>
          </a:xfrm>
          <a:prstGeom prst="rect">
            <a:avLst/>
          </a:prstGeom>
          <a:noFill/>
        </p:spPr>
        <p:txBody>
          <a:bodyPr wrap="square">
            <a:spAutoFit/>
          </a:bodyPr>
          <a:lstStyle/>
          <a:p>
            <a:r>
              <a:rPr lang="es-MX" b="1" dirty="0"/>
              <a:t>Rúbrica</a:t>
            </a:r>
            <a:endParaRPr lang="es-PY" dirty="0"/>
          </a:p>
        </p:txBody>
      </p:sp>
    </p:spTree>
    <p:extLst>
      <p:ext uri="{BB962C8B-B14F-4D97-AF65-F5344CB8AC3E}">
        <p14:creationId xmlns:p14="http://schemas.microsoft.com/office/powerpoint/2010/main" val="13266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69691-6DDA-6341-9A23-5B641C4F1944}"/>
              </a:ext>
            </a:extLst>
          </p:cNvPr>
          <p:cNvSpPr>
            <a:spLocks noGrp="1"/>
          </p:cNvSpPr>
          <p:nvPr>
            <p:ph type="title"/>
          </p:nvPr>
        </p:nvSpPr>
        <p:spPr>
          <a:xfrm>
            <a:off x="246011" y="1027045"/>
            <a:ext cx="7772400" cy="1362075"/>
          </a:xfrm>
        </p:spPr>
        <p:txBody>
          <a:bodyPr/>
          <a:lstStyle/>
          <a:p>
            <a:r>
              <a:rPr lang="es-ES" dirty="0"/>
              <a:t>Créditos</a:t>
            </a:r>
            <a:endParaRPr lang="es-PY" dirty="0"/>
          </a:p>
        </p:txBody>
      </p:sp>
      <p:sp>
        <p:nvSpPr>
          <p:cNvPr id="11" name="2 Subtítulo">
            <a:extLst>
              <a:ext uri="{FF2B5EF4-FFF2-40B4-BE49-F238E27FC236}">
                <a16:creationId xmlns:a16="http://schemas.microsoft.com/office/drawing/2014/main" id="{98F1716A-B1EF-6442-92FD-9848BE0B5064}"/>
              </a:ext>
            </a:extLst>
          </p:cNvPr>
          <p:cNvSpPr txBox="1">
            <a:spLocks/>
          </p:cNvSpPr>
          <p:nvPr/>
        </p:nvSpPr>
        <p:spPr>
          <a:xfrm>
            <a:off x="6029828" y="536973"/>
            <a:ext cx="3184358" cy="1451973"/>
          </a:xfrm>
          <a:prstGeom prst="rect">
            <a:avLst/>
          </a:prstGeom>
        </p:spPr>
        <p:txBody>
          <a:bodyPr anchor="t" anchorCtr="0">
            <a:normAutofit fontScale="55000" lnSpcReduction="20000"/>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2"/>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pic>
        <p:nvPicPr>
          <p:cNvPr id="12" name="Imagen 11">
            <a:hlinkClick r:id="rId3"/>
            <a:extLst>
              <a:ext uri="{FF2B5EF4-FFF2-40B4-BE49-F238E27FC236}">
                <a16:creationId xmlns:a16="http://schemas.microsoft.com/office/drawing/2014/main" id="{059B3243-87B1-6D4D-86D2-4DD238DEF5E4}"/>
              </a:ext>
            </a:extLst>
          </p:cNvPr>
          <p:cNvPicPr>
            <a:picLocks noChangeAspect="1"/>
          </p:cNvPicPr>
          <p:nvPr/>
        </p:nvPicPr>
        <p:blipFill>
          <a:blip r:embed="rId4"/>
          <a:stretch>
            <a:fillRect/>
          </a:stretch>
        </p:blipFill>
        <p:spPr>
          <a:xfrm>
            <a:off x="246011" y="331994"/>
            <a:ext cx="800100" cy="279400"/>
          </a:xfrm>
          <a:prstGeom prst="rect">
            <a:avLst/>
          </a:prstGeom>
        </p:spPr>
      </p:pic>
      <p:sp>
        <p:nvSpPr>
          <p:cNvPr id="13" name="Rectángulo 12">
            <a:extLst>
              <a:ext uri="{FF2B5EF4-FFF2-40B4-BE49-F238E27FC236}">
                <a16:creationId xmlns:a16="http://schemas.microsoft.com/office/drawing/2014/main" id="{80752E9B-900B-1941-91BF-12A2ECDE83BE}"/>
              </a:ext>
            </a:extLst>
          </p:cNvPr>
          <p:cNvSpPr/>
          <p:nvPr/>
        </p:nvSpPr>
        <p:spPr>
          <a:xfrm>
            <a:off x="107504" y="667064"/>
            <a:ext cx="4572000" cy="646331"/>
          </a:xfrm>
          <a:prstGeom prst="rect">
            <a:avLst/>
          </a:prstGeom>
        </p:spPr>
        <p:txBody>
          <a:bodyPr>
            <a:spAutoFit/>
          </a:bodyPr>
          <a:lstStyle/>
          <a:p>
            <a:r>
              <a:rPr lang="es-PY" dirty="0"/>
              <a:t>Attribution-NonCommercial-ShareAlike 4.0 International (CC BY-NC-SA 4.0)</a:t>
            </a:r>
          </a:p>
        </p:txBody>
      </p:sp>
      <p:sp>
        <p:nvSpPr>
          <p:cNvPr id="5" name="CuadroTexto 4">
            <a:extLst>
              <a:ext uri="{FF2B5EF4-FFF2-40B4-BE49-F238E27FC236}">
                <a16:creationId xmlns:a16="http://schemas.microsoft.com/office/drawing/2014/main" id="{ABAB9267-5F45-D5BB-7379-B48B6047F4DA}"/>
              </a:ext>
            </a:extLst>
          </p:cNvPr>
          <p:cNvSpPr txBox="1"/>
          <p:nvPr/>
        </p:nvSpPr>
        <p:spPr>
          <a:xfrm>
            <a:off x="246011" y="2558531"/>
            <a:ext cx="4572000" cy="369332"/>
          </a:xfrm>
          <a:prstGeom prst="rect">
            <a:avLst/>
          </a:prstGeom>
          <a:noFill/>
        </p:spPr>
        <p:txBody>
          <a:bodyPr wrap="square">
            <a:spAutoFit/>
          </a:bodyPr>
          <a:lstStyle/>
          <a:p>
            <a:r>
              <a:rPr lang="es-PY" dirty="0"/>
              <a:t>https://github.com/microsoft/IoT-For-Beginners</a:t>
            </a:r>
          </a:p>
        </p:txBody>
      </p:sp>
      <p:sp>
        <p:nvSpPr>
          <p:cNvPr id="4" name="CuadroTexto 3">
            <a:extLst>
              <a:ext uri="{FF2B5EF4-FFF2-40B4-BE49-F238E27FC236}">
                <a16:creationId xmlns:a16="http://schemas.microsoft.com/office/drawing/2014/main" id="{021AF24A-52BC-892C-5E0C-B9437022CFBB}"/>
              </a:ext>
            </a:extLst>
          </p:cNvPr>
          <p:cNvSpPr txBox="1"/>
          <p:nvPr/>
        </p:nvSpPr>
        <p:spPr>
          <a:xfrm>
            <a:off x="246011" y="2872072"/>
            <a:ext cx="3732623" cy="369332"/>
          </a:xfrm>
          <a:prstGeom prst="rect">
            <a:avLst/>
          </a:prstGeom>
          <a:noFill/>
        </p:spPr>
        <p:txBody>
          <a:bodyPr wrap="square">
            <a:spAutoFit/>
          </a:bodyPr>
          <a:lstStyle/>
          <a:p>
            <a:r>
              <a:rPr lang="es-PY" dirty="0"/>
              <a:t>https://github.com/aegiloru/dIOT_2023</a:t>
            </a:r>
          </a:p>
        </p:txBody>
      </p:sp>
      <p:sp>
        <p:nvSpPr>
          <p:cNvPr id="8" name="CuadroTexto 7">
            <a:extLst>
              <a:ext uri="{FF2B5EF4-FFF2-40B4-BE49-F238E27FC236}">
                <a16:creationId xmlns:a16="http://schemas.microsoft.com/office/drawing/2014/main" id="{E4655C44-11B2-EC1E-F5A5-E5C2E0EAD0A4}"/>
              </a:ext>
            </a:extLst>
          </p:cNvPr>
          <p:cNvSpPr txBox="1"/>
          <p:nvPr/>
        </p:nvSpPr>
        <p:spPr>
          <a:xfrm>
            <a:off x="246011" y="3185613"/>
            <a:ext cx="5886400" cy="369332"/>
          </a:xfrm>
          <a:prstGeom prst="rect">
            <a:avLst/>
          </a:prstGeom>
          <a:noFill/>
        </p:spPr>
        <p:txBody>
          <a:bodyPr wrap="square">
            <a:spAutoFit/>
          </a:bodyPr>
          <a:lstStyle/>
          <a:p>
            <a:r>
              <a:rPr lang="es-PY" dirty="0"/>
              <a:t>https://ead.pol.una.py/politecnica/course/view.php?id=7184</a:t>
            </a:r>
          </a:p>
        </p:txBody>
      </p:sp>
      <p:sp>
        <p:nvSpPr>
          <p:cNvPr id="6" name="CuadroTexto 5">
            <a:extLst>
              <a:ext uri="{FF2B5EF4-FFF2-40B4-BE49-F238E27FC236}">
                <a16:creationId xmlns:a16="http://schemas.microsoft.com/office/drawing/2014/main" id="{E480F42F-9737-EF9F-0379-EC7609457607}"/>
              </a:ext>
            </a:extLst>
          </p:cNvPr>
          <p:cNvSpPr txBox="1"/>
          <p:nvPr/>
        </p:nvSpPr>
        <p:spPr>
          <a:xfrm>
            <a:off x="239974" y="3464518"/>
            <a:ext cx="8879059" cy="369332"/>
          </a:xfrm>
          <a:prstGeom prst="rect">
            <a:avLst/>
          </a:prstGeom>
          <a:noFill/>
        </p:spPr>
        <p:txBody>
          <a:bodyPr wrap="square">
            <a:spAutoFit/>
          </a:bodyPr>
          <a:lstStyle/>
          <a:p>
            <a:r>
              <a:rPr lang="es-PY" dirty="0"/>
              <a:t>https://github.com/microsoft/IoT-For-Beginners/tree/main/1-getting-started/lessons/2-deeper-dive</a:t>
            </a:r>
          </a:p>
        </p:txBody>
      </p:sp>
    </p:spTree>
    <p:extLst>
      <p:ext uri="{BB962C8B-B14F-4D97-AF65-F5344CB8AC3E}">
        <p14:creationId xmlns:p14="http://schemas.microsoft.com/office/powerpoint/2010/main" val="60235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914400" y="274638"/>
            <a:ext cx="7772400" cy="1143000"/>
          </a:xfrm>
        </p:spPr>
        <p:txBody>
          <a:bodyPr/>
          <a:lstStyle/>
          <a:p>
            <a:r>
              <a:rPr lang="en-US" dirty="0"/>
              <a:t>IoT4B</a:t>
            </a:r>
          </a:p>
        </p:txBody>
      </p:sp>
      <p:pic>
        <p:nvPicPr>
          <p:cNvPr id="6" name="Marcador de contenido 5">
            <a:extLst>
              <a:ext uri="{FF2B5EF4-FFF2-40B4-BE49-F238E27FC236}">
                <a16:creationId xmlns:a16="http://schemas.microsoft.com/office/drawing/2014/main" id="{8941D88F-72F3-90CD-969F-B5DC559240A7}"/>
              </a:ext>
            </a:extLst>
          </p:cNvPr>
          <p:cNvPicPr>
            <a:picLocks noGrp="1" noChangeAspect="1"/>
          </p:cNvPicPr>
          <p:nvPr>
            <p:ph sz="quarter" idx="1"/>
          </p:nvPr>
        </p:nvPicPr>
        <p:blipFill>
          <a:blip r:embed="rId2"/>
          <a:stretch>
            <a:fillRect/>
          </a:stretch>
        </p:blipFill>
        <p:spPr>
          <a:xfrm>
            <a:off x="914400" y="1532309"/>
            <a:ext cx="7772400" cy="4402981"/>
          </a:xfrm>
          <a:noFill/>
        </p:spPr>
      </p:pic>
    </p:spTree>
    <p:extLst>
      <p:ext uri="{BB962C8B-B14F-4D97-AF65-F5344CB8AC3E}">
        <p14:creationId xmlns:p14="http://schemas.microsoft.com/office/powerpoint/2010/main" val="47439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251520" y="404664"/>
            <a:ext cx="1728192" cy="638944"/>
          </a:xfrm>
        </p:spPr>
        <p:txBody>
          <a:bodyPr>
            <a:normAutofit fontScale="90000"/>
          </a:bodyPr>
          <a:lstStyle/>
          <a:p>
            <a:r>
              <a:rPr lang="en-US" dirty="0"/>
              <a:t>IoT4B</a:t>
            </a:r>
          </a:p>
        </p:txBody>
      </p:sp>
      <p:pic>
        <p:nvPicPr>
          <p:cNvPr id="4098" name="Picture 2">
            <a:extLst>
              <a:ext uri="{FF2B5EF4-FFF2-40B4-BE49-F238E27FC236}">
                <a16:creationId xmlns:a16="http://schemas.microsoft.com/office/drawing/2014/main" id="{5EDFBB9B-6D4C-F5F2-24D5-29971D513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024671"/>
            <a:ext cx="7560840" cy="56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914400" y="274638"/>
            <a:ext cx="7772400" cy="1143000"/>
          </a:xfrm>
        </p:spPr>
        <p:txBody>
          <a:bodyPr anchor="b">
            <a:normAutofit/>
          </a:bodyPr>
          <a:lstStyle/>
          <a:p>
            <a:r>
              <a:rPr lang="es-PY" dirty="0"/>
              <a:t>Guía de trabajo</a:t>
            </a:r>
          </a:p>
        </p:txBody>
      </p:sp>
      <p:graphicFrame>
        <p:nvGraphicFramePr>
          <p:cNvPr id="5" name="Marcador de contenido 2">
            <a:extLst>
              <a:ext uri="{FF2B5EF4-FFF2-40B4-BE49-F238E27FC236}">
                <a16:creationId xmlns:a16="http://schemas.microsoft.com/office/drawing/2014/main" id="{9157B6CB-DA97-9897-D463-5135CA5BFB3A}"/>
              </a:ext>
            </a:extLst>
          </p:cNvPr>
          <p:cNvGraphicFramePr>
            <a:graphicFrameLocks noGrp="1"/>
          </p:cNvGraphicFramePr>
          <p:nvPr>
            <p:ph sz="quarter" idx="1"/>
            <p:extLst>
              <p:ext uri="{D42A27DB-BD31-4B8C-83A1-F6EECF244321}">
                <p14:modId xmlns:p14="http://schemas.microsoft.com/office/powerpoint/2010/main" val="341651377"/>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37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ADAB6-79A7-E783-C504-5C8438486A17}"/>
              </a:ext>
            </a:extLst>
          </p:cNvPr>
          <p:cNvSpPr>
            <a:spLocks noGrp="1"/>
          </p:cNvSpPr>
          <p:nvPr>
            <p:ph type="title"/>
          </p:nvPr>
        </p:nvSpPr>
        <p:spPr>
          <a:xfrm>
            <a:off x="467544" y="260648"/>
            <a:ext cx="7772400" cy="634082"/>
          </a:xfrm>
        </p:spPr>
        <p:txBody>
          <a:bodyPr anchor="b">
            <a:normAutofit fontScale="90000"/>
          </a:bodyPr>
          <a:lstStyle/>
          <a:p>
            <a:r>
              <a:rPr lang="es-PY" dirty="0"/>
              <a:t>Inmersión a los conceptos de </a:t>
            </a:r>
            <a:r>
              <a:rPr lang="es-PY" dirty="0" err="1"/>
              <a:t>IoT</a:t>
            </a:r>
            <a:endParaRPr lang="es-PY" dirty="0"/>
          </a:p>
        </p:txBody>
      </p:sp>
      <p:graphicFrame>
        <p:nvGraphicFramePr>
          <p:cNvPr id="7" name="Marcador de contenido 3">
            <a:extLst>
              <a:ext uri="{FF2B5EF4-FFF2-40B4-BE49-F238E27FC236}">
                <a16:creationId xmlns:a16="http://schemas.microsoft.com/office/drawing/2014/main" id="{BDF7807E-22C9-A1FD-7F7D-D914BE8B04EC}"/>
              </a:ext>
            </a:extLst>
          </p:cNvPr>
          <p:cNvGraphicFramePr>
            <a:graphicFrameLocks noGrp="1"/>
          </p:cNvGraphicFramePr>
          <p:nvPr>
            <p:ph sz="quarter" idx="2"/>
            <p:extLst>
              <p:ext uri="{D42A27DB-BD31-4B8C-83A1-F6EECF244321}">
                <p14:modId xmlns:p14="http://schemas.microsoft.com/office/powerpoint/2010/main" val="4222719474"/>
              </p:ext>
            </p:extLst>
          </p:nvPr>
        </p:nvGraphicFramePr>
        <p:xfrm>
          <a:off x="611560" y="1268760"/>
          <a:ext cx="6336704"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580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0"/>
            <a:ext cx="7772400" cy="991435"/>
          </a:xfrm>
        </p:spPr>
        <p:txBody>
          <a:bodyPr>
            <a:normAutofit fontScale="90000"/>
          </a:bodyPr>
          <a:lstStyle/>
          <a:p>
            <a:r>
              <a:rPr lang="es-PY" dirty="0"/>
              <a:t>Componentes de una aplicación </a:t>
            </a:r>
            <a:r>
              <a:rPr lang="es-PY" dirty="0" err="1"/>
              <a:t>IoT</a:t>
            </a:r>
            <a:br>
              <a:rPr lang="es-PY" dirty="0"/>
            </a:br>
            <a:r>
              <a:rPr lang="es-PY" dirty="0"/>
              <a:t>- </a:t>
            </a:r>
            <a:r>
              <a:rPr lang="es-PY" dirty="0" err="1"/>
              <a:t>The</a:t>
            </a:r>
            <a:r>
              <a:rPr lang="es-PY" dirty="0"/>
              <a:t> </a:t>
            </a:r>
            <a:r>
              <a:rPr lang="es-PY" dirty="0" err="1"/>
              <a:t>Thing</a:t>
            </a:r>
            <a:r>
              <a:rPr lang="es-PY" dirty="0"/>
              <a:t> (La cosa)</a:t>
            </a:r>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extLst>
                  <p:ext uri="{D42A27DB-BD31-4B8C-83A1-F6EECF244321}">
                    <p14:modId xmlns:p14="http://schemas.microsoft.com/office/powerpoint/2010/main" val="2842686152"/>
                  </p:ext>
                </p:extLst>
              </p:nvPr>
            </p:nvGraphicFramePr>
            <p:xfrm>
              <a:off x="158089" y="5062472"/>
              <a:ext cx="906941" cy="648779"/>
            </p:xfrm>
            <a:graphic>
              <a:graphicData uri="http://schemas.microsoft.com/office/drawing/2017/model3d">
                <am3d:model3d r:embed="rId2">
                  <am3d:spPr>
                    <a:xfrm>
                      <a:off x="0" y="0"/>
                      <a:ext cx="906941" cy="64877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907762" ay="634406" az="389379"/>
                    <am3d:postTrans dx="0" dy="0" dz="0"/>
                  </am3d:trans>
                  <am3d:raster rName="Office3DRenderer" rVer="16.0.8326">
                    <am3d:blip r:embed="rId3"/>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3"/>
              <a:stretch>
                <a:fillRect/>
              </a:stretch>
            </p:blipFill>
            <p:spPr>
              <a:xfrm>
                <a:off x="158089" y="5062472"/>
                <a:ext cx="906941" cy="648779"/>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276434" y="5711251"/>
            <a:ext cx="8442652" cy="923330"/>
          </a:xfrm>
          <a:prstGeom prst="rect">
            <a:avLst/>
          </a:prstGeom>
          <a:noFill/>
        </p:spPr>
        <p:txBody>
          <a:bodyPr wrap="square" rtlCol="0">
            <a:spAutoFit/>
          </a:bodyPr>
          <a:lstStyle/>
          <a:p>
            <a:pPr marL="285750" indent="-285750" algn="just">
              <a:buFont typeface="Wingdings" panose="05000000000000000000" pitchFamily="2" charset="2"/>
              <a:buChar char="q"/>
            </a:pPr>
            <a:r>
              <a:rPr lang="es-PY" dirty="0"/>
              <a:t>¿</a:t>
            </a:r>
            <a:r>
              <a:rPr lang="es-MX" b="0" i="0" dirty="0">
                <a:solidFill>
                  <a:srgbClr val="1F2328"/>
                </a:solidFill>
                <a:effectLst/>
                <a:latin typeface="-apple-system"/>
              </a:rPr>
              <a:t>Piense en otros sistemas que tenga a su alrededor que lean datos de un sensor y los utilicen para tomar decisiones. Un ejemplo sería el termostato de un horno. ¿Puedes encontrar más?</a:t>
            </a:r>
            <a:endParaRPr lang="es-PY" dirty="0"/>
          </a:p>
        </p:txBody>
      </p:sp>
      <p:pic>
        <p:nvPicPr>
          <p:cNvPr id="1026" name="Picture 2" descr="Un diagrama que muestra la temperatura y un dial como entradas a un dispositivo IoT, y el control de un calentador como salida">
            <a:extLst>
              <a:ext uri="{FF2B5EF4-FFF2-40B4-BE49-F238E27FC236}">
                <a16:creationId xmlns:a16="http://schemas.microsoft.com/office/drawing/2014/main" id="{55BCD7FE-88CB-E720-82DA-0515655C5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781" y="1084281"/>
            <a:ext cx="4703753" cy="2454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a frambuesa pi 4">
            <a:extLst>
              <a:ext uri="{FF2B5EF4-FFF2-40B4-BE49-F238E27FC236}">
                <a16:creationId xmlns:a16="http://schemas.microsoft.com/office/drawing/2014/main" id="{1DD9E8AF-0B67-FB47-72A1-1F942108F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51" y="1222855"/>
            <a:ext cx="3175172" cy="187037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18F332B4-536A-0118-38EC-30C92533BD0F}"/>
              </a:ext>
            </a:extLst>
          </p:cNvPr>
          <p:cNvSpPr txBox="1"/>
          <p:nvPr/>
        </p:nvSpPr>
        <p:spPr>
          <a:xfrm>
            <a:off x="395536" y="3400478"/>
            <a:ext cx="8208912" cy="1477328"/>
          </a:xfrm>
          <a:prstGeom prst="rect">
            <a:avLst/>
          </a:prstGeom>
          <a:noFill/>
        </p:spPr>
        <p:txBody>
          <a:bodyPr wrap="square">
            <a:spAutoFit/>
          </a:bodyPr>
          <a:lstStyle/>
          <a:p>
            <a:pPr algn="just"/>
            <a:r>
              <a:rPr lang="es-MX" dirty="0"/>
              <a:t>El ejemplo típico de esto es un termostato inteligente: un dispositivo que tiene un sensor de temperatura, un medio para establecer la temperatura deseada, como un dial o una pantalla táctil, y una conexión a un sistema de calefacción o refrigeración que se puede encender cuando se detecta la temperatura. está fuera del rango deseado. El sensor de temperatura detecta que la habitación está demasiado fría y un actuador enciende la calefacción.</a:t>
            </a:r>
            <a:endParaRPr lang="es-PY" dirty="0"/>
          </a:p>
        </p:txBody>
      </p:sp>
    </p:spTree>
    <p:extLst>
      <p:ext uri="{BB962C8B-B14F-4D97-AF65-F5344CB8AC3E}">
        <p14:creationId xmlns:p14="http://schemas.microsoft.com/office/powerpoint/2010/main" val="113727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0"/>
            <a:ext cx="7772400" cy="991435"/>
          </a:xfrm>
        </p:spPr>
        <p:txBody>
          <a:bodyPr>
            <a:normAutofit fontScale="90000"/>
          </a:bodyPr>
          <a:lstStyle/>
          <a:p>
            <a:r>
              <a:rPr lang="es-PY" dirty="0"/>
              <a:t>Componentes de una aplicación </a:t>
            </a:r>
            <a:r>
              <a:rPr lang="es-PY" dirty="0" err="1"/>
              <a:t>IoT</a:t>
            </a:r>
            <a:br>
              <a:rPr lang="es-PY" dirty="0"/>
            </a:br>
            <a:r>
              <a:rPr lang="es-PY" dirty="0"/>
              <a:t>- INTERNET</a:t>
            </a:r>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extLst>
                  <p:ext uri="{D42A27DB-BD31-4B8C-83A1-F6EECF244321}">
                    <p14:modId xmlns:p14="http://schemas.microsoft.com/office/powerpoint/2010/main" val="2589341375"/>
                  </p:ext>
                </p:extLst>
              </p:nvPr>
            </p:nvGraphicFramePr>
            <p:xfrm>
              <a:off x="158089" y="5252974"/>
              <a:ext cx="906941" cy="648779"/>
            </p:xfrm>
            <a:graphic>
              <a:graphicData uri="http://schemas.microsoft.com/office/drawing/2017/model3d">
                <am3d:model3d r:embed="rId2">
                  <am3d:spPr>
                    <a:xfrm>
                      <a:off x="0" y="0"/>
                      <a:ext cx="906941" cy="64877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907762" ay="634406" az="389379"/>
                    <am3d:postTrans dx="0" dy="0" dz="0"/>
                  </am3d:trans>
                  <am3d:raster rName="Office3DRenderer" rVer="16.0.8326">
                    <am3d:blip r:embed="rId3"/>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3"/>
              <a:stretch>
                <a:fillRect/>
              </a:stretch>
            </p:blipFill>
            <p:spPr>
              <a:xfrm>
                <a:off x="158089" y="5252974"/>
                <a:ext cx="906941" cy="648779"/>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190277" y="5980249"/>
            <a:ext cx="8442652" cy="646331"/>
          </a:xfrm>
          <a:prstGeom prst="rect">
            <a:avLst/>
          </a:prstGeom>
          <a:noFill/>
        </p:spPr>
        <p:txBody>
          <a:bodyPr wrap="square" rtlCol="0">
            <a:spAutoFit/>
          </a:bodyPr>
          <a:lstStyle/>
          <a:p>
            <a:pPr marL="285750" indent="-285750" algn="just">
              <a:buFont typeface="Wingdings" panose="05000000000000000000" pitchFamily="2" charset="2"/>
              <a:buChar char="q"/>
            </a:pPr>
            <a:r>
              <a:rPr lang="es-MX" b="0" i="0" dirty="0">
                <a:solidFill>
                  <a:srgbClr val="1F2328"/>
                </a:solidFill>
                <a:effectLst/>
                <a:latin typeface="-apple-system"/>
              </a:rPr>
              <a:t>¿Qué otros datos podrían ayudar a que un termostato conectado a Internet sea más inteligente?</a:t>
            </a:r>
            <a:endParaRPr lang="es-PY" dirty="0"/>
          </a:p>
        </p:txBody>
      </p:sp>
      <p:pic>
        <p:nvPicPr>
          <p:cNvPr id="2050" name="Picture 2" descr="Un diagrama que muestra la temperatura y un dial como entradas a un dispositivo IoT, el dispositivo IoT con comunicación bidireccional con la nube, que a su vez tiene comunicación bidireccional con un teléfono, y el control de un calentador como salida del dispositivo IoT">
            <a:extLst>
              <a:ext uri="{FF2B5EF4-FFF2-40B4-BE49-F238E27FC236}">
                <a16:creationId xmlns:a16="http://schemas.microsoft.com/office/drawing/2014/main" id="{5AC6CDE8-302D-F010-43AD-42B57E44F8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91" r="8566"/>
          <a:stretch/>
        </p:blipFill>
        <p:spPr bwMode="auto">
          <a:xfrm>
            <a:off x="529354" y="1340768"/>
            <a:ext cx="3888432" cy="24436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38BF105C-DCA6-F162-14C8-DD69A3A388FE}"/>
              </a:ext>
            </a:extLst>
          </p:cNvPr>
          <p:cNvPicPr>
            <a:picLocks noChangeAspect="1"/>
          </p:cNvPicPr>
          <p:nvPr/>
        </p:nvPicPr>
        <p:blipFill rotWithShape="1">
          <a:blip r:embed="rId5"/>
          <a:srcRect l="5867" r="8863"/>
          <a:stretch/>
        </p:blipFill>
        <p:spPr>
          <a:xfrm>
            <a:off x="4744497" y="3521915"/>
            <a:ext cx="3888432" cy="2379838"/>
          </a:xfrm>
          <a:prstGeom prst="rect">
            <a:avLst/>
          </a:prstGeom>
        </p:spPr>
      </p:pic>
    </p:spTree>
    <p:extLst>
      <p:ext uri="{BB962C8B-B14F-4D97-AF65-F5344CB8AC3E}">
        <p14:creationId xmlns:p14="http://schemas.microsoft.com/office/powerpoint/2010/main" val="248353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0"/>
            <a:ext cx="7772400" cy="991435"/>
          </a:xfrm>
        </p:spPr>
        <p:txBody>
          <a:bodyPr>
            <a:normAutofit fontScale="90000"/>
          </a:bodyPr>
          <a:lstStyle/>
          <a:p>
            <a:r>
              <a:rPr lang="es-PY" dirty="0"/>
              <a:t>Componentes de una aplicación </a:t>
            </a:r>
            <a:r>
              <a:rPr lang="es-PY" dirty="0" err="1"/>
              <a:t>IoT</a:t>
            </a:r>
            <a:br>
              <a:rPr lang="es-PY" dirty="0"/>
            </a:br>
            <a:r>
              <a:rPr lang="es-PY" dirty="0"/>
              <a:t>- </a:t>
            </a:r>
            <a:r>
              <a:rPr lang="es-PY" dirty="0" err="1"/>
              <a:t>IoT</a:t>
            </a:r>
            <a:r>
              <a:rPr lang="es-PY" dirty="0"/>
              <a:t> en el Borde</a:t>
            </a:r>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nvGraphicFramePr>
            <p:xfrm>
              <a:off x="158089" y="5062472"/>
              <a:ext cx="906941" cy="648779"/>
            </p:xfrm>
            <a:graphic>
              <a:graphicData uri="http://schemas.microsoft.com/office/drawing/2017/model3d">
                <am3d:model3d r:embed="rId2">
                  <am3d:spPr>
                    <a:xfrm>
                      <a:off x="0" y="0"/>
                      <a:ext cx="906941" cy="64877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907762" ay="634406" az="389379"/>
                    <am3d:postTrans dx="0" dy="0" dz="0"/>
                  </am3d:trans>
                  <am3d:raster rName="Office3DRenderer" rVer="16.0.8326">
                    <am3d:blip r:embed="rId3"/>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3"/>
              <a:stretch>
                <a:fillRect/>
              </a:stretch>
            </p:blipFill>
            <p:spPr>
              <a:xfrm>
                <a:off x="158089" y="5062472"/>
                <a:ext cx="906941" cy="648779"/>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276256" y="5633140"/>
            <a:ext cx="8442652" cy="1200329"/>
          </a:xfrm>
          <a:prstGeom prst="rect">
            <a:avLst/>
          </a:prstGeom>
          <a:noFill/>
        </p:spPr>
        <p:txBody>
          <a:bodyPr wrap="square" rtlCol="0">
            <a:spAutoFit/>
          </a:bodyPr>
          <a:lstStyle/>
          <a:p>
            <a:pPr marL="285750" indent="-285750" algn="just">
              <a:buFont typeface="Wingdings" panose="05000000000000000000" pitchFamily="2" charset="2"/>
              <a:buChar char="q"/>
            </a:pPr>
            <a:r>
              <a:rPr lang="es-MX" b="0" i="0" dirty="0">
                <a:solidFill>
                  <a:srgbClr val="1F2328"/>
                </a:solidFill>
                <a:effectLst/>
                <a:latin typeface="-apple-system"/>
              </a:rPr>
              <a:t>Piense en otros escenarios en los que la privacidad es importante, por lo que el procesamiento de datos se haría mejor en el perímetro que en la nube. Como sugerencia, piense en los dispositivos </a:t>
            </a:r>
            <a:r>
              <a:rPr lang="es-MX" b="0" i="0" dirty="0" err="1">
                <a:solidFill>
                  <a:srgbClr val="1F2328"/>
                </a:solidFill>
                <a:effectLst/>
                <a:latin typeface="-apple-system"/>
              </a:rPr>
              <a:t>IoT</a:t>
            </a:r>
            <a:r>
              <a:rPr lang="es-MX" b="0" i="0" dirty="0">
                <a:solidFill>
                  <a:srgbClr val="1F2328"/>
                </a:solidFill>
                <a:effectLst/>
                <a:latin typeface="-apple-system"/>
              </a:rPr>
              <a:t> como cámaras u otros dispositivos de imágenes.</a:t>
            </a:r>
            <a:endParaRPr lang="es-PY" dirty="0"/>
          </a:p>
        </p:txBody>
      </p:sp>
      <p:sp>
        <p:nvSpPr>
          <p:cNvPr id="4" name="CuadroTexto 3">
            <a:extLst>
              <a:ext uri="{FF2B5EF4-FFF2-40B4-BE49-F238E27FC236}">
                <a16:creationId xmlns:a16="http://schemas.microsoft.com/office/drawing/2014/main" id="{659803AB-A565-FEEE-C519-74B0BE43BB9A}"/>
              </a:ext>
            </a:extLst>
          </p:cNvPr>
          <p:cNvSpPr txBox="1"/>
          <p:nvPr/>
        </p:nvSpPr>
        <p:spPr>
          <a:xfrm>
            <a:off x="302896" y="1398387"/>
            <a:ext cx="7848872" cy="2246769"/>
          </a:xfrm>
          <a:prstGeom prst="rect">
            <a:avLst/>
          </a:prstGeom>
          <a:noFill/>
        </p:spPr>
        <p:txBody>
          <a:bodyPr wrap="square">
            <a:spAutoFit/>
          </a:bodyPr>
          <a:lstStyle/>
          <a:p>
            <a:pPr marL="285750" indent="-285750" algn="just">
              <a:buFont typeface="Arial" panose="020B0604020202020204" pitchFamily="34" charset="0"/>
              <a:buChar char="•"/>
            </a:pPr>
            <a:r>
              <a:rPr lang="es-MX" sz="2000" dirty="0"/>
              <a:t>Aunque la I en </a:t>
            </a:r>
            <a:r>
              <a:rPr lang="es-MX" sz="2000" dirty="0" err="1"/>
              <a:t>IoT</a:t>
            </a:r>
            <a:r>
              <a:rPr lang="es-MX" sz="2000" dirty="0"/>
              <a:t> significa Internet, estos dispositivos no tienen que conectarse a Internet. </a:t>
            </a:r>
          </a:p>
          <a:p>
            <a:pPr marL="285750" indent="-285750" algn="just">
              <a:buFont typeface="Arial" panose="020B0604020202020204" pitchFamily="34" charset="0"/>
              <a:buChar char="•"/>
            </a:pPr>
            <a:endParaRPr lang="es-MX" sz="2000" dirty="0"/>
          </a:p>
          <a:p>
            <a:pPr marL="285750" indent="-285750" algn="just">
              <a:buFont typeface="Arial" panose="020B0604020202020204" pitchFamily="34" charset="0"/>
              <a:buChar char="•"/>
            </a:pPr>
            <a:r>
              <a:rPr lang="es-MX" sz="2000" dirty="0"/>
              <a:t>En algunos casos, los dispositivos pueden conectarse a dispositivos 'perimetrales': dispositivos de puerta de enlace que se ejecutan en su red local, lo que significa que puede procesar datos sin realizar una llamada a través de Internet</a:t>
            </a:r>
            <a:endParaRPr lang="es-PY" sz="2000" dirty="0"/>
          </a:p>
        </p:txBody>
      </p:sp>
      <p:pic>
        <p:nvPicPr>
          <p:cNvPr id="3076" name="Picture 4" descr="Compra un HomePod mini - Apple (ES)">
            <a:extLst>
              <a:ext uri="{FF2B5EF4-FFF2-40B4-BE49-F238E27FC236}">
                <a16:creationId xmlns:a16="http://schemas.microsoft.com/office/drawing/2014/main" id="{A05C3238-1001-C7A8-1DDE-F2C1AD2C1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39" y="3634656"/>
            <a:ext cx="2134145" cy="11221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9C02878-A791-A34A-F0E6-767F33B8084B}"/>
              </a:ext>
            </a:extLst>
          </p:cNvPr>
          <p:cNvSpPr txBox="1"/>
          <p:nvPr/>
        </p:nvSpPr>
        <p:spPr>
          <a:xfrm>
            <a:off x="1065030" y="4799878"/>
            <a:ext cx="1622945" cy="369332"/>
          </a:xfrm>
          <a:prstGeom prst="rect">
            <a:avLst/>
          </a:prstGeom>
          <a:noFill/>
        </p:spPr>
        <p:txBody>
          <a:bodyPr wrap="none" rtlCol="0">
            <a:spAutoFit/>
          </a:bodyPr>
          <a:lstStyle/>
          <a:p>
            <a:r>
              <a:rPr lang="es-PY" dirty="0"/>
              <a:t>Apple Home </a:t>
            </a:r>
            <a:r>
              <a:rPr lang="es-PY" dirty="0" err="1"/>
              <a:t>Pod</a:t>
            </a:r>
            <a:endParaRPr lang="es-PY" dirty="0"/>
          </a:p>
        </p:txBody>
      </p:sp>
      <p:pic>
        <p:nvPicPr>
          <p:cNvPr id="3078" name="Picture 6">
            <a:extLst>
              <a:ext uri="{FF2B5EF4-FFF2-40B4-BE49-F238E27FC236}">
                <a16:creationId xmlns:a16="http://schemas.microsoft.com/office/drawing/2014/main" id="{586FFFC4-420F-9EF1-BA9F-224B61EB2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3599548"/>
            <a:ext cx="1922793" cy="120032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FC07344-F5AA-F9D5-2B3F-4C42937295D3}"/>
              </a:ext>
            </a:extLst>
          </p:cNvPr>
          <p:cNvSpPr txBox="1"/>
          <p:nvPr/>
        </p:nvSpPr>
        <p:spPr>
          <a:xfrm>
            <a:off x="3759223" y="4807200"/>
            <a:ext cx="1382366" cy="369332"/>
          </a:xfrm>
          <a:prstGeom prst="rect">
            <a:avLst/>
          </a:prstGeom>
          <a:noFill/>
        </p:spPr>
        <p:txBody>
          <a:bodyPr wrap="none" rtlCol="0">
            <a:spAutoFit/>
          </a:bodyPr>
          <a:lstStyle/>
          <a:p>
            <a:r>
              <a:rPr lang="es-PY" dirty="0"/>
              <a:t>Amazon Alexa</a:t>
            </a:r>
          </a:p>
        </p:txBody>
      </p:sp>
      <p:pic>
        <p:nvPicPr>
          <p:cNvPr id="3080" name="Picture 8">
            <a:extLst>
              <a:ext uri="{FF2B5EF4-FFF2-40B4-BE49-F238E27FC236}">
                <a16:creationId xmlns:a16="http://schemas.microsoft.com/office/drawing/2014/main" id="{393E87B5-D6E9-836A-407D-CFCF80AA4D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2897" y="3617097"/>
            <a:ext cx="1770630" cy="118278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9368129-8BA0-8A6B-8C04-0EF3E5A7A19F}"/>
              </a:ext>
            </a:extLst>
          </p:cNvPr>
          <p:cNvSpPr txBox="1"/>
          <p:nvPr/>
        </p:nvSpPr>
        <p:spPr>
          <a:xfrm>
            <a:off x="6536826" y="4793808"/>
            <a:ext cx="1362874" cy="369332"/>
          </a:xfrm>
          <a:prstGeom prst="rect">
            <a:avLst/>
          </a:prstGeom>
          <a:noFill/>
        </p:spPr>
        <p:txBody>
          <a:bodyPr wrap="none" rtlCol="0">
            <a:spAutoFit/>
          </a:bodyPr>
          <a:lstStyle/>
          <a:p>
            <a:r>
              <a:rPr lang="es-PY" dirty="0"/>
              <a:t>Google Home</a:t>
            </a:r>
          </a:p>
        </p:txBody>
      </p:sp>
    </p:spTree>
    <p:extLst>
      <p:ext uri="{BB962C8B-B14F-4D97-AF65-F5344CB8AC3E}">
        <p14:creationId xmlns:p14="http://schemas.microsoft.com/office/powerpoint/2010/main" val="84193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A9BB6-3BA2-7A34-B344-91648DCF6ED4}"/>
              </a:ext>
            </a:extLst>
          </p:cNvPr>
          <p:cNvSpPr>
            <a:spLocks noGrp="1"/>
          </p:cNvSpPr>
          <p:nvPr>
            <p:ph type="title"/>
          </p:nvPr>
        </p:nvSpPr>
        <p:spPr>
          <a:xfrm>
            <a:off x="158089" y="231420"/>
            <a:ext cx="7772400" cy="991435"/>
          </a:xfrm>
        </p:spPr>
        <p:txBody>
          <a:bodyPr>
            <a:normAutofit fontScale="90000"/>
          </a:bodyPr>
          <a:lstStyle/>
          <a:p>
            <a:r>
              <a:rPr lang="es-PY" dirty="0"/>
              <a:t>Componentes de una aplicación </a:t>
            </a:r>
            <a:r>
              <a:rPr lang="es-PY" dirty="0" err="1"/>
              <a:t>IoT</a:t>
            </a:r>
            <a:br>
              <a:rPr lang="es-PY" dirty="0"/>
            </a:br>
            <a:r>
              <a:rPr lang="es-PY" dirty="0"/>
              <a:t>- Seguridad </a:t>
            </a:r>
            <a:r>
              <a:rPr lang="es-PY" dirty="0" err="1"/>
              <a:t>IoT</a:t>
            </a:r>
            <a:endParaRPr lang="es-PY" dirty="0"/>
          </a:p>
        </p:txBody>
      </p:sp>
      <mc:AlternateContent xmlns:mc="http://schemas.openxmlformats.org/markup-compatibility/2006">
        <mc:Choice xmlns:am3d="http://schemas.microsoft.com/office/drawing/2017/model3d" Requires="am3d">
          <p:graphicFrame>
            <p:nvGraphicFramePr>
              <p:cNvPr id="14" name="Modelo 3D 13" descr="Lupa">
                <a:extLst>
                  <a:ext uri="{FF2B5EF4-FFF2-40B4-BE49-F238E27FC236}">
                    <a16:creationId xmlns:a16="http://schemas.microsoft.com/office/drawing/2014/main" id="{712CBB5F-8B51-7FE7-1FC1-3E37B2A210AA}"/>
                  </a:ext>
                </a:extLst>
              </p:cNvPr>
              <p:cNvGraphicFramePr>
                <a:graphicFrameLocks noChangeAspect="1"/>
              </p:cNvGraphicFramePr>
              <p:nvPr/>
            </p:nvGraphicFramePr>
            <p:xfrm>
              <a:off x="158089" y="5062472"/>
              <a:ext cx="906941" cy="648779"/>
            </p:xfrm>
            <a:graphic>
              <a:graphicData uri="http://schemas.microsoft.com/office/drawing/2017/model3d">
                <am3d:model3d r:embed="rId3">
                  <am3d:spPr>
                    <a:xfrm>
                      <a:off x="0" y="0"/>
                      <a:ext cx="906941" cy="64877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907762" ay="634406" az="389379"/>
                    <am3d:postTrans dx="0" dy="0" dz="0"/>
                  </am3d:trans>
                  <am3d:raster rName="Office3DRenderer" rVer="16.0.8326">
                    <am3d:blip r:embed="rId4"/>
                  </am3d:raster>
                  <am3d:objViewport viewportSz="1209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Modelo 3D 13" descr="Lupa">
                <a:extLst>
                  <a:ext uri="{FF2B5EF4-FFF2-40B4-BE49-F238E27FC236}">
                    <a16:creationId xmlns:a16="http://schemas.microsoft.com/office/drawing/2014/main" id="{712CBB5F-8B51-7FE7-1FC1-3E37B2A210AA}"/>
                  </a:ext>
                </a:extLst>
              </p:cNvPr>
              <p:cNvPicPr>
                <a:picLocks noGrp="1" noRot="1" noChangeAspect="1" noMove="1" noResize="1" noEditPoints="1" noAdjustHandles="1" noChangeArrowheads="1" noChangeShapeType="1" noCrop="1"/>
              </p:cNvPicPr>
              <p:nvPr/>
            </p:nvPicPr>
            <p:blipFill>
              <a:blip r:embed="rId4"/>
              <a:stretch>
                <a:fillRect/>
              </a:stretch>
            </p:blipFill>
            <p:spPr>
              <a:xfrm>
                <a:off x="158089" y="5062472"/>
                <a:ext cx="906941" cy="648779"/>
              </a:xfrm>
              <a:prstGeom prst="rect">
                <a:avLst/>
              </a:prstGeom>
            </p:spPr>
          </p:pic>
        </mc:Fallback>
      </mc:AlternateContent>
      <p:sp>
        <p:nvSpPr>
          <p:cNvPr id="15" name="CuadroTexto 14">
            <a:extLst>
              <a:ext uri="{FF2B5EF4-FFF2-40B4-BE49-F238E27FC236}">
                <a16:creationId xmlns:a16="http://schemas.microsoft.com/office/drawing/2014/main" id="{3DB78962-AC2F-84FB-2C75-D0CF1A150B19}"/>
              </a:ext>
            </a:extLst>
          </p:cNvPr>
          <p:cNvSpPr txBox="1"/>
          <p:nvPr/>
        </p:nvSpPr>
        <p:spPr>
          <a:xfrm>
            <a:off x="276256" y="5633140"/>
            <a:ext cx="8442652" cy="923330"/>
          </a:xfrm>
          <a:prstGeom prst="rect">
            <a:avLst/>
          </a:prstGeom>
          <a:noFill/>
        </p:spPr>
        <p:txBody>
          <a:bodyPr wrap="square" rtlCol="0">
            <a:spAutoFit/>
          </a:bodyPr>
          <a:lstStyle/>
          <a:p>
            <a:pPr marL="285750" indent="-285750" algn="just">
              <a:buFont typeface="Wingdings" panose="05000000000000000000" pitchFamily="2" charset="2"/>
              <a:buChar char="q"/>
            </a:pPr>
            <a:r>
              <a:rPr lang="es-MX" b="0" i="0" dirty="0">
                <a:solidFill>
                  <a:srgbClr val="656D76"/>
                </a:solidFill>
                <a:effectLst/>
                <a:latin typeface="-apple-system"/>
              </a:rPr>
              <a:t>A veces, los dispositivos </a:t>
            </a:r>
            <a:r>
              <a:rPr lang="es-MX" b="0" i="0" dirty="0" err="1">
                <a:solidFill>
                  <a:srgbClr val="656D76"/>
                </a:solidFill>
                <a:effectLst/>
                <a:latin typeface="-apple-system"/>
              </a:rPr>
              <a:t>IoT</a:t>
            </a:r>
            <a:r>
              <a:rPr lang="es-MX" b="0" i="0" dirty="0">
                <a:solidFill>
                  <a:srgbClr val="656D76"/>
                </a:solidFill>
                <a:effectLst/>
                <a:latin typeface="-apple-system"/>
              </a:rPr>
              <a:t> y los dispositivos perimetrales se ejecutan en una red completamente aislada de Internet para mantener la privacidad y la seguridad de los datos. (Air </a:t>
            </a:r>
            <a:r>
              <a:rPr lang="es-MX" b="0" i="0" dirty="0" err="1">
                <a:solidFill>
                  <a:srgbClr val="656D76"/>
                </a:solidFill>
                <a:effectLst/>
                <a:latin typeface="-apple-system"/>
              </a:rPr>
              <a:t>Gapping</a:t>
            </a:r>
            <a:r>
              <a:rPr lang="es-MX" b="0" i="0" dirty="0">
                <a:solidFill>
                  <a:srgbClr val="656D76"/>
                </a:solidFill>
                <a:effectLst/>
                <a:latin typeface="-apple-system"/>
              </a:rPr>
              <a:t>)</a:t>
            </a:r>
            <a:endParaRPr lang="es-PY" dirty="0"/>
          </a:p>
        </p:txBody>
      </p:sp>
      <p:sp>
        <p:nvSpPr>
          <p:cNvPr id="8" name="CuadroTexto 7">
            <a:extLst>
              <a:ext uri="{FF2B5EF4-FFF2-40B4-BE49-F238E27FC236}">
                <a16:creationId xmlns:a16="http://schemas.microsoft.com/office/drawing/2014/main" id="{BC924676-C5C8-31BF-858F-01B80BBD05FB}"/>
              </a:ext>
            </a:extLst>
          </p:cNvPr>
          <p:cNvSpPr txBox="1"/>
          <p:nvPr/>
        </p:nvSpPr>
        <p:spPr>
          <a:xfrm>
            <a:off x="289793" y="1484784"/>
            <a:ext cx="8064896" cy="1754326"/>
          </a:xfrm>
          <a:prstGeom prst="rect">
            <a:avLst/>
          </a:prstGeom>
          <a:noFill/>
        </p:spPr>
        <p:txBody>
          <a:bodyPr wrap="square">
            <a:spAutoFit/>
          </a:bodyPr>
          <a:lstStyle/>
          <a:p>
            <a:pPr marL="285750" indent="-285750" algn="just">
              <a:buFont typeface="Arial" panose="020B0604020202020204" pitchFamily="34" charset="0"/>
              <a:buChar char="•"/>
            </a:pPr>
            <a:r>
              <a:rPr lang="es-MX" dirty="0"/>
              <a:t>Los dispositivos </a:t>
            </a:r>
            <a:r>
              <a:rPr lang="es-MX" dirty="0" err="1"/>
              <a:t>IoT</a:t>
            </a:r>
            <a:r>
              <a:rPr lang="es-MX" dirty="0"/>
              <a:t> se conectan a un servicio en la nube y, por lo tanto, solo son tan seguros como ese servicio en la nube: si su servicio en la nube permite que cualquier dispositivo se conecte, se pueden enviar datos maliciosos o se pueden producir ataques de virus. </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Esto puede tener consecuencias muy reales en el mundo, ya que los dispositivos </a:t>
            </a:r>
            <a:r>
              <a:rPr lang="es-MX" dirty="0" err="1"/>
              <a:t>IoT</a:t>
            </a:r>
            <a:r>
              <a:rPr lang="es-MX" dirty="0"/>
              <a:t> interactúan y controlan otros dispositivos</a:t>
            </a:r>
            <a:endParaRPr lang="es-PY" dirty="0"/>
          </a:p>
        </p:txBody>
      </p:sp>
      <p:pic>
        <p:nvPicPr>
          <p:cNvPr id="10" name="Imagen 9">
            <a:hlinkClick r:id="rId5"/>
            <a:extLst>
              <a:ext uri="{FF2B5EF4-FFF2-40B4-BE49-F238E27FC236}">
                <a16:creationId xmlns:a16="http://schemas.microsoft.com/office/drawing/2014/main" id="{B17CEFDA-BD7A-CF78-C67D-73C0839660B2}"/>
              </a:ext>
            </a:extLst>
          </p:cNvPr>
          <p:cNvPicPr>
            <a:picLocks noChangeAspect="1"/>
          </p:cNvPicPr>
          <p:nvPr/>
        </p:nvPicPr>
        <p:blipFill>
          <a:blip r:embed="rId6"/>
          <a:stretch>
            <a:fillRect/>
          </a:stretch>
        </p:blipFill>
        <p:spPr>
          <a:xfrm>
            <a:off x="5612944" y="3255728"/>
            <a:ext cx="3241263" cy="991818"/>
          </a:xfrm>
          <a:prstGeom prst="rect">
            <a:avLst/>
          </a:prstGeom>
        </p:spPr>
      </p:pic>
      <p:pic>
        <p:nvPicPr>
          <p:cNvPr id="4100" name="Picture 4" descr="20 imágenes de Stuxnet - Imágenes, fotos y vectores de stock | Shutterstock">
            <a:extLst>
              <a:ext uri="{FF2B5EF4-FFF2-40B4-BE49-F238E27FC236}">
                <a16:creationId xmlns:a16="http://schemas.microsoft.com/office/drawing/2014/main" id="{D4910358-D5EB-25C9-38E5-2CBA731B423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9999"/>
          <a:stretch/>
        </p:blipFill>
        <p:spPr bwMode="auto">
          <a:xfrm>
            <a:off x="611559" y="3336396"/>
            <a:ext cx="2524125" cy="162879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D7A8159B-98C6-70B5-CCAB-B6F3AD533DDE}"/>
              </a:ext>
            </a:extLst>
          </p:cNvPr>
          <p:cNvPicPr>
            <a:picLocks noChangeAspect="1"/>
          </p:cNvPicPr>
          <p:nvPr/>
        </p:nvPicPr>
        <p:blipFill>
          <a:blip r:embed="rId8"/>
          <a:stretch>
            <a:fillRect/>
          </a:stretch>
        </p:blipFill>
        <p:spPr>
          <a:xfrm>
            <a:off x="3580737" y="3294089"/>
            <a:ext cx="1833690" cy="2284071"/>
          </a:xfrm>
          <a:prstGeom prst="rect">
            <a:avLst/>
          </a:prstGeom>
        </p:spPr>
      </p:pic>
    </p:spTree>
    <p:extLst>
      <p:ext uri="{BB962C8B-B14F-4D97-AF65-F5344CB8AC3E}">
        <p14:creationId xmlns:p14="http://schemas.microsoft.com/office/powerpoint/2010/main" val="1128784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5044</TotalTime>
  <Words>1026</Words>
  <Application>Microsoft Office PowerPoint</Application>
  <PresentationFormat>Presentación en pantalla (4:3)</PresentationFormat>
  <Paragraphs>105</Paragraphs>
  <Slides>15</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-apple-system</vt:lpstr>
      <vt:lpstr>Arial</vt:lpstr>
      <vt:lpstr>Calibri</vt:lpstr>
      <vt:lpstr>Franklin Gothic Book</vt:lpstr>
      <vt:lpstr>Perpetua</vt:lpstr>
      <vt:lpstr>Symbol</vt:lpstr>
      <vt:lpstr>Wingdings</vt:lpstr>
      <vt:lpstr>Wingdings 2</vt:lpstr>
      <vt:lpstr>Equidad</vt:lpstr>
      <vt:lpstr>Inmersión a los conceptos de IoT</vt:lpstr>
      <vt:lpstr>IoT4B</vt:lpstr>
      <vt:lpstr>IoT4B</vt:lpstr>
      <vt:lpstr>Guía de trabajo</vt:lpstr>
      <vt:lpstr>Inmersión a los conceptos de IoT</vt:lpstr>
      <vt:lpstr>Componentes de una aplicación IoT - The Thing (La cosa)</vt:lpstr>
      <vt:lpstr>Componentes de una aplicación IoT - INTERNET</vt:lpstr>
      <vt:lpstr>Componentes de una aplicación IoT - IoT en el Borde</vt:lpstr>
      <vt:lpstr>Componentes de una aplicación IoT - Seguridad IoT</vt:lpstr>
      <vt:lpstr>Inmersión mC/mP</vt:lpstr>
      <vt:lpstr>Inmersión mC/mP</vt:lpstr>
      <vt:lpstr>Inmersión mC/mP</vt:lpstr>
      <vt:lpstr>Inmersión SBC</vt:lpstr>
      <vt:lpstr>Tarea 03</vt:lpstr>
      <vt:lpstr>Créditos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Álgebra Lineal</dc:title>
  <dc:subject/>
  <dc:creator>Ariel Guerrero</dc:creator>
  <cp:keywords/>
  <dc:description/>
  <cp:lastModifiedBy>Gregorio Ariel Guerrero Moral</cp:lastModifiedBy>
  <cp:revision>110</cp:revision>
  <cp:lastPrinted>2023-05-11T21:07:57Z</cp:lastPrinted>
  <dcterms:created xsi:type="dcterms:W3CDTF">2015-03-02T13:24:06Z</dcterms:created>
  <dcterms:modified xsi:type="dcterms:W3CDTF">2023-05-12T21:30:13Z</dcterms:modified>
  <cp:category/>
</cp:coreProperties>
</file>