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80" d="100"/>
          <a:sy n="80" d="100"/>
        </p:scale>
        <p:origin x="16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</a:t>
            </a:r>
            <a:r>
              <a:rPr lang="es-PY" dirty="0" err="1"/>
              <a:t>Substitution</a:t>
            </a:r>
            <a:r>
              <a:rPr lang="es-PY"/>
              <a:t> 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GABRIELA ARAMI SOSA BLANCO</cp:lastModifiedBy>
  <cp:revision>130</cp:revision>
  <cp:lastPrinted>2020-03-12T20:14:08Z</cp:lastPrinted>
  <dcterms:created xsi:type="dcterms:W3CDTF">2015-03-02T13:24:06Z</dcterms:created>
  <dcterms:modified xsi:type="dcterms:W3CDTF">2024-03-19T20:58:51Z</dcterms:modified>
  <cp:category/>
</cp:coreProperties>
</file>