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0" r:id="rId2"/>
    <p:sldId id="291" r:id="rId3"/>
    <p:sldId id="295" r:id="rId4"/>
    <p:sldId id="293" r:id="rId5"/>
    <p:sldId id="297" r:id="rId6"/>
    <p:sldId id="296" r:id="rId7"/>
    <p:sldId id="298" r:id="rId8"/>
    <p:sldId id="299" r:id="rId9"/>
    <p:sldId id="30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70356-DF44-438E-9F7A-3E727686DB05}" v="4" dt="2024-03-20T12:05:54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3741"/>
  </p:normalViewPr>
  <p:slideViewPr>
    <p:cSldViewPr>
      <p:cViewPr varScale="1">
        <p:scale>
          <a:sx n="106" d="100"/>
          <a:sy n="106" d="100"/>
        </p:scale>
        <p:origin x="18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io Ariel Guerrero Moral" userId="82482f2c-2662-4bc3-b06e-2fa762521b9f" providerId="ADAL" clId="{BD470356-DF44-438E-9F7A-3E727686DB05}"/>
    <pc:docChg chg="modSld">
      <pc:chgData name="Gregorio Ariel Guerrero Moral" userId="82482f2c-2662-4bc3-b06e-2fa762521b9f" providerId="ADAL" clId="{BD470356-DF44-438E-9F7A-3E727686DB05}" dt="2024-03-20T12:05:54.487" v="3" actId="6549"/>
      <pc:docMkLst>
        <pc:docMk/>
      </pc:docMkLst>
      <pc:sldChg chg="modSp">
        <pc:chgData name="Gregorio Ariel Guerrero Moral" userId="82482f2c-2662-4bc3-b06e-2fa762521b9f" providerId="ADAL" clId="{BD470356-DF44-438E-9F7A-3E727686DB05}" dt="2024-03-20T12:05:54.487" v="3" actId="6549"/>
        <pc:sldMkLst>
          <pc:docMk/>
          <pc:sldMk cId="1053482931" sldId="298"/>
        </pc:sldMkLst>
        <pc:spChg chg="mod">
          <ac:chgData name="Gregorio Ariel Guerrero Moral" userId="82482f2c-2662-4bc3-b06e-2fa762521b9f" providerId="ADAL" clId="{BD470356-DF44-438E-9F7A-3E727686DB05}" dt="2024-03-20T12:05:54.487" v="3" actId="6549"/>
          <ac:spMkLst>
            <pc:docMk/>
            <pc:sldMk cId="1053482931" sldId="298"/>
            <ac:spMk id="11" creationId="{CA7810E4-B67A-924D-BB5D-EA82323A4878}"/>
          </ac:spMkLst>
        </pc:spChg>
        <pc:spChg chg="mod">
          <ac:chgData name="Gregorio Ariel Guerrero Moral" userId="82482f2c-2662-4bc3-b06e-2fa762521b9f" providerId="ADAL" clId="{BD470356-DF44-438E-9F7A-3E727686DB05}" dt="2024-03-20T12:05:42.001" v="1" actId="20577"/>
          <ac:spMkLst>
            <pc:docMk/>
            <pc:sldMk cId="1053482931" sldId="298"/>
            <ac:spMk id="18" creationId="{F3561D5C-FF48-7D44-B025-3D16EDF5C7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20/03/2024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20/03/2024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VKj3LADCn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02</a:t>
            </a:r>
            <a:br>
              <a:rPr lang="es-PY" dirty="0"/>
            </a:br>
            <a:r>
              <a:rPr lang="es-ES" dirty="0" err="1"/>
              <a:t>Elimination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403648" y="3396655"/>
            <a:ext cx="564916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Elimination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Back Substitution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Elimination</a:t>
            </a:r>
            <a:r>
              <a:rPr lang="es-ES" sz="3600" dirty="0"/>
              <a:t> matrices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35244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/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Augmented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  <a:blipFill>
                <a:blip r:embed="rId3"/>
                <a:stretch>
                  <a:fillRect l="-3030"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561363" y="1135132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/>
          <p:nvPr/>
        </p:nvCxnSpPr>
        <p:spPr>
          <a:xfrm>
            <a:off x="5764878" y="150835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/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6607876" y="1072793"/>
            <a:ext cx="1586588" cy="789383"/>
            <a:chOff x="6339715" y="237272"/>
            <a:chExt cx="1586588" cy="78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8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9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898013" y="2989988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/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  <a:blipFill>
                <a:blip r:embed="rId10"/>
                <a:stretch>
                  <a:fillRect l="-3518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15A6C7DC-ED94-BA40-A782-43FC7308D7C8}"/>
              </a:ext>
            </a:extLst>
          </p:cNvPr>
          <p:cNvSpPr/>
          <p:nvPr/>
        </p:nvSpPr>
        <p:spPr>
          <a:xfrm>
            <a:off x="579017" y="2057507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F55DD07-E607-C440-A890-1980F255AEAC}"/>
              </a:ext>
            </a:extLst>
          </p:cNvPr>
          <p:cNvSpPr txBox="1"/>
          <p:nvPr/>
        </p:nvSpPr>
        <p:spPr>
          <a:xfrm>
            <a:off x="927479" y="205336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Pivot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305385" y="4121069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Back </a:t>
            </a:r>
            <a:r>
              <a:rPr lang="es-PY" dirty="0" err="1"/>
              <a:t>Substitution</a:t>
            </a:r>
            <a:r>
              <a:rPr lang="es-PY"/>
              <a:t> </a:t>
            </a:r>
            <a:endParaRPr lang="es-ES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D5D9D435-9E2D-9B48-BF14-573877631DD6}"/>
              </a:ext>
            </a:extLst>
          </p:cNvPr>
          <p:cNvGrpSpPr/>
          <p:nvPr/>
        </p:nvGrpSpPr>
        <p:grpSpPr>
          <a:xfrm>
            <a:off x="383222" y="4973591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11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16652FB-EC40-0D47-BAC7-BAAD663A79CA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B5F8550-0D27-3D45-8E73-967DB0561F32}"/>
              </a:ext>
            </a:extLst>
          </p:cNvPr>
          <p:cNvCxnSpPr/>
          <p:nvPr/>
        </p:nvCxnSpPr>
        <p:spPr>
          <a:xfrm>
            <a:off x="3047600" y="539849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/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blipFill>
                <a:blip r:embed="rId12"/>
                <a:stretch>
                  <a:fillRect l="-70213" t="-231429" r="-3191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E283F5B6-9B48-234C-A172-9498348A2025}"/>
              </a:ext>
            </a:extLst>
          </p:cNvPr>
          <p:cNvCxnSpPr>
            <a:cxnSpLocks/>
          </p:cNvCxnSpPr>
          <p:nvPr/>
        </p:nvCxnSpPr>
        <p:spPr>
          <a:xfrm flipV="1">
            <a:off x="6658779" y="4949451"/>
            <a:ext cx="0" cy="8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/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+2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</a:t>
                </a:r>
                <a:r>
                  <a:rPr lang="es-PY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PY" dirty="0"/>
                  <a:t>2</a:t>
                </a:r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  <a:blipFill>
                <a:blip r:embed="rId13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828E3A6B-1BBD-4248-BA68-FCF0DCFA3A84}"/>
              </a:ext>
            </a:extLst>
          </p:cNvPr>
          <p:cNvSpPr txBox="1"/>
          <p:nvPr/>
        </p:nvSpPr>
        <p:spPr>
          <a:xfrm>
            <a:off x="1545149" y="2040683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Zero in never allowed as pivot!</a:t>
            </a:r>
          </a:p>
        </p:txBody>
      </p:sp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119466" y="1066219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>
            <a:cxnSpLocks/>
          </p:cNvCxnSpPr>
          <p:nvPr/>
        </p:nvCxnSpPr>
        <p:spPr>
          <a:xfrm flipV="1">
            <a:off x="4634915" y="1094650"/>
            <a:ext cx="264755" cy="3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5210625" y="255786"/>
            <a:ext cx="1602618" cy="800412"/>
            <a:chOff x="6339715" y="237272"/>
            <a:chExt cx="160261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  <a:blipFill>
                  <a:blip r:embed="rId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6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7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0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 FAILURE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92FF6A3-74DF-F84A-ACE1-5F764A424EDA}"/>
              </a:ext>
            </a:extLst>
          </p:cNvPr>
          <p:cNvGrpSpPr/>
          <p:nvPr/>
        </p:nvGrpSpPr>
        <p:grpSpPr>
          <a:xfrm>
            <a:off x="5217586" y="1165502"/>
            <a:ext cx="1618648" cy="800412"/>
            <a:chOff x="6300031" y="260786"/>
            <a:chExt cx="161864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/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AC91FB30-078F-8D45-B4FD-E67749873EA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3EAA21A6-9176-AD46-8927-7EFFBB5B2AAD}"/>
              </a:ext>
            </a:extLst>
          </p:cNvPr>
          <p:cNvSpPr/>
          <p:nvPr/>
        </p:nvSpPr>
        <p:spPr>
          <a:xfrm>
            <a:off x="7868192" y="3004194"/>
            <a:ext cx="1024288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746A201-A5C7-9E46-888F-F3DE008DA799}"/>
              </a:ext>
            </a:extLst>
          </p:cNvPr>
          <p:cNvSpPr/>
          <p:nvPr/>
        </p:nvSpPr>
        <p:spPr>
          <a:xfrm>
            <a:off x="1562135" y="1648503"/>
            <a:ext cx="489585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7AA8C2-BB41-5940-86D0-D0AD41249D4B}"/>
              </a:ext>
            </a:extLst>
          </p:cNvPr>
          <p:cNvSpPr txBox="1"/>
          <p:nvPr/>
        </p:nvSpPr>
        <p:spPr>
          <a:xfrm>
            <a:off x="7061910" y="56137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 SOLUTION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AB4E98-65E3-CA4C-BD1C-8E113C977EF6}"/>
              </a:ext>
            </a:extLst>
          </p:cNvPr>
          <p:cNvSpPr txBox="1"/>
          <p:nvPr/>
        </p:nvSpPr>
        <p:spPr>
          <a:xfrm>
            <a:off x="7061910" y="1104043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INFINITELY</a:t>
            </a:r>
          </a:p>
          <a:p>
            <a:r>
              <a:rPr lang="es-PY" dirty="0"/>
              <a:t>MANY</a:t>
            </a:r>
          </a:p>
          <a:p>
            <a:r>
              <a:rPr lang="es-PY" dirty="0"/>
              <a:t>SOLUTIONES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775F958-52EB-DD4C-A818-A3DB3FDD9083}"/>
              </a:ext>
            </a:extLst>
          </p:cNvPr>
          <p:cNvSpPr/>
          <p:nvPr/>
        </p:nvSpPr>
        <p:spPr>
          <a:xfrm>
            <a:off x="6026910" y="1700807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1DD8AF9-D552-E64E-A9D8-05D692DC817F}"/>
              </a:ext>
            </a:extLst>
          </p:cNvPr>
          <p:cNvSpPr/>
          <p:nvPr/>
        </p:nvSpPr>
        <p:spPr>
          <a:xfrm>
            <a:off x="6002071" y="794989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1CEDC90C-49DF-5741-916F-10A3377B5566}"/>
              </a:ext>
            </a:extLst>
          </p:cNvPr>
          <p:cNvCxnSpPr>
            <a:cxnSpLocks/>
          </p:cNvCxnSpPr>
          <p:nvPr/>
        </p:nvCxnSpPr>
        <p:spPr>
          <a:xfrm>
            <a:off x="4620145" y="1445301"/>
            <a:ext cx="423048" cy="7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2B9132-06E4-DF4F-A3CA-236AC57D6E17}"/>
              </a:ext>
            </a:extLst>
          </p:cNvPr>
          <p:cNvSpPr txBox="1"/>
          <p:nvPr/>
        </p:nvSpPr>
        <p:spPr>
          <a:xfrm>
            <a:off x="402458" y="4342720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TEMPORARY FAILURE – (</a:t>
            </a:r>
            <a:r>
              <a:rPr lang="es-PY" dirty="0">
                <a:solidFill>
                  <a:srgbClr val="FF0000"/>
                </a:solidFill>
              </a:rPr>
              <a:t>Zero in Pivot!)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A1D751-FEBB-9B4C-B092-063EE013766F}"/>
              </a:ext>
            </a:extLst>
          </p:cNvPr>
          <p:cNvSpPr txBox="1"/>
          <p:nvPr/>
        </p:nvSpPr>
        <p:spPr>
          <a:xfrm>
            <a:off x="4245500" y="4354989"/>
            <a:ext cx="35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Sol.: PERMUTATION – Exchange row</a:t>
            </a:r>
            <a:r>
              <a:rPr lang="es-PY" baseline="-250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/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blipFill>
                <a:blip r:embed="rId9"/>
                <a:stretch>
                  <a:fillRect l="-69681" t="-226761" r="-5319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E492994F-5BDA-A642-ACD3-E1C70EDD2A20}"/>
              </a:ext>
            </a:extLst>
          </p:cNvPr>
          <p:cNvGrpSpPr/>
          <p:nvPr/>
        </p:nvGrpSpPr>
        <p:grpSpPr>
          <a:xfrm>
            <a:off x="3152513" y="4845283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835E5AC-CB49-6541-85DA-09A2FCE5C572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0B6D0C4-5A36-1E4B-AAFA-F4665A04CB6D}"/>
              </a:ext>
            </a:extLst>
          </p:cNvPr>
          <p:cNvSpPr/>
          <p:nvPr/>
        </p:nvSpPr>
        <p:spPr>
          <a:xfrm>
            <a:off x="611560" y="4921992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5B3B2DF-82E9-5A47-BBA1-A9EC4608139E}"/>
              </a:ext>
            </a:extLst>
          </p:cNvPr>
          <p:cNvSpPr/>
          <p:nvPr/>
        </p:nvSpPr>
        <p:spPr>
          <a:xfrm>
            <a:off x="3305468" y="4852723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E8D95AD-D212-CF4C-B50E-0E89D41009A1}"/>
              </a:ext>
            </a:extLst>
          </p:cNvPr>
          <p:cNvGrpSpPr/>
          <p:nvPr/>
        </p:nvGrpSpPr>
        <p:grpSpPr>
          <a:xfrm>
            <a:off x="6710711" y="4776875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15B637F-A334-B746-AB9C-F7B9812B8F7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F7C36E7-CB26-2F43-B532-091039006DD0}"/>
              </a:ext>
            </a:extLst>
          </p:cNvPr>
          <p:cNvCxnSpPr/>
          <p:nvPr/>
        </p:nvCxnSpPr>
        <p:spPr>
          <a:xfrm>
            <a:off x="5906841" y="5291230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/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𝑅𝑜𝑤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r>
                      <a:rPr lang="es-PY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s-PY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A581F338-88B5-3E4A-9253-8C7C22ABD052}"/>
              </a:ext>
            </a:extLst>
          </p:cNvPr>
          <p:cNvSpPr txBox="1"/>
          <p:nvPr/>
        </p:nvSpPr>
        <p:spPr>
          <a:xfrm>
            <a:off x="3217473" y="5747147"/>
            <a:ext cx="24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0</a:t>
            </a:r>
          </a:p>
          <a:p>
            <a:r>
              <a:rPr lang="es-PY" dirty="0"/>
              <a:t>Exchange Row</a:t>
            </a:r>
            <a:r>
              <a:rPr lang="es-PY" baseline="-25000" dirty="0"/>
              <a:t>3 </a:t>
            </a:r>
            <a:r>
              <a:rPr lang="es-PY" dirty="0"/>
              <a:t>and Row</a:t>
            </a:r>
            <a:r>
              <a:rPr lang="es-PY" baseline="-25000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6572897-9A09-6F4D-8E17-A6ADB4D4D43B}"/>
              </a:ext>
            </a:extLst>
          </p:cNvPr>
          <p:cNvSpPr txBox="1"/>
          <p:nvPr/>
        </p:nvSpPr>
        <p:spPr>
          <a:xfrm>
            <a:off x="3043682" y="462401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PERMANENT FAILURE</a:t>
            </a:r>
            <a:endParaRPr lang="es-P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85108" y="353134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04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</m:m>
                        <m:r>
                          <a:rPr lang="es-E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blipFill>
                <a:blip r:embed="rId2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C457488-0028-5147-ABA2-55004C566DF7}"/>
              </a:ext>
            </a:extLst>
          </p:cNvPr>
          <p:cNvSpPr txBox="1"/>
          <p:nvPr/>
        </p:nvSpPr>
        <p:spPr>
          <a:xfrm>
            <a:off x="395536" y="1214888"/>
            <a:ext cx="32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Matrix * Column = Colum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9A04A6-79BA-5D48-90AF-9FDAFF804F5A}"/>
              </a:ext>
            </a:extLst>
          </p:cNvPr>
          <p:cNvSpPr txBox="1"/>
          <p:nvPr/>
        </p:nvSpPr>
        <p:spPr>
          <a:xfrm>
            <a:off x="755576" y="27513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3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BCCD2-B1D1-4A43-A534-34A8C37A62D8}"/>
              </a:ext>
            </a:extLst>
          </p:cNvPr>
          <p:cNvSpPr txBox="1"/>
          <p:nvPr/>
        </p:nvSpPr>
        <p:spPr>
          <a:xfrm>
            <a:off x="1868335" y="271087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7CDFB5-DD7A-4B4A-B398-9EE0F28CF2B9}"/>
              </a:ext>
            </a:extLst>
          </p:cNvPr>
          <p:cNvSpPr txBox="1"/>
          <p:nvPr/>
        </p:nvSpPr>
        <p:spPr>
          <a:xfrm>
            <a:off x="7416878" y="271087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26258C-F9DE-2742-8063-7EE2005BBC6C}"/>
              </a:ext>
            </a:extLst>
          </p:cNvPr>
          <p:cNvSpPr/>
          <p:nvPr/>
        </p:nvSpPr>
        <p:spPr>
          <a:xfrm>
            <a:off x="876405" y="1708423"/>
            <a:ext cx="504057" cy="95319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9F7C62-88CA-4345-AC37-EE6D50A9841D}"/>
              </a:ext>
            </a:extLst>
          </p:cNvPr>
          <p:cNvSpPr txBox="1"/>
          <p:nvPr/>
        </p:nvSpPr>
        <p:spPr>
          <a:xfrm>
            <a:off x="502413" y="4174592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Row * Matrix =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/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+02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07</m:t>
                    </m:r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A19ABAA-31AD-D648-9323-ECBD40F7BF9C}"/>
              </a:ext>
            </a:extLst>
          </p:cNvPr>
          <p:cNvSpPr/>
          <p:nvPr/>
        </p:nvSpPr>
        <p:spPr>
          <a:xfrm>
            <a:off x="2362023" y="4655212"/>
            <a:ext cx="1129857" cy="28905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8CB468-2700-154F-BFEA-92A7BD976D74}"/>
              </a:ext>
            </a:extLst>
          </p:cNvPr>
          <p:cNvSpPr txBox="1"/>
          <p:nvPr/>
        </p:nvSpPr>
        <p:spPr>
          <a:xfrm>
            <a:off x="1059713" y="563871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AE5EDF-1B51-5B46-AA77-026684FC1968}"/>
              </a:ext>
            </a:extLst>
          </p:cNvPr>
          <p:cNvSpPr txBox="1"/>
          <p:nvPr/>
        </p:nvSpPr>
        <p:spPr>
          <a:xfrm>
            <a:off x="2554092" y="563830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49E2D5-787E-154D-814E-DBA1C5F40173}"/>
              </a:ext>
            </a:extLst>
          </p:cNvPr>
          <p:cNvSpPr txBox="1"/>
          <p:nvPr/>
        </p:nvSpPr>
        <p:spPr>
          <a:xfrm>
            <a:off x="7789736" y="566124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107504" y="955748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2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629710" y="136009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284063" y="94878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266409" y="932234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3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340281" y="908720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5810746" y="135124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459201" y="94931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028071" y="1186306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564934" y="92191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069086" y="11774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603059" y="1452840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237321" y="3037003"/>
            <a:ext cx="28745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</a:t>
            </a:r>
            <a:r>
              <a:rPr lang="es-PY" sz="2000" b="1" dirty="0"/>
              <a:t>(</a:t>
            </a:r>
            <a:r>
              <a:rPr lang="es-PY" sz="2000" b="1" dirty="0">
                <a:solidFill>
                  <a:srgbClr val="FF0000"/>
                </a:solidFill>
              </a:rPr>
              <a:t>3</a:t>
            </a:r>
            <a:r>
              <a:rPr lang="es-PY" dirty="0"/>
              <a:t>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5009070" y="3037002"/>
            <a:ext cx="28537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</a:t>
            </a:r>
            <a:r>
              <a:rPr lang="es-PY" sz="2000" b="1" dirty="0">
                <a:solidFill>
                  <a:srgbClr val="FF0000"/>
                </a:solidFill>
              </a:rPr>
              <a:t>2</a:t>
            </a:r>
            <a:r>
              <a:rPr lang="es-PY" dirty="0"/>
              <a:t>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435935" y="1997081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546223" y="1032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5720615" y="932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/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/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50ADBBE-A192-4841-8864-6A45CC11E25F}"/>
              </a:ext>
            </a:extLst>
          </p:cNvPr>
          <p:cNvSpPr/>
          <p:nvPr/>
        </p:nvSpPr>
        <p:spPr>
          <a:xfrm>
            <a:off x="284063" y="2031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1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ECACC-57E7-8946-88CF-6E3B4C085CCB}"/>
              </a:ext>
            </a:extLst>
          </p:cNvPr>
          <p:cNvSpPr/>
          <p:nvPr/>
        </p:nvSpPr>
        <p:spPr>
          <a:xfrm>
            <a:off x="3317420" y="204185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/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/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/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PY" sz="2800" dirty="0"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/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/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/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/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  <a:blipFill>
                <a:blip r:embed="rId8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/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  <a:blipFill>
                <a:blip r:embed="rId9"/>
                <a:stretch>
                  <a:fillRect l="-2500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397D036-5F95-E645-B78B-61A7850FF53C}"/>
              </a:ext>
            </a:extLst>
          </p:cNvPr>
          <p:cNvSpPr/>
          <p:nvPr/>
        </p:nvSpPr>
        <p:spPr>
          <a:xfrm>
            <a:off x="5868144" y="40700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420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Permutation Matrices  (P)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/>
              <p:nvPr/>
            </p:nvSpPr>
            <p:spPr>
              <a:xfrm>
                <a:off x="755576" y="1836935"/>
                <a:ext cx="2422073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36935"/>
                <a:ext cx="2422073" cy="559833"/>
              </a:xfrm>
              <a:prstGeom prst="rect">
                <a:avLst/>
              </a:prstGeom>
              <a:blipFill>
                <a:blip r:embed="rId2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/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706F2C0-5D1E-104B-97A3-A9D950F2CEF8}"/>
              </a:ext>
            </a:extLst>
          </p:cNvPr>
          <p:cNvSpPr txBox="1"/>
          <p:nvPr/>
        </p:nvSpPr>
        <p:spPr>
          <a:xfrm>
            <a:off x="789014" y="75202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rows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/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/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26783-34AD-6347-A702-1ED7E9659D19}"/>
              </a:ext>
            </a:extLst>
          </p:cNvPr>
          <p:cNvSpPr txBox="1"/>
          <p:nvPr/>
        </p:nvSpPr>
        <p:spPr>
          <a:xfrm>
            <a:off x="4911535" y="715287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Columns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/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/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/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/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PY" dirty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/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s-PY" dirty="0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Inverses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/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/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/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  <a:blipFill>
                <a:blip r:embed="rId4"/>
                <a:stretch>
                  <a:fillRect l="-1875" r="-625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/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/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/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/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/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  <a:blipFill>
                <a:blip r:embed="rId9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/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/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PY" sz="2400" b="1" dirty="0"/>
                  <a:t> is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  <a:blipFill>
                <a:blip r:embed="rId11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AF738AC3-2464-CC40-919C-10A24C8E756E}"/>
              </a:ext>
            </a:extLst>
          </p:cNvPr>
          <p:cNvSpPr txBox="1"/>
          <p:nvPr/>
        </p:nvSpPr>
        <p:spPr>
          <a:xfrm>
            <a:off x="3126184" y="1150941"/>
            <a:ext cx="341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B70C02-AECC-7A44-B8B5-A11EA958F004}"/>
              </a:ext>
            </a:extLst>
          </p:cNvPr>
          <p:cNvSpPr txBox="1"/>
          <p:nvPr/>
        </p:nvSpPr>
        <p:spPr>
          <a:xfrm>
            <a:off x="3249166" y="5276184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INVERSE - Add  (3*Row</a:t>
            </a:r>
            <a:r>
              <a:rPr lang="es-PY" baseline="-25000" dirty="0"/>
              <a:t>1</a:t>
            </a:r>
            <a:r>
              <a:rPr lang="es-PY" dirty="0"/>
              <a:t>) to Row</a:t>
            </a:r>
            <a:r>
              <a:rPr lang="es-PY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25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407C3D-25F7-F946-AD2A-3A965BD22CB9}"/>
              </a:ext>
            </a:extLst>
          </p:cNvPr>
          <p:cNvSpPr txBox="1"/>
          <p:nvPr/>
        </p:nvSpPr>
        <p:spPr>
          <a:xfrm>
            <a:off x="248543" y="368946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690C43-03FD-B145-938A-37FB99C07F56}"/>
              </a:ext>
            </a:extLst>
          </p:cNvPr>
          <p:cNvSpPr/>
          <p:nvPr/>
        </p:nvSpPr>
        <p:spPr>
          <a:xfrm>
            <a:off x="2136828" y="3744221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915116-85A3-1F4A-A676-C66E299EE905}"/>
              </a:ext>
            </a:extLst>
          </p:cNvPr>
          <p:cNvSpPr/>
          <p:nvPr/>
        </p:nvSpPr>
        <p:spPr>
          <a:xfrm>
            <a:off x="2093792" y="3352644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550C69-0CEB-584A-B584-DB70CF1B4B9D}"/>
              </a:ext>
            </a:extLst>
          </p:cNvPr>
          <p:cNvSpPr txBox="1"/>
          <p:nvPr/>
        </p:nvSpPr>
        <p:spPr>
          <a:xfrm>
            <a:off x="250442" y="330341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CECC54-4B73-FD44-80F3-6009531992B1}"/>
              </a:ext>
            </a:extLst>
          </p:cNvPr>
          <p:cNvSpPr/>
          <p:nvPr/>
        </p:nvSpPr>
        <p:spPr>
          <a:xfrm>
            <a:off x="2103753" y="2982080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https://www.youtube.com/watch?v=QVKj3LADCnA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E61BC3-EEF8-CC4C-A9E6-D9E1FA9037A4}"/>
              </a:ext>
            </a:extLst>
          </p:cNvPr>
          <p:cNvSpPr txBox="1"/>
          <p:nvPr/>
        </p:nvSpPr>
        <p:spPr>
          <a:xfrm>
            <a:off x="248543" y="2962166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02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2280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4399</TotalTime>
  <Words>520</Words>
  <Application>Microsoft Office PowerPoint</Application>
  <PresentationFormat>Presentación en pantalla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02 Elimination with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130</cp:revision>
  <cp:lastPrinted>2020-03-12T20:14:08Z</cp:lastPrinted>
  <dcterms:created xsi:type="dcterms:W3CDTF">2015-03-02T13:24:06Z</dcterms:created>
  <dcterms:modified xsi:type="dcterms:W3CDTF">2024-03-20T12:06:02Z</dcterms:modified>
  <cp:category/>
</cp:coreProperties>
</file>