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22138" y="1525561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19050" y="8001"/>
                </a:moveTo>
                <a:lnTo>
                  <a:pt x="15240" y="7378"/>
                </a:lnTo>
                <a:lnTo>
                  <a:pt x="10477" y="7378"/>
                </a:lnTo>
                <a:lnTo>
                  <a:pt x="0" y="8610"/>
                </a:lnTo>
                <a:lnTo>
                  <a:pt x="19050" y="8001"/>
                </a:lnTo>
                <a:close/>
              </a:path>
              <a:path w="69850" h="12700">
                <a:moveTo>
                  <a:pt x="37223" y="7264"/>
                </a:moveTo>
                <a:lnTo>
                  <a:pt x="19050" y="8204"/>
                </a:lnTo>
                <a:lnTo>
                  <a:pt x="23888" y="9232"/>
                </a:lnTo>
                <a:lnTo>
                  <a:pt x="24853" y="12306"/>
                </a:lnTo>
                <a:lnTo>
                  <a:pt x="37223" y="7264"/>
                </a:lnTo>
                <a:close/>
              </a:path>
              <a:path w="69850" h="12700">
                <a:moveTo>
                  <a:pt x="37439" y="7175"/>
                </a:moveTo>
                <a:lnTo>
                  <a:pt x="37223" y="7264"/>
                </a:lnTo>
                <a:lnTo>
                  <a:pt x="37363" y="7251"/>
                </a:lnTo>
                <a:close/>
              </a:path>
              <a:path w="69850" h="12700">
                <a:moveTo>
                  <a:pt x="58737" y="6146"/>
                </a:moveTo>
                <a:lnTo>
                  <a:pt x="37363" y="7264"/>
                </a:lnTo>
                <a:lnTo>
                  <a:pt x="36677" y="8026"/>
                </a:lnTo>
                <a:lnTo>
                  <a:pt x="40093" y="7823"/>
                </a:lnTo>
                <a:lnTo>
                  <a:pt x="47510" y="7035"/>
                </a:lnTo>
                <a:lnTo>
                  <a:pt x="58737" y="6146"/>
                </a:lnTo>
                <a:close/>
              </a:path>
              <a:path w="69850" h="12700">
                <a:moveTo>
                  <a:pt x="69850" y="2463"/>
                </a:moveTo>
                <a:lnTo>
                  <a:pt x="61163" y="1841"/>
                </a:lnTo>
                <a:lnTo>
                  <a:pt x="49466" y="1231"/>
                </a:lnTo>
                <a:lnTo>
                  <a:pt x="41325" y="609"/>
                </a:lnTo>
                <a:lnTo>
                  <a:pt x="43307" y="0"/>
                </a:lnTo>
                <a:lnTo>
                  <a:pt x="23444" y="762"/>
                </a:lnTo>
                <a:lnTo>
                  <a:pt x="17360" y="1841"/>
                </a:lnTo>
                <a:lnTo>
                  <a:pt x="22110" y="3225"/>
                </a:lnTo>
                <a:lnTo>
                  <a:pt x="34772" y="4927"/>
                </a:lnTo>
                <a:lnTo>
                  <a:pt x="69850" y="2463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809413" y="1526793"/>
            <a:ext cx="65405" cy="7620"/>
          </a:xfrm>
          <a:custGeom>
            <a:avLst/>
            <a:gdLst/>
            <a:ahLst/>
            <a:cxnLst/>
            <a:rect l="l" t="t" r="r" b="b"/>
            <a:pathLst>
              <a:path w="65404" h="7619">
                <a:moveTo>
                  <a:pt x="39395" y="4914"/>
                </a:moveTo>
                <a:lnTo>
                  <a:pt x="0" y="7378"/>
                </a:lnTo>
                <a:lnTo>
                  <a:pt x="21056" y="7226"/>
                </a:lnTo>
                <a:lnTo>
                  <a:pt x="33413" y="6769"/>
                </a:lnTo>
                <a:lnTo>
                  <a:pt x="38912" y="5994"/>
                </a:lnTo>
                <a:lnTo>
                  <a:pt x="39395" y="4914"/>
                </a:lnTo>
                <a:close/>
              </a:path>
              <a:path w="65404" h="7619">
                <a:moveTo>
                  <a:pt x="65087" y="3276"/>
                </a:moveTo>
                <a:lnTo>
                  <a:pt x="40322" y="1943"/>
                </a:lnTo>
                <a:lnTo>
                  <a:pt x="29451" y="1092"/>
                </a:lnTo>
                <a:lnTo>
                  <a:pt x="24130" y="0"/>
                </a:lnTo>
                <a:lnTo>
                  <a:pt x="22225" y="812"/>
                </a:lnTo>
                <a:lnTo>
                  <a:pt x="36512" y="3276"/>
                </a:lnTo>
                <a:lnTo>
                  <a:pt x="39370" y="4914"/>
                </a:lnTo>
                <a:lnTo>
                  <a:pt x="65087" y="3276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003087" y="1537863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77787" y="0"/>
                </a:moveTo>
                <a:lnTo>
                  <a:pt x="0" y="3693"/>
                </a:lnTo>
                <a:lnTo>
                  <a:pt x="13280" y="3693"/>
                </a:lnTo>
                <a:lnTo>
                  <a:pt x="777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664950" y="1523091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39687" y="0"/>
                </a:moveTo>
                <a:lnTo>
                  <a:pt x="0" y="4923"/>
                </a:lnTo>
                <a:lnTo>
                  <a:pt x="17953" y="3939"/>
                </a:lnTo>
                <a:lnTo>
                  <a:pt x="396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471275" y="1521866"/>
            <a:ext cx="114935" cy="7620"/>
          </a:xfrm>
          <a:custGeom>
            <a:avLst/>
            <a:gdLst/>
            <a:ahLst/>
            <a:cxnLst/>
            <a:rect l="l" t="t" r="r" b="b"/>
            <a:pathLst>
              <a:path w="114934" h="7619">
                <a:moveTo>
                  <a:pt x="34925" y="3695"/>
                </a:moveTo>
                <a:lnTo>
                  <a:pt x="26187" y="3924"/>
                </a:lnTo>
                <a:lnTo>
                  <a:pt x="17462" y="4622"/>
                </a:lnTo>
                <a:lnTo>
                  <a:pt x="8724" y="5765"/>
                </a:lnTo>
                <a:lnTo>
                  <a:pt x="0" y="7391"/>
                </a:lnTo>
                <a:lnTo>
                  <a:pt x="16725" y="5537"/>
                </a:lnTo>
                <a:lnTo>
                  <a:pt x="34925" y="3695"/>
                </a:lnTo>
                <a:close/>
              </a:path>
              <a:path w="114934" h="7619">
                <a:moveTo>
                  <a:pt x="114503" y="3238"/>
                </a:moveTo>
                <a:lnTo>
                  <a:pt x="107848" y="1841"/>
                </a:lnTo>
                <a:lnTo>
                  <a:pt x="101371" y="774"/>
                </a:lnTo>
                <a:lnTo>
                  <a:pt x="105384" y="0"/>
                </a:lnTo>
                <a:lnTo>
                  <a:pt x="86182" y="292"/>
                </a:lnTo>
                <a:lnTo>
                  <a:pt x="68033" y="1130"/>
                </a:lnTo>
                <a:lnTo>
                  <a:pt x="50952" y="2425"/>
                </a:lnTo>
                <a:lnTo>
                  <a:pt x="34925" y="4102"/>
                </a:lnTo>
                <a:lnTo>
                  <a:pt x="52095" y="3314"/>
                </a:lnTo>
                <a:lnTo>
                  <a:pt x="70154" y="3289"/>
                </a:lnTo>
                <a:lnTo>
                  <a:pt x="89611" y="3873"/>
                </a:lnTo>
                <a:lnTo>
                  <a:pt x="111023" y="4927"/>
                </a:lnTo>
                <a:lnTo>
                  <a:pt x="114503" y="323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710988" y="1529257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30162" y="4914"/>
                </a:moveTo>
                <a:lnTo>
                  <a:pt x="27305" y="3873"/>
                </a:lnTo>
                <a:lnTo>
                  <a:pt x="22148" y="2451"/>
                </a:lnTo>
                <a:lnTo>
                  <a:pt x="13449" y="1041"/>
                </a:lnTo>
                <a:lnTo>
                  <a:pt x="0" y="0"/>
                </a:lnTo>
                <a:lnTo>
                  <a:pt x="14973" y="4889"/>
                </a:lnTo>
                <a:lnTo>
                  <a:pt x="15875" y="4914"/>
                </a:lnTo>
                <a:lnTo>
                  <a:pt x="30162" y="491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868799" y="1537863"/>
            <a:ext cx="43815" cy="8890"/>
          </a:xfrm>
          <a:custGeom>
            <a:avLst/>
            <a:gdLst/>
            <a:ahLst/>
            <a:cxnLst/>
            <a:rect l="l" t="t" r="r" b="b"/>
            <a:pathLst>
              <a:path w="43815" h="8890">
                <a:moveTo>
                  <a:pt x="43800" y="0"/>
                </a:moveTo>
                <a:lnTo>
                  <a:pt x="5342" y="3948"/>
                </a:lnTo>
                <a:lnTo>
                  <a:pt x="0" y="6058"/>
                </a:lnTo>
                <a:lnTo>
                  <a:pt x="19035" y="8616"/>
                </a:lnTo>
                <a:lnTo>
                  <a:pt x="24779" y="6597"/>
                </a:lnTo>
                <a:lnTo>
                  <a:pt x="24273" y="4667"/>
                </a:lnTo>
                <a:lnTo>
                  <a:pt x="27339" y="2557"/>
                </a:lnTo>
                <a:lnTo>
                  <a:pt x="438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1744325" y="1535404"/>
            <a:ext cx="65405" cy="5080"/>
          </a:xfrm>
          <a:custGeom>
            <a:avLst/>
            <a:gdLst/>
            <a:ahLst/>
            <a:cxnLst/>
            <a:rect l="l" t="t" r="r" b="b"/>
            <a:pathLst>
              <a:path w="65404" h="5080">
                <a:moveTo>
                  <a:pt x="20637" y="2463"/>
                </a:moveTo>
                <a:lnTo>
                  <a:pt x="4686" y="2463"/>
                </a:lnTo>
                <a:lnTo>
                  <a:pt x="0" y="4927"/>
                </a:lnTo>
                <a:lnTo>
                  <a:pt x="20637" y="2463"/>
                </a:lnTo>
                <a:close/>
              </a:path>
              <a:path w="65404" h="5080">
                <a:moveTo>
                  <a:pt x="65087" y="0"/>
                </a:moveTo>
                <a:lnTo>
                  <a:pt x="20637" y="2768"/>
                </a:lnTo>
                <a:lnTo>
                  <a:pt x="62242" y="3695"/>
                </a:lnTo>
                <a:lnTo>
                  <a:pt x="61302" y="2768"/>
                </a:lnTo>
                <a:lnTo>
                  <a:pt x="53733" y="927"/>
                </a:lnTo>
                <a:lnTo>
                  <a:pt x="650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482387" y="1531707"/>
            <a:ext cx="77470" cy="3810"/>
          </a:xfrm>
          <a:custGeom>
            <a:avLst/>
            <a:gdLst/>
            <a:ahLst/>
            <a:cxnLst/>
            <a:rect l="l" t="t" r="r" b="b"/>
            <a:pathLst>
              <a:path w="77470" h="3809">
                <a:moveTo>
                  <a:pt x="60007" y="0"/>
                </a:moveTo>
                <a:lnTo>
                  <a:pt x="46077" y="1067"/>
                </a:lnTo>
                <a:lnTo>
                  <a:pt x="31432" y="1615"/>
                </a:lnTo>
                <a:lnTo>
                  <a:pt x="16073" y="1817"/>
                </a:lnTo>
                <a:lnTo>
                  <a:pt x="0" y="1846"/>
                </a:lnTo>
                <a:lnTo>
                  <a:pt x="36195" y="3116"/>
                </a:lnTo>
                <a:lnTo>
                  <a:pt x="54381" y="3534"/>
                </a:lnTo>
                <a:lnTo>
                  <a:pt x="72390" y="3693"/>
                </a:lnTo>
                <a:lnTo>
                  <a:pt x="75277" y="2337"/>
                </a:lnTo>
                <a:lnTo>
                  <a:pt x="76914" y="1154"/>
                </a:lnTo>
                <a:lnTo>
                  <a:pt x="73193" y="317"/>
                </a:lnTo>
                <a:lnTo>
                  <a:pt x="6000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1553825" y="1532940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44450" y="1231"/>
                </a:moveTo>
                <a:lnTo>
                  <a:pt x="34340" y="1422"/>
                </a:lnTo>
                <a:lnTo>
                  <a:pt x="13055" y="2273"/>
                </a:lnTo>
                <a:lnTo>
                  <a:pt x="0" y="2463"/>
                </a:lnTo>
                <a:lnTo>
                  <a:pt x="0" y="3695"/>
                </a:lnTo>
                <a:lnTo>
                  <a:pt x="5664" y="3695"/>
                </a:lnTo>
                <a:lnTo>
                  <a:pt x="17843" y="3479"/>
                </a:lnTo>
                <a:lnTo>
                  <a:pt x="27889" y="2933"/>
                </a:lnTo>
                <a:lnTo>
                  <a:pt x="36525" y="2133"/>
                </a:lnTo>
                <a:lnTo>
                  <a:pt x="44450" y="1231"/>
                </a:lnTo>
                <a:close/>
              </a:path>
              <a:path w="78104" h="3809">
                <a:moveTo>
                  <a:pt x="77787" y="0"/>
                </a:moveTo>
                <a:lnTo>
                  <a:pt x="73025" y="1231"/>
                </a:lnTo>
                <a:lnTo>
                  <a:pt x="77787" y="1231"/>
                </a:lnTo>
                <a:lnTo>
                  <a:pt x="777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1409362" y="1529861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4825" y="0"/>
                </a:moveTo>
                <a:lnTo>
                  <a:pt x="31750" y="1845"/>
                </a:lnTo>
                <a:lnTo>
                  <a:pt x="23135" y="1128"/>
                </a:lnTo>
                <a:lnTo>
                  <a:pt x="13349" y="410"/>
                </a:lnTo>
                <a:lnTo>
                  <a:pt x="48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1598275" y="1531707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40">
                <a:moveTo>
                  <a:pt x="23044" y="0"/>
                </a:moveTo>
                <a:lnTo>
                  <a:pt x="13826" y="821"/>
                </a:lnTo>
                <a:lnTo>
                  <a:pt x="7373" y="1642"/>
                </a:lnTo>
                <a:lnTo>
                  <a:pt x="0" y="2462"/>
                </a:lnTo>
                <a:lnTo>
                  <a:pt x="7575" y="2334"/>
                </a:lnTo>
                <a:lnTo>
                  <a:pt x="22036" y="1770"/>
                </a:lnTo>
                <a:lnTo>
                  <a:pt x="28575" y="1642"/>
                </a:lnTo>
                <a:lnTo>
                  <a:pt x="26730" y="821"/>
                </a:lnTo>
                <a:lnTo>
                  <a:pt x="24888" y="821"/>
                </a:lnTo>
                <a:lnTo>
                  <a:pt x="2304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1150295" y="1529257"/>
            <a:ext cx="332740" cy="28575"/>
          </a:xfrm>
          <a:custGeom>
            <a:avLst/>
            <a:gdLst/>
            <a:ahLst/>
            <a:cxnLst/>
            <a:rect l="l" t="t" r="r" b="b"/>
            <a:pathLst>
              <a:path w="332740" h="28575">
                <a:moveTo>
                  <a:pt x="155028" y="22212"/>
                </a:moveTo>
                <a:lnTo>
                  <a:pt x="154203" y="16611"/>
                </a:lnTo>
                <a:lnTo>
                  <a:pt x="139255" y="10363"/>
                </a:lnTo>
                <a:lnTo>
                  <a:pt x="115443" y="4914"/>
                </a:lnTo>
                <a:lnTo>
                  <a:pt x="114236" y="6096"/>
                </a:lnTo>
                <a:lnTo>
                  <a:pt x="109359" y="7188"/>
                </a:lnTo>
                <a:lnTo>
                  <a:pt x="96799" y="8445"/>
                </a:lnTo>
                <a:lnTo>
                  <a:pt x="72517" y="10109"/>
                </a:lnTo>
                <a:lnTo>
                  <a:pt x="119735" y="13258"/>
                </a:lnTo>
                <a:lnTo>
                  <a:pt x="137718" y="15113"/>
                </a:lnTo>
                <a:lnTo>
                  <a:pt x="129755" y="17043"/>
                </a:lnTo>
                <a:lnTo>
                  <a:pt x="98983" y="17614"/>
                </a:lnTo>
                <a:lnTo>
                  <a:pt x="83248" y="17043"/>
                </a:lnTo>
                <a:lnTo>
                  <a:pt x="72872" y="15824"/>
                </a:lnTo>
                <a:lnTo>
                  <a:pt x="58204" y="14452"/>
                </a:lnTo>
                <a:lnTo>
                  <a:pt x="56616" y="17322"/>
                </a:lnTo>
                <a:lnTo>
                  <a:pt x="6946" y="22733"/>
                </a:lnTo>
                <a:lnTo>
                  <a:pt x="0" y="26568"/>
                </a:lnTo>
                <a:lnTo>
                  <a:pt x="47701" y="24841"/>
                </a:lnTo>
                <a:lnTo>
                  <a:pt x="45783" y="25628"/>
                </a:lnTo>
                <a:lnTo>
                  <a:pt x="41630" y="26568"/>
                </a:lnTo>
                <a:lnTo>
                  <a:pt x="39789" y="27520"/>
                </a:lnTo>
                <a:lnTo>
                  <a:pt x="44843" y="28308"/>
                </a:lnTo>
                <a:lnTo>
                  <a:pt x="54597" y="25831"/>
                </a:lnTo>
                <a:lnTo>
                  <a:pt x="76327" y="24079"/>
                </a:lnTo>
                <a:lnTo>
                  <a:pt x="105219" y="23799"/>
                </a:lnTo>
                <a:lnTo>
                  <a:pt x="136436" y="25704"/>
                </a:lnTo>
                <a:lnTo>
                  <a:pt x="155028" y="22212"/>
                </a:lnTo>
                <a:close/>
              </a:path>
              <a:path w="332740" h="28575">
                <a:moveTo>
                  <a:pt x="211442" y="4914"/>
                </a:moveTo>
                <a:lnTo>
                  <a:pt x="197383" y="4267"/>
                </a:lnTo>
                <a:lnTo>
                  <a:pt x="184048" y="3378"/>
                </a:lnTo>
                <a:lnTo>
                  <a:pt x="169646" y="2032"/>
                </a:lnTo>
                <a:lnTo>
                  <a:pt x="152387" y="0"/>
                </a:lnTo>
                <a:lnTo>
                  <a:pt x="134937" y="1219"/>
                </a:lnTo>
                <a:lnTo>
                  <a:pt x="124282" y="2349"/>
                </a:lnTo>
                <a:lnTo>
                  <a:pt x="118630" y="3340"/>
                </a:lnTo>
                <a:lnTo>
                  <a:pt x="116192" y="4102"/>
                </a:lnTo>
                <a:lnTo>
                  <a:pt x="200012" y="4914"/>
                </a:lnTo>
                <a:lnTo>
                  <a:pt x="211442" y="4914"/>
                </a:lnTo>
                <a:close/>
              </a:path>
              <a:path w="332740" h="28575">
                <a:moveTo>
                  <a:pt x="290868" y="3365"/>
                </a:moveTo>
                <a:lnTo>
                  <a:pt x="211442" y="5092"/>
                </a:lnTo>
                <a:lnTo>
                  <a:pt x="287451" y="5092"/>
                </a:lnTo>
                <a:lnTo>
                  <a:pt x="277355" y="4572"/>
                </a:lnTo>
                <a:lnTo>
                  <a:pt x="277952" y="4216"/>
                </a:lnTo>
                <a:lnTo>
                  <a:pt x="284251" y="3860"/>
                </a:lnTo>
                <a:lnTo>
                  <a:pt x="290868" y="3365"/>
                </a:lnTo>
                <a:close/>
              </a:path>
              <a:path w="332740" h="28575">
                <a:moveTo>
                  <a:pt x="332117" y="4216"/>
                </a:moveTo>
                <a:lnTo>
                  <a:pt x="321043" y="4064"/>
                </a:lnTo>
                <a:lnTo>
                  <a:pt x="310502" y="3670"/>
                </a:lnTo>
                <a:lnTo>
                  <a:pt x="290309" y="2451"/>
                </a:lnTo>
                <a:lnTo>
                  <a:pt x="292214" y="3340"/>
                </a:lnTo>
                <a:lnTo>
                  <a:pt x="291223" y="3365"/>
                </a:lnTo>
                <a:lnTo>
                  <a:pt x="290309" y="4216"/>
                </a:lnTo>
                <a:lnTo>
                  <a:pt x="289356" y="4216"/>
                </a:lnTo>
                <a:lnTo>
                  <a:pt x="287451" y="5092"/>
                </a:lnTo>
                <a:lnTo>
                  <a:pt x="273761" y="7467"/>
                </a:lnTo>
                <a:lnTo>
                  <a:pt x="258381" y="9626"/>
                </a:lnTo>
                <a:lnTo>
                  <a:pt x="250304" y="11899"/>
                </a:lnTo>
                <a:lnTo>
                  <a:pt x="258000" y="14770"/>
                </a:lnTo>
                <a:lnTo>
                  <a:pt x="285216" y="14185"/>
                </a:lnTo>
                <a:lnTo>
                  <a:pt x="298259" y="12788"/>
                </a:lnTo>
                <a:lnTo>
                  <a:pt x="307581" y="11061"/>
                </a:lnTo>
                <a:lnTo>
                  <a:pt x="322199" y="9626"/>
                </a:lnTo>
                <a:lnTo>
                  <a:pt x="323570" y="9486"/>
                </a:lnTo>
                <a:lnTo>
                  <a:pt x="294462" y="9626"/>
                </a:lnTo>
                <a:lnTo>
                  <a:pt x="292989" y="9080"/>
                </a:lnTo>
                <a:lnTo>
                  <a:pt x="302564" y="8039"/>
                </a:lnTo>
                <a:lnTo>
                  <a:pt x="306565" y="6654"/>
                </a:lnTo>
                <a:lnTo>
                  <a:pt x="288404" y="5092"/>
                </a:lnTo>
                <a:lnTo>
                  <a:pt x="299643" y="4953"/>
                </a:lnTo>
                <a:lnTo>
                  <a:pt x="321411" y="4356"/>
                </a:lnTo>
                <a:lnTo>
                  <a:pt x="332117" y="4216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770728" y="1542795"/>
            <a:ext cx="92075" cy="11430"/>
          </a:xfrm>
          <a:custGeom>
            <a:avLst/>
            <a:gdLst/>
            <a:ahLst/>
            <a:cxnLst/>
            <a:rect l="l" t="t" r="r" b="b"/>
            <a:pathLst>
              <a:path w="92075" h="11430">
                <a:moveTo>
                  <a:pt x="71005" y="9842"/>
                </a:moveTo>
                <a:lnTo>
                  <a:pt x="65811" y="11074"/>
                </a:lnTo>
                <a:lnTo>
                  <a:pt x="71005" y="11074"/>
                </a:lnTo>
                <a:lnTo>
                  <a:pt x="71005" y="9842"/>
                </a:lnTo>
                <a:close/>
              </a:path>
              <a:path w="92075" h="11430">
                <a:moveTo>
                  <a:pt x="91567" y="6959"/>
                </a:moveTo>
                <a:lnTo>
                  <a:pt x="75107" y="5740"/>
                </a:lnTo>
                <a:lnTo>
                  <a:pt x="69329" y="6565"/>
                </a:lnTo>
                <a:lnTo>
                  <a:pt x="43878" y="4965"/>
                </a:lnTo>
                <a:lnTo>
                  <a:pt x="20231" y="2971"/>
                </a:lnTo>
                <a:lnTo>
                  <a:pt x="3797" y="1143"/>
                </a:lnTo>
                <a:lnTo>
                  <a:pt x="0" y="0"/>
                </a:lnTo>
                <a:lnTo>
                  <a:pt x="7277" y="2336"/>
                </a:lnTo>
                <a:lnTo>
                  <a:pt x="15532" y="4508"/>
                </a:lnTo>
                <a:lnTo>
                  <a:pt x="26136" y="6692"/>
                </a:lnTo>
                <a:lnTo>
                  <a:pt x="40449" y="9017"/>
                </a:lnTo>
                <a:lnTo>
                  <a:pt x="50317" y="7581"/>
                </a:lnTo>
                <a:lnTo>
                  <a:pt x="58318" y="7175"/>
                </a:lnTo>
                <a:lnTo>
                  <a:pt x="70294" y="7378"/>
                </a:lnTo>
                <a:lnTo>
                  <a:pt x="77216" y="8001"/>
                </a:lnTo>
                <a:lnTo>
                  <a:pt x="76555" y="8610"/>
                </a:lnTo>
                <a:lnTo>
                  <a:pt x="73012" y="9232"/>
                </a:lnTo>
                <a:lnTo>
                  <a:pt x="71259" y="9842"/>
                </a:lnTo>
                <a:lnTo>
                  <a:pt x="81876" y="9093"/>
                </a:lnTo>
                <a:lnTo>
                  <a:pt x="91236" y="8102"/>
                </a:lnTo>
                <a:lnTo>
                  <a:pt x="91567" y="695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555412" y="1544016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074" y="0"/>
                </a:moveTo>
                <a:lnTo>
                  <a:pt x="0" y="1642"/>
                </a:lnTo>
                <a:lnTo>
                  <a:pt x="33981" y="4925"/>
                </a:lnTo>
                <a:lnTo>
                  <a:pt x="32092" y="3282"/>
                </a:lnTo>
                <a:lnTo>
                  <a:pt x="52667" y="3000"/>
                </a:lnTo>
                <a:lnTo>
                  <a:pt x="61472" y="2257"/>
                </a:lnTo>
                <a:lnTo>
                  <a:pt x="64083" y="1205"/>
                </a:lnTo>
                <a:lnTo>
                  <a:pt x="6607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223625" y="1528015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155"/>
                </a:lnTo>
                <a:lnTo>
                  <a:pt x="29527" y="4396"/>
                </a:lnTo>
                <a:lnTo>
                  <a:pt x="381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145837" y="1529246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40">
                <a:moveTo>
                  <a:pt x="22225" y="0"/>
                </a:moveTo>
                <a:lnTo>
                  <a:pt x="0" y="1846"/>
                </a:lnTo>
                <a:lnTo>
                  <a:pt x="19446" y="2461"/>
                </a:lnTo>
                <a:lnTo>
                  <a:pt x="222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197600" y="1566174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4" h="1269">
                <a:moveTo>
                  <a:pt x="20637" y="0"/>
                </a:moveTo>
                <a:lnTo>
                  <a:pt x="9827" y="0"/>
                </a:lnTo>
                <a:lnTo>
                  <a:pt x="0" y="1230"/>
                </a:lnTo>
                <a:lnTo>
                  <a:pt x="2063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356350" y="1564943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9525" y="0"/>
                </a:moveTo>
                <a:lnTo>
                  <a:pt x="2857" y="614"/>
                </a:lnTo>
                <a:lnTo>
                  <a:pt x="0" y="1230"/>
                </a:lnTo>
                <a:lnTo>
                  <a:pt x="5714" y="1230"/>
                </a:lnTo>
                <a:lnTo>
                  <a:pt x="95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8954134" y="1523938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5">
                <a:moveTo>
                  <a:pt x="3318" y="0"/>
                </a:moveTo>
                <a:lnTo>
                  <a:pt x="0" y="1205"/>
                </a:lnTo>
                <a:lnTo>
                  <a:pt x="8572" y="4487"/>
                </a:lnTo>
                <a:lnTo>
                  <a:pt x="23276" y="4153"/>
                </a:lnTo>
                <a:lnTo>
                  <a:pt x="36195" y="4282"/>
                </a:lnTo>
                <a:lnTo>
                  <a:pt x="47684" y="4717"/>
                </a:lnTo>
                <a:lnTo>
                  <a:pt x="58102" y="5307"/>
                </a:lnTo>
                <a:lnTo>
                  <a:pt x="36031" y="2820"/>
                </a:lnTo>
                <a:lnTo>
                  <a:pt x="16549" y="794"/>
                </a:lnTo>
                <a:lnTo>
                  <a:pt x="331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478712" y="1546478"/>
            <a:ext cx="87630" cy="19050"/>
          </a:xfrm>
          <a:custGeom>
            <a:avLst/>
            <a:gdLst/>
            <a:ahLst/>
            <a:cxnLst/>
            <a:rect l="l" t="t" r="r" b="b"/>
            <a:pathLst>
              <a:path w="87629" h="19050">
                <a:moveTo>
                  <a:pt x="38100" y="18465"/>
                </a:moveTo>
                <a:lnTo>
                  <a:pt x="0" y="16002"/>
                </a:lnTo>
                <a:lnTo>
                  <a:pt x="7150" y="16624"/>
                </a:lnTo>
                <a:lnTo>
                  <a:pt x="15824" y="17233"/>
                </a:lnTo>
                <a:lnTo>
                  <a:pt x="26111" y="17856"/>
                </a:lnTo>
                <a:lnTo>
                  <a:pt x="38100" y="18465"/>
                </a:lnTo>
                <a:close/>
              </a:path>
              <a:path w="87629" h="19050">
                <a:moveTo>
                  <a:pt x="87312" y="0"/>
                </a:moveTo>
                <a:lnTo>
                  <a:pt x="58737" y="2781"/>
                </a:lnTo>
                <a:lnTo>
                  <a:pt x="67602" y="3695"/>
                </a:lnTo>
                <a:lnTo>
                  <a:pt x="8731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410200" y="1568635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4" h="3809">
                <a:moveTo>
                  <a:pt x="23060" y="0"/>
                </a:moveTo>
                <a:lnTo>
                  <a:pt x="0" y="3693"/>
                </a:lnTo>
                <a:lnTo>
                  <a:pt x="18601" y="3427"/>
                </a:lnTo>
                <a:lnTo>
                  <a:pt x="24141" y="2677"/>
                </a:lnTo>
                <a:lnTo>
                  <a:pt x="23375" y="1511"/>
                </a:lnTo>
                <a:lnTo>
                  <a:pt x="2306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0206037" y="1530477"/>
            <a:ext cx="62230" cy="3810"/>
          </a:xfrm>
          <a:custGeom>
            <a:avLst/>
            <a:gdLst/>
            <a:ahLst/>
            <a:cxnLst/>
            <a:rect l="l" t="t" r="r" b="b"/>
            <a:pathLst>
              <a:path w="62229" h="3809">
                <a:moveTo>
                  <a:pt x="0" y="0"/>
                </a:moveTo>
                <a:lnTo>
                  <a:pt x="21461" y="1423"/>
                </a:lnTo>
                <a:lnTo>
                  <a:pt x="39528" y="2769"/>
                </a:lnTo>
                <a:lnTo>
                  <a:pt x="53310" y="3346"/>
                </a:lnTo>
                <a:lnTo>
                  <a:pt x="61912" y="2462"/>
                </a:lnTo>
                <a:lnTo>
                  <a:pt x="44201" y="1384"/>
                </a:lnTo>
                <a:lnTo>
                  <a:pt x="28098" y="615"/>
                </a:lnTo>
                <a:lnTo>
                  <a:pt x="13424" y="15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57925" y="1525554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40">
                <a:moveTo>
                  <a:pt x="16328" y="0"/>
                </a:moveTo>
                <a:lnTo>
                  <a:pt x="4535" y="1230"/>
                </a:lnTo>
                <a:lnTo>
                  <a:pt x="0" y="2461"/>
                </a:lnTo>
                <a:lnTo>
                  <a:pt x="11793" y="2461"/>
                </a:lnTo>
                <a:lnTo>
                  <a:pt x="19050" y="1230"/>
                </a:lnTo>
                <a:lnTo>
                  <a:pt x="1632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0134600" y="1529054"/>
            <a:ext cx="71755" cy="3175"/>
          </a:xfrm>
          <a:custGeom>
            <a:avLst/>
            <a:gdLst/>
            <a:ahLst/>
            <a:cxnLst/>
            <a:rect l="l" t="t" r="r" b="b"/>
            <a:pathLst>
              <a:path w="71754" h="3175">
                <a:moveTo>
                  <a:pt x="36433" y="0"/>
                </a:moveTo>
                <a:lnTo>
                  <a:pt x="18127" y="302"/>
                </a:lnTo>
                <a:lnTo>
                  <a:pt x="0" y="1731"/>
                </a:lnTo>
                <a:lnTo>
                  <a:pt x="12382" y="2654"/>
                </a:lnTo>
                <a:lnTo>
                  <a:pt x="26163" y="1990"/>
                </a:lnTo>
                <a:lnTo>
                  <a:pt x="40481" y="1500"/>
                </a:lnTo>
                <a:lnTo>
                  <a:pt x="55512" y="1356"/>
                </a:lnTo>
                <a:lnTo>
                  <a:pt x="71437" y="1731"/>
                </a:lnTo>
                <a:lnTo>
                  <a:pt x="54381" y="562"/>
                </a:lnTo>
                <a:lnTo>
                  <a:pt x="3643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582862" y="1560019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993" y="0"/>
                </a:moveTo>
                <a:lnTo>
                  <a:pt x="0" y="1231"/>
                </a:lnTo>
                <a:lnTo>
                  <a:pt x="7937" y="1231"/>
                </a:lnTo>
                <a:lnTo>
                  <a:pt x="99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762125" y="1522169"/>
            <a:ext cx="34925" cy="1270"/>
          </a:xfrm>
          <a:custGeom>
            <a:avLst/>
            <a:gdLst/>
            <a:ahLst/>
            <a:cxnLst/>
            <a:rect l="l" t="t" r="r" b="b"/>
            <a:pathLst>
              <a:path w="34925" h="1269">
                <a:moveTo>
                  <a:pt x="21828" y="0"/>
                </a:moveTo>
                <a:lnTo>
                  <a:pt x="12278" y="230"/>
                </a:lnTo>
                <a:lnTo>
                  <a:pt x="0" y="922"/>
                </a:lnTo>
                <a:lnTo>
                  <a:pt x="34925" y="922"/>
                </a:lnTo>
                <a:lnTo>
                  <a:pt x="29195" y="230"/>
                </a:lnTo>
                <a:lnTo>
                  <a:pt x="2182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0812462" y="1529957"/>
            <a:ext cx="8890" cy="635"/>
          </a:xfrm>
          <a:custGeom>
            <a:avLst/>
            <a:gdLst/>
            <a:ahLst/>
            <a:cxnLst/>
            <a:rect l="l" t="t" r="r" b="b"/>
            <a:pathLst>
              <a:path w="8890" h="634">
                <a:moveTo>
                  <a:pt x="3884" y="0"/>
                </a:moveTo>
                <a:lnTo>
                  <a:pt x="0" y="519"/>
                </a:lnTo>
                <a:lnTo>
                  <a:pt x="8438" y="346"/>
                </a:lnTo>
                <a:lnTo>
                  <a:pt x="8215" y="57"/>
                </a:lnTo>
                <a:lnTo>
                  <a:pt x="388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0896600" y="15460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68" y="0"/>
                </a:moveTo>
                <a:lnTo>
                  <a:pt x="991" y="820"/>
                </a:lnTo>
                <a:lnTo>
                  <a:pt x="0" y="1640"/>
                </a:lnTo>
                <a:lnTo>
                  <a:pt x="396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9947275" y="155386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3809" y="0"/>
                </a:moveTo>
                <a:lnTo>
                  <a:pt x="952" y="0"/>
                </a:lnTo>
                <a:lnTo>
                  <a:pt x="0" y="0"/>
                </a:lnTo>
                <a:lnTo>
                  <a:pt x="4762" y="1230"/>
                </a:lnTo>
                <a:lnTo>
                  <a:pt x="3809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787063" y="1529257"/>
            <a:ext cx="68580" cy="2540"/>
          </a:xfrm>
          <a:custGeom>
            <a:avLst/>
            <a:gdLst/>
            <a:ahLst/>
            <a:cxnLst/>
            <a:rect l="l" t="t" r="r" b="b"/>
            <a:pathLst>
              <a:path w="68579" h="2540">
                <a:moveTo>
                  <a:pt x="30162" y="2451"/>
                </a:moveTo>
                <a:lnTo>
                  <a:pt x="27241" y="1219"/>
                </a:lnTo>
                <a:lnTo>
                  <a:pt x="26263" y="1219"/>
                </a:lnTo>
                <a:lnTo>
                  <a:pt x="25285" y="1219"/>
                </a:lnTo>
                <a:lnTo>
                  <a:pt x="0" y="1219"/>
                </a:lnTo>
                <a:lnTo>
                  <a:pt x="7848" y="1244"/>
                </a:lnTo>
                <a:lnTo>
                  <a:pt x="15443" y="1384"/>
                </a:lnTo>
                <a:lnTo>
                  <a:pt x="22847" y="1739"/>
                </a:lnTo>
                <a:lnTo>
                  <a:pt x="30162" y="2451"/>
                </a:lnTo>
                <a:close/>
              </a:path>
              <a:path w="68579" h="2540">
                <a:moveTo>
                  <a:pt x="68262" y="1219"/>
                </a:moveTo>
                <a:lnTo>
                  <a:pt x="66357" y="0"/>
                </a:lnTo>
                <a:lnTo>
                  <a:pt x="49212" y="1219"/>
                </a:lnTo>
                <a:lnTo>
                  <a:pt x="68262" y="121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4099977" y="1552633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5">
                <a:moveTo>
                  <a:pt x="13234" y="0"/>
                </a:moveTo>
                <a:lnTo>
                  <a:pt x="9645" y="0"/>
                </a:lnTo>
                <a:lnTo>
                  <a:pt x="0" y="1385"/>
                </a:lnTo>
                <a:lnTo>
                  <a:pt x="4598" y="866"/>
                </a:lnTo>
                <a:lnTo>
                  <a:pt x="1323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572577" y="1520570"/>
            <a:ext cx="9552940" cy="58419"/>
          </a:xfrm>
          <a:custGeom>
            <a:avLst/>
            <a:gdLst/>
            <a:ahLst/>
            <a:cxnLst/>
            <a:rect l="l" t="t" r="r" b="b"/>
            <a:pathLst>
              <a:path w="9552940" h="58419">
                <a:moveTo>
                  <a:pt x="2094141" y="6743"/>
                </a:moveTo>
                <a:lnTo>
                  <a:pt x="2076856" y="6604"/>
                </a:lnTo>
                <a:lnTo>
                  <a:pt x="2009457" y="6743"/>
                </a:lnTo>
                <a:lnTo>
                  <a:pt x="2094141" y="6743"/>
                </a:lnTo>
                <a:close/>
              </a:path>
              <a:path w="9552940" h="58419">
                <a:moveTo>
                  <a:pt x="6547879" y="40005"/>
                </a:moveTo>
                <a:lnTo>
                  <a:pt x="6534899" y="40005"/>
                </a:lnTo>
                <a:lnTo>
                  <a:pt x="6531203" y="39585"/>
                </a:lnTo>
                <a:lnTo>
                  <a:pt x="6527571" y="39497"/>
                </a:lnTo>
                <a:lnTo>
                  <a:pt x="6523507" y="40906"/>
                </a:lnTo>
                <a:lnTo>
                  <a:pt x="6547879" y="40005"/>
                </a:lnTo>
                <a:close/>
              </a:path>
              <a:path w="9552940" h="58419">
                <a:moveTo>
                  <a:pt x="6618364" y="14744"/>
                </a:moveTo>
                <a:lnTo>
                  <a:pt x="6465773" y="13843"/>
                </a:lnTo>
                <a:lnTo>
                  <a:pt x="6404254" y="12827"/>
                </a:lnTo>
                <a:lnTo>
                  <a:pt x="6347117" y="11049"/>
                </a:lnTo>
                <a:lnTo>
                  <a:pt x="6348260" y="14744"/>
                </a:lnTo>
                <a:lnTo>
                  <a:pt x="6618364" y="14744"/>
                </a:lnTo>
                <a:close/>
              </a:path>
              <a:path w="9552940" h="58419">
                <a:moveTo>
                  <a:pt x="6955472" y="47053"/>
                </a:moveTo>
                <a:lnTo>
                  <a:pt x="6933247" y="35763"/>
                </a:lnTo>
                <a:lnTo>
                  <a:pt x="6888797" y="50533"/>
                </a:lnTo>
                <a:lnTo>
                  <a:pt x="6908444" y="47663"/>
                </a:lnTo>
                <a:lnTo>
                  <a:pt x="6925030" y="46520"/>
                </a:lnTo>
                <a:lnTo>
                  <a:pt x="6940156" y="46494"/>
                </a:lnTo>
                <a:lnTo>
                  <a:pt x="6955472" y="47053"/>
                </a:lnTo>
                <a:close/>
              </a:path>
              <a:path w="9552940" h="58419">
                <a:moveTo>
                  <a:pt x="8125460" y="49301"/>
                </a:moveTo>
                <a:lnTo>
                  <a:pt x="8112290" y="48475"/>
                </a:lnTo>
                <a:lnTo>
                  <a:pt x="8105699" y="47663"/>
                </a:lnTo>
                <a:lnTo>
                  <a:pt x="8101000" y="46837"/>
                </a:lnTo>
                <a:lnTo>
                  <a:pt x="8101647" y="47459"/>
                </a:lnTo>
                <a:lnTo>
                  <a:pt x="8105457" y="48069"/>
                </a:lnTo>
                <a:lnTo>
                  <a:pt x="8113166" y="48691"/>
                </a:lnTo>
                <a:lnTo>
                  <a:pt x="8125460" y="49301"/>
                </a:lnTo>
                <a:close/>
              </a:path>
              <a:path w="9552940" h="58419">
                <a:moveTo>
                  <a:pt x="9272308" y="11938"/>
                </a:moveTo>
                <a:lnTo>
                  <a:pt x="9269438" y="11938"/>
                </a:lnTo>
                <a:lnTo>
                  <a:pt x="9269438" y="12700"/>
                </a:lnTo>
                <a:lnTo>
                  <a:pt x="9272308" y="11938"/>
                </a:lnTo>
                <a:close/>
              </a:path>
              <a:path w="9552940" h="58419">
                <a:moveTo>
                  <a:pt x="9429775" y="11137"/>
                </a:moveTo>
                <a:lnTo>
                  <a:pt x="9428823" y="10325"/>
                </a:lnTo>
                <a:lnTo>
                  <a:pt x="9422333" y="8915"/>
                </a:lnTo>
                <a:lnTo>
                  <a:pt x="9393872" y="9499"/>
                </a:lnTo>
                <a:lnTo>
                  <a:pt x="9405988" y="9639"/>
                </a:lnTo>
                <a:lnTo>
                  <a:pt x="9415005" y="10020"/>
                </a:lnTo>
                <a:lnTo>
                  <a:pt x="9422435" y="10541"/>
                </a:lnTo>
                <a:lnTo>
                  <a:pt x="9429775" y="11137"/>
                </a:lnTo>
                <a:close/>
              </a:path>
              <a:path w="9552940" h="58419">
                <a:moveTo>
                  <a:pt x="9433560" y="8686"/>
                </a:moveTo>
                <a:lnTo>
                  <a:pt x="9421266" y="8686"/>
                </a:lnTo>
                <a:lnTo>
                  <a:pt x="9422333" y="8915"/>
                </a:lnTo>
                <a:lnTo>
                  <a:pt x="9433560" y="8686"/>
                </a:lnTo>
                <a:close/>
              </a:path>
              <a:path w="9552940" h="58419">
                <a:moveTo>
                  <a:pt x="9552622" y="15240"/>
                </a:moveTo>
                <a:lnTo>
                  <a:pt x="9551835" y="15113"/>
                </a:lnTo>
                <a:lnTo>
                  <a:pt x="9540062" y="13220"/>
                </a:lnTo>
                <a:lnTo>
                  <a:pt x="9532950" y="12954"/>
                </a:lnTo>
                <a:lnTo>
                  <a:pt x="9523527" y="12458"/>
                </a:lnTo>
                <a:lnTo>
                  <a:pt x="9503994" y="9283"/>
                </a:lnTo>
                <a:lnTo>
                  <a:pt x="9502597" y="12331"/>
                </a:lnTo>
                <a:lnTo>
                  <a:pt x="9473895" y="13093"/>
                </a:lnTo>
                <a:lnTo>
                  <a:pt x="9437675" y="13220"/>
                </a:lnTo>
                <a:lnTo>
                  <a:pt x="9413773" y="13982"/>
                </a:lnTo>
                <a:lnTo>
                  <a:pt x="9421990" y="17018"/>
                </a:lnTo>
                <a:lnTo>
                  <a:pt x="9395396" y="13589"/>
                </a:lnTo>
                <a:lnTo>
                  <a:pt x="9341142" y="11049"/>
                </a:lnTo>
                <a:lnTo>
                  <a:pt x="9334932" y="10414"/>
                </a:lnTo>
                <a:lnTo>
                  <a:pt x="9307576" y="7632"/>
                </a:lnTo>
                <a:lnTo>
                  <a:pt x="9309989" y="8890"/>
                </a:lnTo>
                <a:lnTo>
                  <a:pt x="9311157" y="9918"/>
                </a:lnTo>
                <a:lnTo>
                  <a:pt x="9304096" y="10414"/>
                </a:lnTo>
                <a:lnTo>
                  <a:pt x="9281833" y="10172"/>
                </a:lnTo>
                <a:lnTo>
                  <a:pt x="9278976" y="11049"/>
                </a:lnTo>
                <a:lnTo>
                  <a:pt x="9275166" y="11938"/>
                </a:lnTo>
                <a:lnTo>
                  <a:pt x="9272308" y="11938"/>
                </a:lnTo>
                <a:lnTo>
                  <a:pt x="9282786" y="12700"/>
                </a:lnTo>
                <a:lnTo>
                  <a:pt x="9291371" y="13589"/>
                </a:lnTo>
                <a:lnTo>
                  <a:pt x="9294228" y="14478"/>
                </a:lnTo>
                <a:lnTo>
                  <a:pt x="9270454" y="16891"/>
                </a:lnTo>
                <a:lnTo>
                  <a:pt x="9237739" y="18415"/>
                </a:lnTo>
                <a:lnTo>
                  <a:pt x="9204668" y="19443"/>
                </a:lnTo>
                <a:lnTo>
                  <a:pt x="9179814" y="20459"/>
                </a:lnTo>
                <a:lnTo>
                  <a:pt x="9170518" y="19812"/>
                </a:lnTo>
                <a:lnTo>
                  <a:pt x="9171711" y="19570"/>
                </a:lnTo>
                <a:lnTo>
                  <a:pt x="9174099" y="19050"/>
                </a:lnTo>
                <a:lnTo>
                  <a:pt x="9179814" y="18161"/>
                </a:lnTo>
                <a:lnTo>
                  <a:pt x="9176956" y="17018"/>
                </a:lnTo>
                <a:lnTo>
                  <a:pt x="9141676" y="19570"/>
                </a:lnTo>
                <a:lnTo>
                  <a:pt x="9133014" y="17653"/>
                </a:lnTo>
                <a:lnTo>
                  <a:pt x="9130703" y="17157"/>
                </a:lnTo>
                <a:lnTo>
                  <a:pt x="9122804" y="16129"/>
                </a:lnTo>
                <a:lnTo>
                  <a:pt x="9120822" y="15875"/>
                </a:lnTo>
                <a:lnTo>
                  <a:pt x="9118854" y="15633"/>
                </a:lnTo>
                <a:lnTo>
                  <a:pt x="9113914" y="14986"/>
                </a:lnTo>
                <a:lnTo>
                  <a:pt x="9109100" y="12954"/>
                </a:lnTo>
                <a:lnTo>
                  <a:pt x="9114091" y="12573"/>
                </a:lnTo>
                <a:lnTo>
                  <a:pt x="9129065" y="11430"/>
                </a:lnTo>
                <a:lnTo>
                  <a:pt x="9134056" y="11049"/>
                </a:lnTo>
                <a:lnTo>
                  <a:pt x="9106408" y="11049"/>
                </a:lnTo>
                <a:lnTo>
                  <a:pt x="9106408" y="14478"/>
                </a:lnTo>
                <a:lnTo>
                  <a:pt x="9099728" y="15240"/>
                </a:lnTo>
                <a:lnTo>
                  <a:pt x="9087841" y="15633"/>
                </a:lnTo>
                <a:lnTo>
                  <a:pt x="9078989" y="15506"/>
                </a:lnTo>
                <a:lnTo>
                  <a:pt x="9072639" y="15113"/>
                </a:lnTo>
                <a:lnTo>
                  <a:pt x="9068270" y="14478"/>
                </a:lnTo>
                <a:lnTo>
                  <a:pt x="9079941" y="14478"/>
                </a:lnTo>
                <a:lnTo>
                  <a:pt x="9090190" y="14351"/>
                </a:lnTo>
                <a:lnTo>
                  <a:pt x="9098293" y="14109"/>
                </a:lnTo>
                <a:lnTo>
                  <a:pt x="9103538" y="13589"/>
                </a:lnTo>
                <a:lnTo>
                  <a:pt x="9105443" y="13589"/>
                </a:lnTo>
                <a:lnTo>
                  <a:pt x="9106408" y="14478"/>
                </a:lnTo>
                <a:lnTo>
                  <a:pt x="9106408" y="11049"/>
                </a:lnTo>
                <a:lnTo>
                  <a:pt x="9079700" y="11049"/>
                </a:lnTo>
                <a:lnTo>
                  <a:pt x="9053551" y="9398"/>
                </a:lnTo>
                <a:lnTo>
                  <a:pt x="9036799" y="8953"/>
                </a:lnTo>
                <a:lnTo>
                  <a:pt x="9036799" y="13589"/>
                </a:lnTo>
                <a:lnTo>
                  <a:pt x="9035847" y="13589"/>
                </a:lnTo>
                <a:lnTo>
                  <a:pt x="9019184" y="12700"/>
                </a:lnTo>
                <a:lnTo>
                  <a:pt x="9017013" y="12573"/>
                </a:lnTo>
                <a:lnTo>
                  <a:pt x="9020175" y="12700"/>
                </a:lnTo>
                <a:lnTo>
                  <a:pt x="9036799" y="13589"/>
                </a:lnTo>
                <a:lnTo>
                  <a:pt x="9036799" y="8953"/>
                </a:lnTo>
                <a:lnTo>
                  <a:pt x="9025598" y="8636"/>
                </a:lnTo>
                <a:lnTo>
                  <a:pt x="8998725" y="8521"/>
                </a:lnTo>
                <a:lnTo>
                  <a:pt x="8975776" y="9283"/>
                </a:lnTo>
                <a:lnTo>
                  <a:pt x="8954999" y="9525"/>
                </a:lnTo>
                <a:lnTo>
                  <a:pt x="8936088" y="10668"/>
                </a:lnTo>
                <a:lnTo>
                  <a:pt x="8926309" y="11430"/>
                </a:lnTo>
                <a:lnTo>
                  <a:pt x="8932875" y="10172"/>
                </a:lnTo>
                <a:lnTo>
                  <a:pt x="8847061" y="12700"/>
                </a:lnTo>
                <a:lnTo>
                  <a:pt x="8846109" y="11938"/>
                </a:lnTo>
                <a:lnTo>
                  <a:pt x="8794598" y="12192"/>
                </a:lnTo>
                <a:lnTo>
                  <a:pt x="8687600" y="14109"/>
                </a:lnTo>
                <a:lnTo>
                  <a:pt x="8631834" y="13716"/>
                </a:lnTo>
                <a:lnTo>
                  <a:pt x="8599005" y="12192"/>
                </a:lnTo>
                <a:lnTo>
                  <a:pt x="8574380" y="11049"/>
                </a:lnTo>
                <a:lnTo>
                  <a:pt x="8552612" y="11696"/>
                </a:lnTo>
                <a:lnTo>
                  <a:pt x="8528964" y="12065"/>
                </a:lnTo>
                <a:lnTo>
                  <a:pt x="8501570" y="12192"/>
                </a:lnTo>
                <a:lnTo>
                  <a:pt x="8468550" y="11938"/>
                </a:lnTo>
                <a:lnTo>
                  <a:pt x="8459965" y="8521"/>
                </a:lnTo>
                <a:lnTo>
                  <a:pt x="8426755" y="8394"/>
                </a:lnTo>
                <a:lnTo>
                  <a:pt x="8388807" y="7493"/>
                </a:lnTo>
                <a:lnTo>
                  <a:pt x="8354974" y="7112"/>
                </a:lnTo>
                <a:lnTo>
                  <a:pt x="8334108" y="8521"/>
                </a:lnTo>
                <a:lnTo>
                  <a:pt x="8299678" y="4953"/>
                </a:lnTo>
                <a:lnTo>
                  <a:pt x="8277580" y="4457"/>
                </a:lnTo>
                <a:lnTo>
                  <a:pt x="8249958" y="3822"/>
                </a:lnTo>
                <a:lnTo>
                  <a:pt x="8137804" y="4457"/>
                </a:lnTo>
                <a:lnTo>
                  <a:pt x="8091932" y="4191"/>
                </a:lnTo>
                <a:lnTo>
                  <a:pt x="8089074" y="8521"/>
                </a:lnTo>
                <a:lnTo>
                  <a:pt x="8056143" y="8636"/>
                </a:lnTo>
                <a:lnTo>
                  <a:pt x="8022323" y="9156"/>
                </a:lnTo>
                <a:lnTo>
                  <a:pt x="7947012" y="11049"/>
                </a:lnTo>
                <a:lnTo>
                  <a:pt x="7950822" y="15240"/>
                </a:lnTo>
                <a:lnTo>
                  <a:pt x="7910462" y="15875"/>
                </a:lnTo>
                <a:lnTo>
                  <a:pt x="7818221" y="13347"/>
                </a:lnTo>
                <a:lnTo>
                  <a:pt x="7809370" y="13093"/>
                </a:lnTo>
                <a:lnTo>
                  <a:pt x="7753451" y="12700"/>
                </a:lnTo>
                <a:lnTo>
                  <a:pt x="7759954" y="11811"/>
                </a:lnTo>
                <a:lnTo>
                  <a:pt x="7769669" y="11303"/>
                </a:lnTo>
                <a:lnTo>
                  <a:pt x="7780807" y="11430"/>
                </a:lnTo>
                <a:lnTo>
                  <a:pt x="7791590" y="11938"/>
                </a:lnTo>
                <a:lnTo>
                  <a:pt x="7779144" y="11303"/>
                </a:lnTo>
                <a:lnTo>
                  <a:pt x="7736802" y="9156"/>
                </a:lnTo>
                <a:lnTo>
                  <a:pt x="7680896" y="9918"/>
                </a:lnTo>
                <a:lnTo>
                  <a:pt x="7625334" y="12065"/>
                </a:lnTo>
                <a:lnTo>
                  <a:pt x="7571499" y="13347"/>
                </a:lnTo>
                <a:lnTo>
                  <a:pt x="7548461" y="12700"/>
                </a:lnTo>
                <a:lnTo>
                  <a:pt x="7543851" y="12573"/>
                </a:lnTo>
                <a:lnTo>
                  <a:pt x="7520813" y="11938"/>
                </a:lnTo>
                <a:lnTo>
                  <a:pt x="7494003" y="12573"/>
                </a:lnTo>
                <a:lnTo>
                  <a:pt x="7482599" y="12331"/>
                </a:lnTo>
                <a:lnTo>
                  <a:pt x="7472185" y="11938"/>
                </a:lnTo>
                <a:lnTo>
                  <a:pt x="7475055" y="11938"/>
                </a:lnTo>
                <a:lnTo>
                  <a:pt x="7476960" y="11049"/>
                </a:lnTo>
                <a:lnTo>
                  <a:pt x="7468375" y="11049"/>
                </a:lnTo>
                <a:lnTo>
                  <a:pt x="7440727" y="9283"/>
                </a:lnTo>
                <a:lnTo>
                  <a:pt x="7448359" y="10172"/>
                </a:lnTo>
                <a:lnTo>
                  <a:pt x="7456932" y="11049"/>
                </a:lnTo>
                <a:lnTo>
                  <a:pt x="7463612" y="11049"/>
                </a:lnTo>
                <a:lnTo>
                  <a:pt x="7450709" y="11176"/>
                </a:lnTo>
                <a:lnTo>
                  <a:pt x="7401636" y="12700"/>
                </a:lnTo>
                <a:lnTo>
                  <a:pt x="7391146" y="8521"/>
                </a:lnTo>
                <a:lnTo>
                  <a:pt x="7386383" y="8521"/>
                </a:lnTo>
                <a:lnTo>
                  <a:pt x="7374077" y="8128"/>
                </a:lnTo>
                <a:lnTo>
                  <a:pt x="7370165" y="9156"/>
                </a:lnTo>
                <a:lnTo>
                  <a:pt x="7372705" y="11176"/>
                </a:lnTo>
                <a:lnTo>
                  <a:pt x="7379703" y="13589"/>
                </a:lnTo>
                <a:lnTo>
                  <a:pt x="7371321" y="14224"/>
                </a:lnTo>
                <a:lnTo>
                  <a:pt x="7349198" y="16129"/>
                </a:lnTo>
                <a:lnTo>
                  <a:pt x="7335139" y="14109"/>
                </a:lnTo>
                <a:lnTo>
                  <a:pt x="7331634" y="13589"/>
                </a:lnTo>
                <a:lnTo>
                  <a:pt x="7308786" y="13982"/>
                </a:lnTo>
                <a:lnTo>
                  <a:pt x="7284707" y="14109"/>
                </a:lnTo>
                <a:lnTo>
                  <a:pt x="7263384" y="11049"/>
                </a:lnTo>
                <a:lnTo>
                  <a:pt x="7238022" y="12954"/>
                </a:lnTo>
                <a:lnTo>
                  <a:pt x="7197115" y="14605"/>
                </a:lnTo>
                <a:lnTo>
                  <a:pt x="7156920" y="16891"/>
                </a:lnTo>
                <a:lnTo>
                  <a:pt x="7133717" y="21336"/>
                </a:lnTo>
                <a:lnTo>
                  <a:pt x="7132764" y="19570"/>
                </a:lnTo>
                <a:lnTo>
                  <a:pt x="7138479" y="19570"/>
                </a:lnTo>
                <a:lnTo>
                  <a:pt x="7119213" y="18923"/>
                </a:lnTo>
                <a:lnTo>
                  <a:pt x="7100227" y="18681"/>
                </a:lnTo>
                <a:lnTo>
                  <a:pt x="7081761" y="18681"/>
                </a:lnTo>
                <a:lnTo>
                  <a:pt x="7064108" y="19570"/>
                </a:lnTo>
                <a:lnTo>
                  <a:pt x="7052665" y="14478"/>
                </a:lnTo>
                <a:lnTo>
                  <a:pt x="6996417" y="21336"/>
                </a:lnTo>
                <a:lnTo>
                  <a:pt x="6988480" y="20459"/>
                </a:lnTo>
                <a:lnTo>
                  <a:pt x="6974878" y="18923"/>
                </a:lnTo>
                <a:lnTo>
                  <a:pt x="6963524" y="16891"/>
                </a:lnTo>
                <a:lnTo>
                  <a:pt x="6965048" y="14744"/>
                </a:lnTo>
                <a:lnTo>
                  <a:pt x="6982117" y="11938"/>
                </a:lnTo>
                <a:lnTo>
                  <a:pt x="6935457" y="14871"/>
                </a:lnTo>
                <a:lnTo>
                  <a:pt x="6883971" y="17399"/>
                </a:lnTo>
                <a:lnTo>
                  <a:pt x="6844817" y="20459"/>
                </a:lnTo>
                <a:lnTo>
                  <a:pt x="6845668" y="19697"/>
                </a:lnTo>
                <a:lnTo>
                  <a:pt x="6845808" y="19570"/>
                </a:lnTo>
                <a:lnTo>
                  <a:pt x="6848627" y="17018"/>
                </a:lnTo>
                <a:lnTo>
                  <a:pt x="6827253" y="17653"/>
                </a:lnTo>
                <a:lnTo>
                  <a:pt x="6804177" y="18808"/>
                </a:lnTo>
                <a:lnTo>
                  <a:pt x="6783070" y="19570"/>
                </a:lnTo>
                <a:lnTo>
                  <a:pt x="6767589" y="18681"/>
                </a:lnTo>
                <a:lnTo>
                  <a:pt x="6757073" y="17919"/>
                </a:lnTo>
                <a:lnTo>
                  <a:pt x="6739547" y="16637"/>
                </a:lnTo>
                <a:lnTo>
                  <a:pt x="6698805" y="15506"/>
                </a:lnTo>
                <a:lnTo>
                  <a:pt x="6348260" y="14744"/>
                </a:lnTo>
                <a:lnTo>
                  <a:pt x="6343396" y="14478"/>
                </a:lnTo>
                <a:lnTo>
                  <a:pt x="6292278" y="11811"/>
                </a:lnTo>
                <a:lnTo>
                  <a:pt x="6274651" y="14478"/>
                </a:lnTo>
                <a:lnTo>
                  <a:pt x="6259995" y="11176"/>
                </a:lnTo>
                <a:lnTo>
                  <a:pt x="6259906" y="11049"/>
                </a:lnTo>
                <a:lnTo>
                  <a:pt x="6258966" y="9779"/>
                </a:lnTo>
                <a:lnTo>
                  <a:pt x="6267945" y="8636"/>
                </a:lnTo>
                <a:lnTo>
                  <a:pt x="6268936" y="8521"/>
                </a:lnTo>
                <a:lnTo>
                  <a:pt x="6220041" y="8636"/>
                </a:lnTo>
                <a:lnTo>
                  <a:pt x="6180264" y="7874"/>
                </a:lnTo>
                <a:lnTo>
                  <a:pt x="6144780" y="8001"/>
                </a:lnTo>
                <a:lnTo>
                  <a:pt x="6108751" y="11049"/>
                </a:lnTo>
                <a:lnTo>
                  <a:pt x="6107404" y="9398"/>
                </a:lnTo>
                <a:lnTo>
                  <a:pt x="6112218" y="8128"/>
                </a:lnTo>
                <a:lnTo>
                  <a:pt x="6117209" y="7112"/>
                </a:lnTo>
                <a:lnTo>
                  <a:pt x="6116383" y="5981"/>
                </a:lnTo>
                <a:lnTo>
                  <a:pt x="6093053" y="6997"/>
                </a:lnTo>
                <a:lnTo>
                  <a:pt x="6085878" y="6743"/>
                </a:lnTo>
                <a:lnTo>
                  <a:pt x="6084468" y="5588"/>
                </a:lnTo>
                <a:lnTo>
                  <a:pt x="6089688" y="4699"/>
                </a:lnTo>
                <a:lnTo>
                  <a:pt x="6107798" y="3302"/>
                </a:lnTo>
                <a:lnTo>
                  <a:pt x="6068707" y="4546"/>
                </a:lnTo>
                <a:lnTo>
                  <a:pt x="6068707" y="36576"/>
                </a:lnTo>
                <a:lnTo>
                  <a:pt x="6059983" y="37465"/>
                </a:lnTo>
                <a:lnTo>
                  <a:pt x="6049645" y="37465"/>
                </a:lnTo>
                <a:lnTo>
                  <a:pt x="6037872" y="36830"/>
                </a:lnTo>
                <a:lnTo>
                  <a:pt x="6024854" y="35814"/>
                </a:lnTo>
                <a:lnTo>
                  <a:pt x="6035052" y="35814"/>
                </a:lnTo>
                <a:lnTo>
                  <a:pt x="6045708" y="35941"/>
                </a:lnTo>
                <a:lnTo>
                  <a:pt x="6068707" y="36576"/>
                </a:lnTo>
                <a:lnTo>
                  <a:pt x="6068707" y="4546"/>
                </a:lnTo>
                <a:lnTo>
                  <a:pt x="6063526" y="4699"/>
                </a:lnTo>
                <a:lnTo>
                  <a:pt x="6038202" y="8001"/>
                </a:lnTo>
                <a:lnTo>
                  <a:pt x="6025743" y="12700"/>
                </a:lnTo>
                <a:lnTo>
                  <a:pt x="6020079" y="17919"/>
                </a:lnTo>
                <a:lnTo>
                  <a:pt x="5994628" y="16129"/>
                </a:lnTo>
                <a:lnTo>
                  <a:pt x="5973724" y="15875"/>
                </a:lnTo>
                <a:lnTo>
                  <a:pt x="5954788" y="17018"/>
                </a:lnTo>
                <a:lnTo>
                  <a:pt x="5935230" y="19570"/>
                </a:lnTo>
                <a:lnTo>
                  <a:pt x="5925210" y="17653"/>
                </a:lnTo>
                <a:lnTo>
                  <a:pt x="5919279" y="16129"/>
                </a:lnTo>
                <a:lnTo>
                  <a:pt x="5918784" y="16002"/>
                </a:lnTo>
                <a:lnTo>
                  <a:pt x="5923432" y="14871"/>
                </a:lnTo>
                <a:lnTo>
                  <a:pt x="5946673" y="14478"/>
                </a:lnTo>
                <a:lnTo>
                  <a:pt x="5910745" y="13462"/>
                </a:lnTo>
                <a:lnTo>
                  <a:pt x="5856694" y="12700"/>
                </a:lnTo>
                <a:lnTo>
                  <a:pt x="5807087" y="13220"/>
                </a:lnTo>
                <a:lnTo>
                  <a:pt x="5784583" y="16129"/>
                </a:lnTo>
                <a:lnTo>
                  <a:pt x="5775045" y="15367"/>
                </a:lnTo>
                <a:lnTo>
                  <a:pt x="5761939" y="15240"/>
                </a:lnTo>
                <a:lnTo>
                  <a:pt x="5749188" y="15506"/>
                </a:lnTo>
                <a:lnTo>
                  <a:pt x="5740730" y="16129"/>
                </a:lnTo>
                <a:lnTo>
                  <a:pt x="5679351" y="15367"/>
                </a:lnTo>
                <a:lnTo>
                  <a:pt x="5653976" y="15367"/>
                </a:lnTo>
                <a:lnTo>
                  <a:pt x="5618683" y="15240"/>
                </a:lnTo>
                <a:lnTo>
                  <a:pt x="5634888" y="16129"/>
                </a:lnTo>
                <a:lnTo>
                  <a:pt x="5617057" y="19304"/>
                </a:lnTo>
                <a:lnTo>
                  <a:pt x="5596636" y="19697"/>
                </a:lnTo>
                <a:lnTo>
                  <a:pt x="5571744" y="18923"/>
                </a:lnTo>
                <a:lnTo>
                  <a:pt x="5540502" y="18681"/>
                </a:lnTo>
                <a:lnTo>
                  <a:pt x="5541454" y="17919"/>
                </a:lnTo>
                <a:lnTo>
                  <a:pt x="5511495" y="16764"/>
                </a:lnTo>
                <a:lnTo>
                  <a:pt x="5494845" y="16129"/>
                </a:lnTo>
                <a:lnTo>
                  <a:pt x="5472493" y="16129"/>
                </a:lnTo>
                <a:lnTo>
                  <a:pt x="5458384" y="16764"/>
                </a:lnTo>
                <a:lnTo>
                  <a:pt x="5436501" y="16637"/>
                </a:lnTo>
                <a:lnTo>
                  <a:pt x="5390807" y="14478"/>
                </a:lnTo>
                <a:lnTo>
                  <a:pt x="5396535" y="18681"/>
                </a:lnTo>
                <a:lnTo>
                  <a:pt x="5376545" y="21463"/>
                </a:lnTo>
                <a:lnTo>
                  <a:pt x="5374297" y="21336"/>
                </a:lnTo>
                <a:lnTo>
                  <a:pt x="5328297" y="18681"/>
                </a:lnTo>
                <a:lnTo>
                  <a:pt x="5290477" y="16268"/>
                </a:lnTo>
                <a:lnTo>
                  <a:pt x="5242064" y="16129"/>
                </a:lnTo>
                <a:lnTo>
                  <a:pt x="5263997" y="18681"/>
                </a:lnTo>
                <a:lnTo>
                  <a:pt x="5234800" y="18288"/>
                </a:lnTo>
                <a:lnTo>
                  <a:pt x="5205476" y="14478"/>
                </a:lnTo>
                <a:lnTo>
                  <a:pt x="5200599" y="13843"/>
                </a:lnTo>
                <a:lnTo>
                  <a:pt x="5188661" y="11938"/>
                </a:lnTo>
                <a:lnTo>
                  <a:pt x="5177523" y="10172"/>
                </a:lnTo>
                <a:lnTo>
                  <a:pt x="5166385" y="8394"/>
                </a:lnTo>
                <a:lnTo>
                  <a:pt x="5137188" y="5080"/>
                </a:lnTo>
                <a:lnTo>
                  <a:pt x="5135918" y="4584"/>
                </a:lnTo>
                <a:lnTo>
                  <a:pt x="5141366" y="4191"/>
                </a:lnTo>
                <a:lnTo>
                  <a:pt x="5150193" y="3822"/>
                </a:lnTo>
                <a:lnTo>
                  <a:pt x="5159121" y="3302"/>
                </a:lnTo>
                <a:lnTo>
                  <a:pt x="5123726" y="2286"/>
                </a:lnTo>
                <a:lnTo>
                  <a:pt x="5112982" y="3429"/>
                </a:lnTo>
                <a:lnTo>
                  <a:pt x="5112232" y="5842"/>
                </a:lnTo>
                <a:lnTo>
                  <a:pt x="5106759" y="8394"/>
                </a:lnTo>
                <a:lnTo>
                  <a:pt x="5081892" y="10172"/>
                </a:lnTo>
                <a:lnTo>
                  <a:pt x="5078361" y="7493"/>
                </a:lnTo>
                <a:lnTo>
                  <a:pt x="5078615" y="6870"/>
                </a:lnTo>
                <a:lnTo>
                  <a:pt x="5079390" y="4953"/>
                </a:lnTo>
                <a:lnTo>
                  <a:pt x="5074513" y="2933"/>
                </a:lnTo>
                <a:lnTo>
                  <a:pt x="5053292" y="1651"/>
                </a:lnTo>
                <a:lnTo>
                  <a:pt x="5023129" y="2286"/>
                </a:lnTo>
                <a:lnTo>
                  <a:pt x="5002758" y="3390"/>
                </a:lnTo>
                <a:lnTo>
                  <a:pt x="5002758" y="45212"/>
                </a:lnTo>
                <a:lnTo>
                  <a:pt x="4976419" y="46863"/>
                </a:lnTo>
                <a:lnTo>
                  <a:pt x="4962664" y="47117"/>
                </a:lnTo>
                <a:lnTo>
                  <a:pt x="4955705" y="46355"/>
                </a:lnTo>
                <a:lnTo>
                  <a:pt x="4952225" y="45974"/>
                </a:lnTo>
                <a:lnTo>
                  <a:pt x="4963731" y="43446"/>
                </a:lnTo>
                <a:lnTo>
                  <a:pt x="4974983" y="43053"/>
                </a:lnTo>
                <a:lnTo>
                  <a:pt x="4987480" y="43815"/>
                </a:lnTo>
                <a:lnTo>
                  <a:pt x="5002758" y="45212"/>
                </a:lnTo>
                <a:lnTo>
                  <a:pt x="5002758" y="3390"/>
                </a:lnTo>
                <a:lnTo>
                  <a:pt x="4973675" y="4953"/>
                </a:lnTo>
                <a:lnTo>
                  <a:pt x="4917059" y="6870"/>
                </a:lnTo>
                <a:lnTo>
                  <a:pt x="4865459" y="5080"/>
                </a:lnTo>
                <a:lnTo>
                  <a:pt x="4874780" y="6997"/>
                </a:lnTo>
                <a:lnTo>
                  <a:pt x="4880000" y="8763"/>
                </a:lnTo>
                <a:lnTo>
                  <a:pt x="4876990" y="10414"/>
                </a:lnTo>
                <a:lnTo>
                  <a:pt x="4861649" y="11938"/>
                </a:lnTo>
                <a:lnTo>
                  <a:pt x="4821618" y="10541"/>
                </a:lnTo>
                <a:lnTo>
                  <a:pt x="4814405" y="10172"/>
                </a:lnTo>
                <a:lnTo>
                  <a:pt x="4775949" y="8128"/>
                </a:lnTo>
                <a:lnTo>
                  <a:pt x="4731182" y="7239"/>
                </a:lnTo>
                <a:lnTo>
                  <a:pt x="4693831" y="10172"/>
                </a:lnTo>
                <a:lnTo>
                  <a:pt x="4688116" y="9283"/>
                </a:lnTo>
                <a:lnTo>
                  <a:pt x="4685258" y="8521"/>
                </a:lnTo>
                <a:lnTo>
                  <a:pt x="4685258" y="7632"/>
                </a:lnTo>
                <a:lnTo>
                  <a:pt x="4652010" y="9283"/>
                </a:lnTo>
                <a:lnTo>
                  <a:pt x="4573702" y="12331"/>
                </a:lnTo>
                <a:lnTo>
                  <a:pt x="4547959" y="14478"/>
                </a:lnTo>
                <a:lnTo>
                  <a:pt x="4541253" y="13589"/>
                </a:lnTo>
                <a:lnTo>
                  <a:pt x="4534547" y="12700"/>
                </a:lnTo>
                <a:lnTo>
                  <a:pt x="4531677" y="12331"/>
                </a:lnTo>
                <a:lnTo>
                  <a:pt x="4512513" y="9779"/>
                </a:lnTo>
                <a:lnTo>
                  <a:pt x="4456150" y="10045"/>
                </a:lnTo>
                <a:lnTo>
                  <a:pt x="4395495" y="11938"/>
                </a:lnTo>
                <a:lnTo>
                  <a:pt x="4347134" y="12331"/>
                </a:lnTo>
                <a:lnTo>
                  <a:pt x="4331386" y="8521"/>
                </a:lnTo>
                <a:lnTo>
                  <a:pt x="4327715" y="7632"/>
                </a:lnTo>
                <a:lnTo>
                  <a:pt x="4218063" y="8521"/>
                </a:lnTo>
                <a:lnTo>
                  <a:pt x="4220921" y="6743"/>
                </a:lnTo>
                <a:lnTo>
                  <a:pt x="4176420" y="6870"/>
                </a:lnTo>
                <a:lnTo>
                  <a:pt x="4144530" y="8128"/>
                </a:lnTo>
                <a:lnTo>
                  <a:pt x="4121035" y="10287"/>
                </a:lnTo>
                <a:lnTo>
                  <a:pt x="4101744" y="12700"/>
                </a:lnTo>
                <a:lnTo>
                  <a:pt x="4094327" y="11569"/>
                </a:lnTo>
                <a:lnTo>
                  <a:pt x="4093883" y="10668"/>
                </a:lnTo>
                <a:lnTo>
                  <a:pt x="4096651" y="10045"/>
                </a:lnTo>
                <a:lnTo>
                  <a:pt x="4098887" y="9283"/>
                </a:lnTo>
                <a:lnTo>
                  <a:pt x="4036923" y="8001"/>
                </a:lnTo>
                <a:lnTo>
                  <a:pt x="3993642" y="8001"/>
                </a:lnTo>
                <a:lnTo>
                  <a:pt x="3953408" y="9652"/>
                </a:lnTo>
                <a:lnTo>
                  <a:pt x="3900563" y="13589"/>
                </a:lnTo>
                <a:lnTo>
                  <a:pt x="3892740" y="9652"/>
                </a:lnTo>
                <a:lnTo>
                  <a:pt x="3891991" y="9283"/>
                </a:lnTo>
                <a:lnTo>
                  <a:pt x="3866667" y="9652"/>
                </a:lnTo>
                <a:lnTo>
                  <a:pt x="3772001" y="6743"/>
                </a:lnTo>
                <a:lnTo>
                  <a:pt x="3767734" y="6604"/>
                </a:lnTo>
                <a:lnTo>
                  <a:pt x="3706025" y="5588"/>
                </a:lnTo>
                <a:lnTo>
                  <a:pt x="3645090" y="6718"/>
                </a:lnTo>
                <a:lnTo>
                  <a:pt x="3644087" y="6743"/>
                </a:lnTo>
                <a:lnTo>
                  <a:pt x="3645090" y="6718"/>
                </a:lnTo>
                <a:lnTo>
                  <a:pt x="3646627" y="6108"/>
                </a:lnTo>
                <a:lnTo>
                  <a:pt x="3646944" y="5981"/>
                </a:lnTo>
                <a:lnTo>
                  <a:pt x="3654577" y="5080"/>
                </a:lnTo>
                <a:lnTo>
                  <a:pt x="3595332" y="6108"/>
                </a:lnTo>
                <a:lnTo>
                  <a:pt x="3417557" y="2286"/>
                </a:lnTo>
                <a:lnTo>
                  <a:pt x="3373196" y="3568"/>
                </a:lnTo>
                <a:lnTo>
                  <a:pt x="3343757" y="8521"/>
                </a:lnTo>
                <a:lnTo>
                  <a:pt x="3268434" y="11938"/>
                </a:lnTo>
                <a:lnTo>
                  <a:pt x="3304235" y="13347"/>
                </a:lnTo>
                <a:lnTo>
                  <a:pt x="3307562" y="15240"/>
                </a:lnTo>
                <a:lnTo>
                  <a:pt x="3295548" y="17399"/>
                </a:lnTo>
                <a:lnTo>
                  <a:pt x="3285363" y="19443"/>
                </a:lnTo>
                <a:lnTo>
                  <a:pt x="3294176" y="21336"/>
                </a:lnTo>
                <a:lnTo>
                  <a:pt x="3263468" y="20955"/>
                </a:lnTo>
                <a:lnTo>
                  <a:pt x="3236607" y="19304"/>
                </a:lnTo>
                <a:lnTo>
                  <a:pt x="3225660" y="17399"/>
                </a:lnTo>
                <a:lnTo>
                  <a:pt x="3242691" y="16129"/>
                </a:lnTo>
                <a:lnTo>
                  <a:pt x="3250311" y="17018"/>
                </a:lnTo>
                <a:lnTo>
                  <a:pt x="3247872" y="16129"/>
                </a:lnTo>
                <a:lnTo>
                  <a:pt x="3243351" y="14478"/>
                </a:lnTo>
                <a:lnTo>
                  <a:pt x="3238830" y="12827"/>
                </a:lnTo>
                <a:lnTo>
                  <a:pt x="3214446" y="11938"/>
                </a:lnTo>
                <a:lnTo>
                  <a:pt x="3197034" y="11303"/>
                </a:lnTo>
                <a:lnTo>
                  <a:pt x="3152571" y="10414"/>
                </a:lnTo>
                <a:lnTo>
                  <a:pt x="3144583" y="9283"/>
                </a:lnTo>
                <a:lnTo>
                  <a:pt x="3133928" y="7759"/>
                </a:lnTo>
                <a:lnTo>
                  <a:pt x="3133039" y="7632"/>
                </a:lnTo>
                <a:lnTo>
                  <a:pt x="3081413" y="7759"/>
                </a:lnTo>
                <a:lnTo>
                  <a:pt x="2580995" y="2540"/>
                </a:lnTo>
                <a:lnTo>
                  <a:pt x="2601963" y="9283"/>
                </a:lnTo>
                <a:lnTo>
                  <a:pt x="2540000" y="8521"/>
                </a:lnTo>
                <a:lnTo>
                  <a:pt x="2530411" y="6997"/>
                </a:lnTo>
                <a:lnTo>
                  <a:pt x="2528430" y="5346"/>
                </a:lnTo>
                <a:lnTo>
                  <a:pt x="2537714" y="4318"/>
                </a:lnTo>
                <a:lnTo>
                  <a:pt x="2561920" y="4191"/>
                </a:lnTo>
                <a:lnTo>
                  <a:pt x="2540635" y="3175"/>
                </a:lnTo>
                <a:lnTo>
                  <a:pt x="2516035" y="4457"/>
                </a:lnTo>
                <a:lnTo>
                  <a:pt x="2495550" y="6604"/>
                </a:lnTo>
                <a:lnTo>
                  <a:pt x="2486596" y="8521"/>
                </a:lnTo>
                <a:lnTo>
                  <a:pt x="2456637" y="6743"/>
                </a:lnTo>
                <a:lnTo>
                  <a:pt x="2459494" y="4953"/>
                </a:lnTo>
                <a:lnTo>
                  <a:pt x="2478087" y="3302"/>
                </a:lnTo>
                <a:lnTo>
                  <a:pt x="2495359" y="2171"/>
                </a:lnTo>
                <a:lnTo>
                  <a:pt x="2494229" y="1651"/>
                </a:lnTo>
                <a:lnTo>
                  <a:pt x="2465628" y="1651"/>
                </a:lnTo>
                <a:lnTo>
                  <a:pt x="2432494" y="5219"/>
                </a:lnTo>
                <a:lnTo>
                  <a:pt x="2412530" y="6350"/>
                </a:lnTo>
                <a:lnTo>
                  <a:pt x="2380767" y="6743"/>
                </a:lnTo>
                <a:lnTo>
                  <a:pt x="2368423" y="5715"/>
                </a:lnTo>
                <a:lnTo>
                  <a:pt x="2363800" y="5346"/>
                </a:lnTo>
                <a:lnTo>
                  <a:pt x="2359063" y="4191"/>
                </a:lnTo>
                <a:lnTo>
                  <a:pt x="2358009" y="3937"/>
                </a:lnTo>
                <a:lnTo>
                  <a:pt x="2355977" y="2946"/>
                </a:lnTo>
                <a:lnTo>
                  <a:pt x="2355977" y="5080"/>
                </a:lnTo>
                <a:lnTo>
                  <a:pt x="2341308" y="5715"/>
                </a:lnTo>
                <a:lnTo>
                  <a:pt x="2336546" y="5588"/>
                </a:lnTo>
                <a:lnTo>
                  <a:pt x="2338413" y="4953"/>
                </a:lnTo>
                <a:lnTo>
                  <a:pt x="2343581" y="4191"/>
                </a:lnTo>
                <a:lnTo>
                  <a:pt x="2355977" y="5080"/>
                </a:lnTo>
                <a:lnTo>
                  <a:pt x="2355977" y="2946"/>
                </a:lnTo>
                <a:lnTo>
                  <a:pt x="2350262" y="2540"/>
                </a:lnTo>
                <a:lnTo>
                  <a:pt x="2351214" y="2540"/>
                </a:lnTo>
                <a:lnTo>
                  <a:pt x="2346439" y="1651"/>
                </a:lnTo>
                <a:lnTo>
                  <a:pt x="2330234" y="2540"/>
                </a:lnTo>
                <a:lnTo>
                  <a:pt x="2252053" y="1651"/>
                </a:lnTo>
                <a:lnTo>
                  <a:pt x="2283510" y="6743"/>
                </a:lnTo>
                <a:lnTo>
                  <a:pt x="2258136" y="7874"/>
                </a:lnTo>
                <a:lnTo>
                  <a:pt x="2238464" y="8394"/>
                </a:lnTo>
                <a:lnTo>
                  <a:pt x="2232025" y="9283"/>
                </a:lnTo>
                <a:lnTo>
                  <a:pt x="2246338" y="11938"/>
                </a:lnTo>
                <a:lnTo>
                  <a:pt x="2209190" y="8890"/>
                </a:lnTo>
                <a:lnTo>
                  <a:pt x="2206104" y="8636"/>
                </a:lnTo>
                <a:lnTo>
                  <a:pt x="2146008" y="7112"/>
                </a:lnTo>
                <a:lnTo>
                  <a:pt x="2009457" y="6743"/>
                </a:lnTo>
                <a:lnTo>
                  <a:pt x="1954606" y="6604"/>
                </a:lnTo>
                <a:lnTo>
                  <a:pt x="1923110" y="5981"/>
                </a:lnTo>
                <a:lnTo>
                  <a:pt x="1886610" y="7874"/>
                </a:lnTo>
                <a:lnTo>
                  <a:pt x="1849221" y="8763"/>
                </a:lnTo>
                <a:lnTo>
                  <a:pt x="1809686" y="8890"/>
                </a:lnTo>
                <a:lnTo>
                  <a:pt x="1766747" y="8521"/>
                </a:lnTo>
                <a:lnTo>
                  <a:pt x="1776120" y="10287"/>
                </a:lnTo>
                <a:lnTo>
                  <a:pt x="1778063" y="12458"/>
                </a:lnTo>
                <a:lnTo>
                  <a:pt x="1767687" y="14109"/>
                </a:lnTo>
                <a:lnTo>
                  <a:pt x="1740052" y="14478"/>
                </a:lnTo>
                <a:lnTo>
                  <a:pt x="1734058" y="10172"/>
                </a:lnTo>
                <a:lnTo>
                  <a:pt x="1732305" y="8890"/>
                </a:lnTo>
                <a:lnTo>
                  <a:pt x="1694522" y="6743"/>
                </a:lnTo>
                <a:lnTo>
                  <a:pt x="1645653" y="5346"/>
                </a:lnTo>
                <a:lnTo>
                  <a:pt x="1604657" y="1651"/>
                </a:lnTo>
                <a:lnTo>
                  <a:pt x="1604327" y="3822"/>
                </a:lnTo>
                <a:lnTo>
                  <a:pt x="1573428" y="4699"/>
                </a:lnTo>
                <a:lnTo>
                  <a:pt x="1534020" y="5346"/>
                </a:lnTo>
                <a:lnTo>
                  <a:pt x="1508150" y="6870"/>
                </a:lnTo>
                <a:lnTo>
                  <a:pt x="1517891" y="10172"/>
                </a:lnTo>
                <a:lnTo>
                  <a:pt x="1498841" y="9156"/>
                </a:lnTo>
                <a:lnTo>
                  <a:pt x="1497939" y="8521"/>
                </a:lnTo>
                <a:lnTo>
                  <a:pt x="1496682" y="7632"/>
                </a:lnTo>
                <a:lnTo>
                  <a:pt x="1496326" y="7366"/>
                </a:lnTo>
                <a:lnTo>
                  <a:pt x="1495767" y="5346"/>
                </a:lnTo>
                <a:lnTo>
                  <a:pt x="1491665" y="4699"/>
                </a:lnTo>
                <a:lnTo>
                  <a:pt x="1482623" y="3302"/>
                </a:lnTo>
                <a:lnTo>
                  <a:pt x="1438021" y="4584"/>
                </a:lnTo>
                <a:lnTo>
                  <a:pt x="1391081" y="4699"/>
                </a:lnTo>
                <a:lnTo>
                  <a:pt x="1187005" y="1651"/>
                </a:lnTo>
                <a:lnTo>
                  <a:pt x="1133652" y="1651"/>
                </a:lnTo>
                <a:lnTo>
                  <a:pt x="1135418" y="2933"/>
                </a:lnTo>
                <a:lnTo>
                  <a:pt x="1139139" y="4318"/>
                </a:lnTo>
                <a:lnTo>
                  <a:pt x="1138212" y="5842"/>
                </a:lnTo>
                <a:lnTo>
                  <a:pt x="1126032" y="7632"/>
                </a:lnTo>
                <a:lnTo>
                  <a:pt x="1117371" y="6743"/>
                </a:lnTo>
                <a:lnTo>
                  <a:pt x="1102550" y="5219"/>
                </a:lnTo>
                <a:lnTo>
                  <a:pt x="1059281" y="762"/>
                </a:lnTo>
                <a:lnTo>
                  <a:pt x="1044549" y="2286"/>
                </a:lnTo>
                <a:lnTo>
                  <a:pt x="1032941" y="4318"/>
                </a:lnTo>
                <a:lnTo>
                  <a:pt x="1017587" y="5219"/>
                </a:lnTo>
                <a:lnTo>
                  <a:pt x="991590" y="3302"/>
                </a:lnTo>
                <a:lnTo>
                  <a:pt x="996670" y="4584"/>
                </a:lnTo>
                <a:lnTo>
                  <a:pt x="1000048" y="5715"/>
                </a:lnTo>
                <a:lnTo>
                  <a:pt x="998969" y="6477"/>
                </a:lnTo>
                <a:lnTo>
                  <a:pt x="990638" y="6743"/>
                </a:lnTo>
                <a:lnTo>
                  <a:pt x="953643" y="5981"/>
                </a:lnTo>
                <a:lnTo>
                  <a:pt x="891768" y="4953"/>
                </a:lnTo>
                <a:lnTo>
                  <a:pt x="842022" y="4699"/>
                </a:lnTo>
                <a:lnTo>
                  <a:pt x="792099" y="4699"/>
                </a:lnTo>
                <a:lnTo>
                  <a:pt x="540854" y="5981"/>
                </a:lnTo>
                <a:lnTo>
                  <a:pt x="389763" y="4953"/>
                </a:lnTo>
                <a:lnTo>
                  <a:pt x="339509" y="3822"/>
                </a:lnTo>
                <a:lnTo>
                  <a:pt x="289356" y="2171"/>
                </a:lnTo>
                <a:lnTo>
                  <a:pt x="239318" y="0"/>
                </a:lnTo>
                <a:lnTo>
                  <a:pt x="254787" y="1016"/>
                </a:lnTo>
                <a:lnTo>
                  <a:pt x="254342" y="1905"/>
                </a:lnTo>
                <a:lnTo>
                  <a:pt x="242811" y="2286"/>
                </a:lnTo>
                <a:lnTo>
                  <a:pt x="225018" y="2540"/>
                </a:lnTo>
                <a:lnTo>
                  <a:pt x="231762" y="3429"/>
                </a:lnTo>
                <a:lnTo>
                  <a:pt x="231101" y="4826"/>
                </a:lnTo>
                <a:lnTo>
                  <a:pt x="228104" y="6604"/>
                </a:lnTo>
                <a:lnTo>
                  <a:pt x="227876" y="8521"/>
                </a:lnTo>
                <a:lnTo>
                  <a:pt x="196634" y="6743"/>
                </a:lnTo>
                <a:lnTo>
                  <a:pt x="122999" y="2540"/>
                </a:lnTo>
                <a:lnTo>
                  <a:pt x="97345" y="5080"/>
                </a:lnTo>
                <a:lnTo>
                  <a:pt x="21361" y="5842"/>
                </a:lnTo>
                <a:lnTo>
                  <a:pt x="0" y="8521"/>
                </a:lnTo>
                <a:lnTo>
                  <a:pt x="33375" y="6743"/>
                </a:lnTo>
                <a:lnTo>
                  <a:pt x="24447" y="12065"/>
                </a:lnTo>
                <a:lnTo>
                  <a:pt x="47078" y="17653"/>
                </a:lnTo>
                <a:lnTo>
                  <a:pt x="76682" y="23634"/>
                </a:lnTo>
                <a:lnTo>
                  <a:pt x="88671" y="29857"/>
                </a:lnTo>
                <a:lnTo>
                  <a:pt x="131114" y="28206"/>
                </a:lnTo>
                <a:lnTo>
                  <a:pt x="182232" y="31242"/>
                </a:lnTo>
                <a:lnTo>
                  <a:pt x="239242" y="33794"/>
                </a:lnTo>
                <a:lnTo>
                  <a:pt x="299389" y="30619"/>
                </a:lnTo>
                <a:lnTo>
                  <a:pt x="304800" y="31750"/>
                </a:lnTo>
                <a:lnTo>
                  <a:pt x="299745" y="32766"/>
                </a:lnTo>
                <a:lnTo>
                  <a:pt x="293090" y="33794"/>
                </a:lnTo>
                <a:lnTo>
                  <a:pt x="293662" y="34925"/>
                </a:lnTo>
                <a:lnTo>
                  <a:pt x="309829" y="32893"/>
                </a:lnTo>
                <a:lnTo>
                  <a:pt x="329298" y="31750"/>
                </a:lnTo>
                <a:lnTo>
                  <a:pt x="358228" y="31750"/>
                </a:lnTo>
                <a:lnTo>
                  <a:pt x="384251" y="32397"/>
                </a:lnTo>
                <a:lnTo>
                  <a:pt x="379476" y="33274"/>
                </a:lnTo>
                <a:lnTo>
                  <a:pt x="447827" y="33261"/>
                </a:lnTo>
                <a:lnTo>
                  <a:pt x="489762" y="33655"/>
                </a:lnTo>
                <a:lnTo>
                  <a:pt x="708418" y="38354"/>
                </a:lnTo>
                <a:lnTo>
                  <a:pt x="696976" y="34036"/>
                </a:lnTo>
                <a:lnTo>
                  <a:pt x="716432" y="34683"/>
                </a:lnTo>
                <a:lnTo>
                  <a:pt x="729627" y="35318"/>
                </a:lnTo>
                <a:lnTo>
                  <a:pt x="749414" y="36576"/>
                </a:lnTo>
                <a:lnTo>
                  <a:pt x="751649" y="34036"/>
                </a:lnTo>
                <a:lnTo>
                  <a:pt x="706450" y="33159"/>
                </a:lnTo>
                <a:lnTo>
                  <a:pt x="694982" y="32893"/>
                </a:lnTo>
                <a:lnTo>
                  <a:pt x="695020" y="31623"/>
                </a:lnTo>
                <a:lnTo>
                  <a:pt x="695045" y="30619"/>
                </a:lnTo>
                <a:lnTo>
                  <a:pt x="695071" y="29857"/>
                </a:lnTo>
                <a:lnTo>
                  <a:pt x="733844" y="33159"/>
                </a:lnTo>
                <a:lnTo>
                  <a:pt x="791743" y="34163"/>
                </a:lnTo>
                <a:lnTo>
                  <a:pt x="854951" y="34290"/>
                </a:lnTo>
                <a:lnTo>
                  <a:pt x="909650" y="35445"/>
                </a:lnTo>
                <a:lnTo>
                  <a:pt x="942009" y="39243"/>
                </a:lnTo>
                <a:lnTo>
                  <a:pt x="960628" y="38862"/>
                </a:lnTo>
                <a:lnTo>
                  <a:pt x="958697" y="37338"/>
                </a:lnTo>
                <a:lnTo>
                  <a:pt x="956767" y="35687"/>
                </a:lnTo>
                <a:lnTo>
                  <a:pt x="975385" y="34925"/>
                </a:lnTo>
                <a:lnTo>
                  <a:pt x="988733" y="37465"/>
                </a:lnTo>
                <a:lnTo>
                  <a:pt x="997204" y="34925"/>
                </a:lnTo>
                <a:lnTo>
                  <a:pt x="1035926" y="36703"/>
                </a:lnTo>
                <a:lnTo>
                  <a:pt x="1048804" y="40005"/>
                </a:lnTo>
                <a:lnTo>
                  <a:pt x="1042035" y="40144"/>
                </a:lnTo>
                <a:lnTo>
                  <a:pt x="1026007" y="40767"/>
                </a:lnTo>
                <a:lnTo>
                  <a:pt x="1019238" y="40906"/>
                </a:lnTo>
                <a:lnTo>
                  <a:pt x="1054239" y="42164"/>
                </a:lnTo>
                <a:lnTo>
                  <a:pt x="1093254" y="41922"/>
                </a:lnTo>
                <a:lnTo>
                  <a:pt x="1127442" y="41033"/>
                </a:lnTo>
                <a:lnTo>
                  <a:pt x="1147953" y="40906"/>
                </a:lnTo>
                <a:lnTo>
                  <a:pt x="1101242" y="39243"/>
                </a:lnTo>
                <a:lnTo>
                  <a:pt x="1151445" y="38493"/>
                </a:lnTo>
                <a:lnTo>
                  <a:pt x="1280769" y="38417"/>
                </a:lnTo>
                <a:lnTo>
                  <a:pt x="1310995" y="38493"/>
                </a:lnTo>
                <a:lnTo>
                  <a:pt x="1364780" y="38493"/>
                </a:lnTo>
                <a:lnTo>
                  <a:pt x="1382407" y="38354"/>
                </a:lnTo>
                <a:lnTo>
                  <a:pt x="1468945" y="37338"/>
                </a:lnTo>
                <a:lnTo>
                  <a:pt x="1517891" y="35814"/>
                </a:lnTo>
                <a:lnTo>
                  <a:pt x="1511223" y="34036"/>
                </a:lnTo>
                <a:lnTo>
                  <a:pt x="1508366" y="33274"/>
                </a:lnTo>
                <a:lnTo>
                  <a:pt x="1562696" y="32143"/>
                </a:lnTo>
                <a:lnTo>
                  <a:pt x="1631315" y="34163"/>
                </a:lnTo>
                <a:lnTo>
                  <a:pt x="1690420" y="34048"/>
                </a:lnTo>
                <a:lnTo>
                  <a:pt x="1686661" y="34925"/>
                </a:lnTo>
                <a:lnTo>
                  <a:pt x="1696059" y="34036"/>
                </a:lnTo>
                <a:lnTo>
                  <a:pt x="1704111" y="33274"/>
                </a:lnTo>
                <a:lnTo>
                  <a:pt x="1723364" y="32397"/>
                </a:lnTo>
                <a:lnTo>
                  <a:pt x="1737144" y="32143"/>
                </a:lnTo>
                <a:lnTo>
                  <a:pt x="1744040" y="32004"/>
                </a:lnTo>
                <a:lnTo>
                  <a:pt x="1765795" y="32397"/>
                </a:lnTo>
                <a:lnTo>
                  <a:pt x="1761744" y="33794"/>
                </a:lnTo>
                <a:lnTo>
                  <a:pt x="1776285" y="35445"/>
                </a:lnTo>
                <a:lnTo>
                  <a:pt x="1789391" y="37338"/>
                </a:lnTo>
                <a:lnTo>
                  <a:pt x="1781048" y="39243"/>
                </a:lnTo>
                <a:lnTo>
                  <a:pt x="1834007" y="36703"/>
                </a:lnTo>
                <a:lnTo>
                  <a:pt x="1854339" y="35052"/>
                </a:lnTo>
                <a:lnTo>
                  <a:pt x="1868068" y="32893"/>
                </a:lnTo>
                <a:lnTo>
                  <a:pt x="1875548" y="32004"/>
                </a:lnTo>
                <a:lnTo>
                  <a:pt x="1893709" y="29857"/>
                </a:lnTo>
                <a:lnTo>
                  <a:pt x="1901177" y="28968"/>
                </a:lnTo>
                <a:lnTo>
                  <a:pt x="1917395" y="32397"/>
                </a:lnTo>
                <a:lnTo>
                  <a:pt x="1931758" y="30226"/>
                </a:lnTo>
                <a:lnTo>
                  <a:pt x="1943836" y="28968"/>
                </a:lnTo>
                <a:lnTo>
                  <a:pt x="1945043" y="28829"/>
                </a:lnTo>
                <a:lnTo>
                  <a:pt x="1958619" y="28206"/>
                </a:lnTo>
                <a:lnTo>
                  <a:pt x="1964055" y="27940"/>
                </a:lnTo>
                <a:lnTo>
                  <a:pt x="1995576" y="27305"/>
                </a:lnTo>
                <a:lnTo>
                  <a:pt x="1981530" y="29095"/>
                </a:lnTo>
                <a:lnTo>
                  <a:pt x="1989734" y="30861"/>
                </a:lnTo>
                <a:lnTo>
                  <a:pt x="1997049" y="33032"/>
                </a:lnTo>
                <a:lnTo>
                  <a:pt x="1980323" y="35814"/>
                </a:lnTo>
                <a:lnTo>
                  <a:pt x="2053945" y="37731"/>
                </a:lnTo>
                <a:lnTo>
                  <a:pt x="2156498" y="35318"/>
                </a:lnTo>
                <a:lnTo>
                  <a:pt x="2195804" y="39243"/>
                </a:lnTo>
                <a:lnTo>
                  <a:pt x="2201735" y="35318"/>
                </a:lnTo>
                <a:lnTo>
                  <a:pt x="2203069" y="34417"/>
                </a:lnTo>
                <a:lnTo>
                  <a:pt x="2171014" y="32893"/>
                </a:lnTo>
                <a:lnTo>
                  <a:pt x="2134654" y="32893"/>
                </a:lnTo>
                <a:lnTo>
                  <a:pt x="2129053" y="32397"/>
                </a:lnTo>
                <a:lnTo>
                  <a:pt x="2126094" y="29857"/>
                </a:lnTo>
                <a:lnTo>
                  <a:pt x="2145385" y="27813"/>
                </a:lnTo>
                <a:lnTo>
                  <a:pt x="2157463" y="27305"/>
                </a:lnTo>
                <a:lnTo>
                  <a:pt x="2175586" y="26543"/>
                </a:lnTo>
                <a:lnTo>
                  <a:pt x="2207133" y="26543"/>
                </a:lnTo>
                <a:lnTo>
                  <a:pt x="2230996" y="28206"/>
                </a:lnTo>
                <a:lnTo>
                  <a:pt x="2259800" y="32004"/>
                </a:lnTo>
                <a:lnTo>
                  <a:pt x="2298789" y="35814"/>
                </a:lnTo>
                <a:lnTo>
                  <a:pt x="2355024" y="37465"/>
                </a:lnTo>
                <a:lnTo>
                  <a:pt x="2345486" y="37465"/>
                </a:lnTo>
                <a:lnTo>
                  <a:pt x="2345486" y="38354"/>
                </a:lnTo>
                <a:lnTo>
                  <a:pt x="2335961" y="38354"/>
                </a:lnTo>
                <a:lnTo>
                  <a:pt x="2360955" y="38989"/>
                </a:lnTo>
                <a:lnTo>
                  <a:pt x="2386482" y="38100"/>
                </a:lnTo>
                <a:lnTo>
                  <a:pt x="2413457" y="37592"/>
                </a:lnTo>
                <a:lnTo>
                  <a:pt x="2442743" y="39243"/>
                </a:lnTo>
                <a:lnTo>
                  <a:pt x="2455710" y="37592"/>
                </a:lnTo>
                <a:lnTo>
                  <a:pt x="2460688" y="36969"/>
                </a:lnTo>
                <a:lnTo>
                  <a:pt x="2478379" y="36449"/>
                </a:lnTo>
                <a:lnTo>
                  <a:pt x="2493022" y="35572"/>
                </a:lnTo>
                <a:lnTo>
                  <a:pt x="2497264" y="34036"/>
                </a:lnTo>
                <a:lnTo>
                  <a:pt x="2501862" y="32397"/>
                </a:lnTo>
                <a:lnTo>
                  <a:pt x="2420810" y="34036"/>
                </a:lnTo>
                <a:lnTo>
                  <a:pt x="2455316" y="32004"/>
                </a:lnTo>
                <a:lnTo>
                  <a:pt x="2492324" y="29222"/>
                </a:lnTo>
                <a:lnTo>
                  <a:pt x="2535047" y="27305"/>
                </a:lnTo>
                <a:lnTo>
                  <a:pt x="2586710" y="28067"/>
                </a:lnTo>
                <a:lnTo>
                  <a:pt x="2579573" y="29337"/>
                </a:lnTo>
                <a:lnTo>
                  <a:pt x="2568244" y="30619"/>
                </a:lnTo>
                <a:lnTo>
                  <a:pt x="2554935" y="31623"/>
                </a:lnTo>
                <a:lnTo>
                  <a:pt x="2541905" y="32397"/>
                </a:lnTo>
                <a:lnTo>
                  <a:pt x="2558631" y="33401"/>
                </a:lnTo>
                <a:lnTo>
                  <a:pt x="2591371" y="32766"/>
                </a:lnTo>
                <a:lnTo>
                  <a:pt x="2608643" y="33274"/>
                </a:lnTo>
                <a:lnTo>
                  <a:pt x="2589555" y="36449"/>
                </a:lnTo>
                <a:lnTo>
                  <a:pt x="2550363" y="37338"/>
                </a:lnTo>
                <a:lnTo>
                  <a:pt x="2503119" y="37858"/>
                </a:lnTo>
                <a:lnTo>
                  <a:pt x="2459901" y="40005"/>
                </a:lnTo>
                <a:lnTo>
                  <a:pt x="2484170" y="40513"/>
                </a:lnTo>
                <a:lnTo>
                  <a:pt x="2512466" y="39382"/>
                </a:lnTo>
                <a:lnTo>
                  <a:pt x="2531630" y="39382"/>
                </a:lnTo>
                <a:lnTo>
                  <a:pt x="2528557" y="42684"/>
                </a:lnTo>
                <a:lnTo>
                  <a:pt x="2553322" y="39382"/>
                </a:lnTo>
                <a:lnTo>
                  <a:pt x="2558084" y="38747"/>
                </a:lnTo>
                <a:lnTo>
                  <a:pt x="2598407" y="38696"/>
                </a:lnTo>
                <a:lnTo>
                  <a:pt x="2632862" y="39116"/>
                </a:lnTo>
                <a:lnTo>
                  <a:pt x="2641562" y="38620"/>
                </a:lnTo>
                <a:lnTo>
                  <a:pt x="2676334" y="36576"/>
                </a:lnTo>
                <a:lnTo>
                  <a:pt x="2672524" y="40906"/>
                </a:lnTo>
                <a:lnTo>
                  <a:pt x="2683167" y="40005"/>
                </a:lnTo>
                <a:lnTo>
                  <a:pt x="2693022" y="39243"/>
                </a:lnTo>
                <a:lnTo>
                  <a:pt x="2706039" y="38620"/>
                </a:lnTo>
                <a:lnTo>
                  <a:pt x="2719247" y="38354"/>
                </a:lnTo>
                <a:lnTo>
                  <a:pt x="2687777" y="43446"/>
                </a:lnTo>
                <a:lnTo>
                  <a:pt x="2723616" y="42291"/>
                </a:lnTo>
                <a:lnTo>
                  <a:pt x="2793161" y="45339"/>
                </a:lnTo>
                <a:lnTo>
                  <a:pt x="2827934" y="45212"/>
                </a:lnTo>
                <a:lnTo>
                  <a:pt x="2782836" y="44323"/>
                </a:lnTo>
                <a:lnTo>
                  <a:pt x="2775381" y="42291"/>
                </a:lnTo>
                <a:lnTo>
                  <a:pt x="2778455" y="39751"/>
                </a:lnTo>
                <a:lnTo>
                  <a:pt x="2770238" y="38354"/>
                </a:lnTo>
                <a:lnTo>
                  <a:pt x="2765006" y="37465"/>
                </a:lnTo>
                <a:lnTo>
                  <a:pt x="2812834" y="36576"/>
                </a:lnTo>
                <a:lnTo>
                  <a:pt x="2841879" y="37973"/>
                </a:lnTo>
                <a:lnTo>
                  <a:pt x="2855976" y="40005"/>
                </a:lnTo>
                <a:lnTo>
                  <a:pt x="2883585" y="44081"/>
                </a:lnTo>
                <a:lnTo>
                  <a:pt x="2916212" y="46494"/>
                </a:lnTo>
                <a:lnTo>
                  <a:pt x="2969996" y="46863"/>
                </a:lnTo>
                <a:lnTo>
                  <a:pt x="2952077" y="46355"/>
                </a:lnTo>
                <a:lnTo>
                  <a:pt x="2932455" y="44970"/>
                </a:lnTo>
                <a:lnTo>
                  <a:pt x="2921597" y="43319"/>
                </a:lnTo>
                <a:lnTo>
                  <a:pt x="2929953" y="41795"/>
                </a:lnTo>
                <a:lnTo>
                  <a:pt x="2950299" y="42557"/>
                </a:lnTo>
                <a:lnTo>
                  <a:pt x="2971190" y="43688"/>
                </a:lnTo>
                <a:lnTo>
                  <a:pt x="2990291" y="45097"/>
                </a:lnTo>
                <a:lnTo>
                  <a:pt x="3005277" y="46863"/>
                </a:lnTo>
                <a:lnTo>
                  <a:pt x="3038614" y="46101"/>
                </a:lnTo>
                <a:lnTo>
                  <a:pt x="3041739" y="44843"/>
                </a:lnTo>
                <a:lnTo>
                  <a:pt x="3030677" y="43319"/>
                </a:lnTo>
                <a:lnTo>
                  <a:pt x="3022155" y="41795"/>
                </a:lnTo>
                <a:lnTo>
                  <a:pt x="3021444" y="41668"/>
                </a:lnTo>
                <a:lnTo>
                  <a:pt x="3030067" y="40005"/>
                </a:lnTo>
                <a:lnTo>
                  <a:pt x="3050400" y="41922"/>
                </a:lnTo>
                <a:lnTo>
                  <a:pt x="3068320" y="40906"/>
                </a:lnTo>
                <a:lnTo>
                  <a:pt x="3075914" y="40005"/>
                </a:lnTo>
                <a:lnTo>
                  <a:pt x="3087852" y="38620"/>
                </a:lnTo>
                <a:lnTo>
                  <a:pt x="3113024" y="36576"/>
                </a:lnTo>
                <a:lnTo>
                  <a:pt x="3113024" y="40906"/>
                </a:lnTo>
                <a:lnTo>
                  <a:pt x="3156166" y="41033"/>
                </a:lnTo>
                <a:lnTo>
                  <a:pt x="3173095" y="39243"/>
                </a:lnTo>
                <a:lnTo>
                  <a:pt x="3180359" y="36830"/>
                </a:lnTo>
                <a:lnTo>
                  <a:pt x="3182721" y="36576"/>
                </a:lnTo>
                <a:lnTo>
                  <a:pt x="3194545" y="35318"/>
                </a:lnTo>
                <a:lnTo>
                  <a:pt x="3232200" y="35814"/>
                </a:lnTo>
                <a:lnTo>
                  <a:pt x="3194062" y="40906"/>
                </a:lnTo>
                <a:lnTo>
                  <a:pt x="3241738" y="40005"/>
                </a:lnTo>
                <a:lnTo>
                  <a:pt x="3231248" y="44323"/>
                </a:lnTo>
                <a:lnTo>
                  <a:pt x="3264903" y="42557"/>
                </a:lnTo>
                <a:lnTo>
                  <a:pt x="3291675" y="41922"/>
                </a:lnTo>
                <a:lnTo>
                  <a:pt x="3318256" y="42418"/>
                </a:lnTo>
                <a:lnTo>
                  <a:pt x="3351377" y="43446"/>
                </a:lnTo>
                <a:lnTo>
                  <a:pt x="3349383" y="41922"/>
                </a:lnTo>
                <a:lnTo>
                  <a:pt x="3347897" y="40767"/>
                </a:lnTo>
                <a:lnTo>
                  <a:pt x="3350349" y="40005"/>
                </a:lnTo>
                <a:lnTo>
                  <a:pt x="3355670" y="38354"/>
                </a:lnTo>
                <a:lnTo>
                  <a:pt x="3374174" y="36449"/>
                </a:lnTo>
                <a:lnTo>
                  <a:pt x="3402863" y="35814"/>
                </a:lnTo>
                <a:lnTo>
                  <a:pt x="3414471" y="37465"/>
                </a:lnTo>
                <a:lnTo>
                  <a:pt x="3414191" y="38747"/>
                </a:lnTo>
                <a:lnTo>
                  <a:pt x="3420160" y="39382"/>
                </a:lnTo>
                <a:lnTo>
                  <a:pt x="3449701" y="39382"/>
                </a:lnTo>
                <a:lnTo>
                  <a:pt x="3438893" y="41148"/>
                </a:lnTo>
                <a:lnTo>
                  <a:pt x="3425990" y="42684"/>
                </a:lnTo>
                <a:lnTo>
                  <a:pt x="3410585" y="42799"/>
                </a:lnTo>
                <a:lnTo>
                  <a:pt x="3391420" y="40906"/>
                </a:lnTo>
                <a:lnTo>
                  <a:pt x="3388563" y="42684"/>
                </a:lnTo>
                <a:lnTo>
                  <a:pt x="3377120" y="43446"/>
                </a:lnTo>
                <a:lnTo>
                  <a:pt x="3374263" y="45212"/>
                </a:lnTo>
                <a:lnTo>
                  <a:pt x="3401809" y="46355"/>
                </a:lnTo>
                <a:lnTo>
                  <a:pt x="3431590" y="46621"/>
                </a:lnTo>
                <a:lnTo>
                  <a:pt x="3481044" y="45974"/>
                </a:lnTo>
                <a:lnTo>
                  <a:pt x="3472472" y="45974"/>
                </a:lnTo>
                <a:lnTo>
                  <a:pt x="3461982" y="45212"/>
                </a:lnTo>
                <a:lnTo>
                  <a:pt x="3456254" y="45212"/>
                </a:lnTo>
                <a:lnTo>
                  <a:pt x="3494036" y="42799"/>
                </a:lnTo>
                <a:lnTo>
                  <a:pt x="3547707" y="39382"/>
                </a:lnTo>
                <a:lnTo>
                  <a:pt x="3550399" y="39370"/>
                </a:lnTo>
                <a:lnTo>
                  <a:pt x="3556000" y="40386"/>
                </a:lnTo>
                <a:lnTo>
                  <a:pt x="3555060" y="41275"/>
                </a:lnTo>
                <a:lnTo>
                  <a:pt x="3549294" y="42291"/>
                </a:lnTo>
                <a:lnTo>
                  <a:pt x="3541115" y="43446"/>
                </a:lnTo>
                <a:lnTo>
                  <a:pt x="3581870" y="41148"/>
                </a:lnTo>
                <a:lnTo>
                  <a:pt x="3600234" y="40906"/>
                </a:lnTo>
                <a:lnTo>
                  <a:pt x="3595916" y="43446"/>
                </a:lnTo>
                <a:lnTo>
                  <a:pt x="3589985" y="45859"/>
                </a:lnTo>
                <a:lnTo>
                  <a:pt x="3577971" y="47879"/>
                </a:lnTo>
                <a:lnTo>
                  <a:pt x="3555415" y="49403"/>
                </a:lnTo>
                <a:lnTo>
                  <a:pt x="3644087" y="45212"/>
                </a:lnTo>
                <a:lnTo>
                  <a:pt x="3653472" y="46621"/>
                </a:lnTo>
                <a:lnTo>
                  <a:pt x="3667683" y="48145"/>
                </a:lnTo>
                <a:lnTo>
                  <a:pt x="3678682" y="49796"/>
                </a:lnTo>
                <a:lnTo>
                  <a:pt x="3678415" y="51193"/>
                </a:lnTo>
                <a:lnTo>
                  <a:pt x="3718725" y="50800"/>
                </a:lnTo>
                <a:lnTo>
                  <a:pt x="3814368" y="46736"/>
                </a:lnTo>
                <a:lnTo>
                  <a:pt x="3864241" y="46863"/>
                </a:lnTo>
                <a:lnTo>
                  <a:pt x="3862387" y="48069"/>
                </a:lnTo>
                <a:lnTo>
                  <a:pt x="3866197" y="48069"/>
                </a:lnTo>
                <a:lnTo>
                  <a:pt x="3864330" y="46863"/>
                </a:lnTo>
                <a:lnTo>
                  <a:pt x="3867200" y="46863"/>
                </a:lnTo>
                <a:lnTo>
                  <a:pt x="3868153" y="46736"/>
                </a:lnTo>
                <a:lnTo>
                  <a:pt x="3873868" y="45974"/>
                </a:lnTo>
                <a:lnTo>
                  <a:pt x="3888168" y="45212"/>
                </a:lnTo>
                <a:lnTo>
                  <a:pt x="3977792" y="48145"/>
                </a:lnTo>
                <a:lnTo>
                  <a:pt x="4024668" y="48272"/>
                </a:lnTo>
                <a:lnTo>
                  <a:pt x="4076001" y="45974"/>
                </a:lnTo>
                <a:lnTo>
                  <a:pt x="4116997" y="51943"/>
                </a:lnTo>
                <a:lnTo>
                  <a:pt x="4133977" y="50800"/>
                </a:lnTo>
                <a:lnTo>
                  <a:pt x="4128287" y="48768"/>
                </a:lnTo>
                <a:lnTo>
                  <a:pt x="4118025" y="46355"/>
                </a:lnTo>
                <a:lnTo>
                  <a:pt x="4118597" y="45974"/>
                </a:lnTo>
                <a:lnTo>
                  <a:pt x="4119740" y="45212"/>
                </a:lnTo>
                <a:lnTo>
                  <a:pt x="4121277" y="44208"/>
                </a:lnTo>
                <a:lnTo>
                  <a:pt x="4156087" y="42684"/>
                </a:lnTo>
                <a:lnTo>
                  <a:pt x="4188498" y="42684"/>
                </a:lnTo>
                <a:lnTo>
                  <a:pt x="4196499" y="44704"/>
                </a:lnTo>
                <a:lnTo>
                  <a:pt x="4196448" y="47383"/>
                </a:lnTo>
                <a:lnTo>
                  <a:pt x="4204716" y="49403"/>
                </a:lnTo>
                <a:lnTo>
                  <a:pt x="4234053" y="46990"/>
                </a:lnTo>
                <a:lnTo>
                  <a:pt x="4270629" y="44450"/>
                </a:lnTo>
                <a:lnTo>
                  <a:pt x="4312386" y="43319"/>
                </a:lnTo>
                <a:lnTo>
                  <a:pt x="4357268" y="45212"/>
                </a:lnTo>
                <a:lnTo>
                  <a:pt x="4342866" y="45859"/>
                </a:lnTo>
                <a:lnTo>
                  <a:pt x="4329265" y="45974"/>
                </a:lnTo>
                <a:lnTo>
                  <a:pt x="4315841" y="45732"/>
                </a:lnTo>
                <a:lnTo>
                  <a:pt x="4301972" y="45974"/>
                </a:lnTo>
                <a:lnTo>
                  <a:pt x="4348683" y="49403"/>
                </a:lnTo>
                <a:lnTo>
                  <a:pt x="4310443" y="52209"/>
                </a:lnTo>
                <a:lnTo>
                  <a:pt x="4284446" y="53733"/>
                </a:lnTo>
                <a:lnTo>
                  <a:pt x="4277220" y="55257"/>
                </a:lnTo>
                <a:lnTo>
                  <a:pt x="4295292" y="57912"/>
                </a:lnTo>
                <a:lnTo>
                  <a:pt x="4326674" y="52578"/>
                </a:lnTo>
                <a:lnTo>
                  <a:pt x="4452709" y="50558"/>
                </a:lnTo>
                <a:lnTo>
                  <a:pt x="4479595" y="45974"/>
                </a:lnTo>
                <a:lnTo>
                  <a:pt x="4484078" y="45212"/>
                </a:lnTo>
                <a:lnTo>
                  <a:pt x="4515548" y="47752"/>
                </a:lnTo>
                <a:lnTo>
                  <a:pt x="4506011" y="47752"/>
                </a:lnTo>
                <a:lnTo>
                  <a:pt x="4505058" y="48641"/>
                </a:lnTo>
                <a:lnTo>
                  <a:pt x="4496473" y="48641"/>
                </a:lnTo>
                <a:lnTo>
                  <a:pt x="4530026" y="49403"/>
                </a:lnTo>
                <a:lnTo>
                  <a:pt x="4551057" y="46494"/>
                </a:lnTo>
                <a:lnTo>
                  <a:pt x="4559427" y="45212"/>
                </a:lnTo>
                <a:lnTo>
                  <a:pt x="4571962" y="43319"/>
                </a:lnTo>
                <a:lnTo>
                  <a:pt x="4575314" y="42799"/>
                </a:lnTo>
                <a:lnTo>
                  <a:pt x="4580712" y="42684"/>
                </a:lnTo>
                <a:lnTo>
                  <a:pt x="4618520" y="41795"/>
                </a:lnTo>
                <a:lnTo>
                  <a:pt x="4636643" y="42557"/>
                </a:lnTo>
                <a:lnTo>
                  <a:pt x="4649140" y="43561"/>
                </a:lnTo>
                <a:lnTo>
                  <a:pt x="4653242" y="44704"/>
                </a:lnTo>
                <a:lnTo>
                  <a:pt x="4646168" y="45974"/>
                </a:lnTo>
                <a:lnTo>
                  <a:pt x="4706226" y="42684"/>
                </a:lnTo>
                <a:lnTo>
                  <a:pt x="4715268" y="43446"/>
                </a:lnTo>
                <a:lnTo>
                  <a:pt x="4717072" y="44208"/>
                </a:lnTo>
                <a:lnTo>
                  <a:pt x="4712259" y="44843"/>
                </a:lnTo>
                <a:lnTo>
                  <a:pt x="4701464" y="45212"/>
                </a:lnTo>
                <a:lnTo>
                  <a:pt x="4792992" y="44323"/>
                </a:lnTo>
                <a:lnTo>
                  <a:pt x="4805553" y="42926"/>
                </a:lnTo>
                <a:lnTo>
                  <a:pt x="4808080" y="42684"/>
                </a:lnTo>
                <a:lnTo>
                  <a:pt x="4816907" y="41795"/>
                </a:lnTo>
                <a:lnTo>
                  <a:pt x="4825746" y="40906"/>
                </a:lnTo>
                <a:lnTo>
                  <a:pt x="4834648" y="40005"/>
                </a:lnTo>
                <a:lnTo>
                  <a:pt x="4841875" y="39243"/>
                </a:lnTo>
                <a:lnTo>
                  <a:pt x="4850206" y="38354"/>
                </a:lnTo>
                <a:lnTo>
                  <a:pt x="4858156" y="39382"/>
                </a:lnTo>
                <a:lnTo>
                  <a:pt x="4853775" y="40005"/>
                </a:lnTo>
                <a:lnTo>
                  <a:pt x="4846180" y="40767"/>
                </a:lnTo>
                <a:lnTo>
                  <a:pt x="4844478" y="41795"/>
                </a:lnTo>
                <a:lnTo>
                  <a:pt x="4895012" y="38354"/>
                </a:lnTo>
                <a:lnTo>
                  <a:pt x="4900041" y="40767"/>
                </a:lnTo>
                <a:lnTo>
                  <a:pt x="4887988" y="42684"/>
                </a:lnTo>
                <a:lnTo>
                  <a:pt x="4865382" y="43815"/>
                </a:lnTo>
                <a:lnTo>
                  <a:pt x="4838763" y="44323"/>
                </a:lnTo>
                <a:lnTo>
                  <a:pt x="4867033" y="48907"/>
                </a:lnTo>
                <a:lnTo>
                  <a:pt x="4890490" y="48018"/>
                </a:lnTo>
                <a:lnTo>
                  <a:pt x="4924298" y="46355"/>
                </a:lnTo>
                <a:lnTo>
                  <a:pt x="4983683" y="48641"/>
                </a:lnTo>
                <a:lnTo>
                  <a:pt x="4935055" y="49403"/>
                </a:lnTo>
                <a:lnTo>
                  <a:pt x="4959909" y="53086"/>
                </a:lnTo>
                <a:lnTo>
                  <a:pt x="4987976" y="54622"/>
                </a:lnTo>
                <a:lnTo>
                  <a:pt x="5020335" y="55753"/>
                </a:lnTo>
                <a:lnTo>
                  <a:pt x="5058054" y="57912"/>
                </a:lnTo>
                <a:lnTo>
                  <a:pt x="5036299" y="55626"/>
                </a:lnTo>
                <a:lnTo>
                  <a:pt x="5005616" y="51943"/>
                </a:lnTo>
                <a:lnTo>
                  <a:pt x="4987798" y="48018"/>
                </a:lnTo>
                <a:lnTo>
                  <a:pt x="4993157" y="47117"/>
                </a:lnTo>
                <a:lnTo>
                  <a:pt x="5004663" y="45212"/>
                </a:lnTo>
                <a:lnTo>
                  <a:pt x="5017224" y="45593"/>
                </a:lnTo>
                <a:lnTo>
                  <a:pt x="5032197" y="45732"/>
                </a:lnTo>
                <a:lnTo>
                  <a:pt x="5049850" y="45339"/>
                </a:lnTo>
                <a:lnTo>
                  <a:pt x="5052415" y="45212"/>
                </a:lnTo>
                <a:lnTo>
                  <a:pt x="5070449" y="44323"/>
                </a:lnTo>
                <a:lnTo>
                  <a:pt x="5075504" y="46101"/>
                </a:lnTo>
                <a:lnTo>
                  <a:pt x="5089398" y="46863"/>
                </a:lnTo>
                <a:lnTo>
                  <a:pt x="5110277" y="46990"/>
                </a:lnTo>
                <a:lnTo>
                  <a:pt x="5136185" y="46951"/>
                </a:lnTo>
                <a:lnTo>
                  <a:pt x="5133378" y="52844"/>
                </a:lnTo>
                <a:lnTo>
                  <a:pt x="5155882" y="51447"/>
                </a:lnTo>
                <a:lnTo>
                  <a:pt x="5169014" y="49796"/>
                </a:lnTo>
                <a:lnTo>
                  <a:pt x="5179098" y="47879"/>
                </a:lnTo>
                <a:lnTo>
                  <a:pt x="5186235" y="46863"/>
                </a:lnTo>
                <a:lnTo>
                  <a:pt x="5192496" y="45974"/>
                </a:lnTo>
                <a:lnTo>
                  <a:pt x="5219484" y="46736"/>
                </a:lnTo>
                <a:lnTo>
                  <a:pt x="5236832" y="48641"/>
                </a:lnTo>
                <a:lnTo>
                  <a:pt x="5247729" y="51447"/>
                </a:lnTo>
                <a:lnTo>
                  <a:pt x="5255425" y="54622"/>
                </a:lnTo>
                <a:lnTo>
                  <a:pt x="5278221" y="54229"/>
                </a:lnTo>
                <a:lnTo>
                  <a:pt x="5274424" y="52451"/>
                </a:lnTo>
                <a:lnTo>
                  <a:pt x="5262765" y="50165"/>
                </a:lnTo>
                <a:lnTo>
                  <a:pt x="5261953" y="48145"/>
                </a:lnTo>
                <a:lnTo>
                  <a:pt x="5290693" y="46863"/>
                </a:lnTo>
                <a:lnTo>
                  <a:pt x="5331815" y="47498"/>
                </a:lnTo>
                <a:lnTo>
                  <a:pt x="5370792" y="47117"/>
                </a:lnTo>
                <a:lnTo>
                  <a:pt x="5378259" y="46863"/>
                </a:lnTo>
                <a:lnTo>
                  <a:pt x="5404421" y="45974"/>
                </a:lnTo>
                <a:lnTo>
                  <a:pt x="5411902" y="45732"/>
                </a:lnTo>
                <a:lnTo>
                  <a:pt x="5440959" y="44323"/>
                </a:lnTo>
                <a:lnTo>
                  <a:pt x="5459463" y="43446"/>
                </a:lnTo>
                <a:lnTo>
                  <a:pt x="5475935" y="44704"/>
                </a:lnTo>
                <a:lnTo>
                  <a:pt x="5473281" y="45974"/>
                </a:lnTo>
                <a:lnTo>
                  <a:pt x="5465623" y="47256"/>
                </a:lnTo>
                <a:lnTo>
                  <a:pt x="5467083" y="48641"/>
                </a:lnTo>
                <a:lnTo>
                  <a:pt x="5503316" y="44323"/>
                </a:lnTo>
                <a:lnTo>
                  <a:pt x="5511901" y="44323"/>
                </a:lnTo>
                <a:lnTo>
                  <a:pt x="5509031" y="45212"/>
                </a:lnTo>
                <a:lnTo>
                  <a:pt x="5508079" y="45974"/>
                </a:lnTo>
                <a:lnTo>
                  <a:pt x="5522011" y="44450"/>
                </a:lnTo>
                <a:lnTo>
                  <a:pt x="5522341" y="44323"/>
                </a:lnTo>
                <a:lnTo>
                  <a:pt x="5524614" y="43446"/>
                </a:lnTo>
                <a:lnTo>
                  <a:pt x="5525579" y="43053"/>
                </a:lnTo>
                <a:lnTo>
                  <a:pt x="5526557" y="42684"/>
                </a:lnTo>
                <a:lnTo>
                  <a:pt x="5534495" y="40767"/>
                </a:lnTo>
                <a:lnTo>
                  <a:pt x="5558612" y="39243"/>
                </a:lnTo>
                <a:lnTo>
                  <a:pt x="5575338" y="38354"/>
                </a:lnTo>
                <a:lnTo>
                  <a:pt x="5580113" y="38100"/>
                </a:lnTo>
                <a:lnTo>
                  <a:pt x="5619750" y="40767"/>
                </a:lnTo>
                <a:lnTo>
                  <a:pt x="5668162" y="43446"/>
                </a:lnTo>
                <a:lnTo>
                  <a:pt x="5715940" y="41795"/>
                </a:lnTo>
                <a:lnTo>
                  <a:pt x="5720981" y="43053"/>
                </a:lnTo>
                <a:lnTo>
                  <a:pt x="5718441" y="44323"/>
                </a:lnTo>
                <a:lnTo>
                  <a:pt x="5713920" y="45593"/>
                </a:lnTo>
                <a:lnTo>
                  <a:pt x="5713069" y="46863"/>
                </a:lnTo>
                <a:lnTo>
                  <a:pt x="5787441" y="43319"/>
                </a:lnTo>
                <a:lnTo>
                  <a:pt x="5810377" y="41795"/>
                </a:lnTo>
                <a:lnTo>
                  <a:pt x="5812294" y="41668"/>
                </a:lnTo>
                <a:lnTo>
                  <a:pt x="5850369" y="38354"/>
                </a:lnTo>
                <a:lnTo>
                  <a:pt x="5906630" y="41795"/>
                </a:lnTo>
                <a:lnTo>
                  <a:pt x="5892000" y="38493"/>
                </a:lnTo>
                <a:lnTo>
                  <a:pt x="5892419" y="38354"/>
                </a:lnTo>
                <a:lnTo>
                  <a:pt x="5893244" y="38100"/>
                </a:lnTo>
                <a:lnTo>
                  <a:pt x="5900775" y="35814"/>
                </a:lnTo>
                <a:lnTo>
                  <a:pt x="5902452" y="35318"/>
                </a:lnTo>
                <a:lnTo>
                  <a:pt x="5903290" y="35052"/>
                </a:lnTo>
                <a:lnTo>
                  <a:pt x="5922492" y="32766"/>
                </a:lnTo>
                <a:lnTo>
                  <a:pt x="5931027" y="31750"/>
                </a:lnTo>
                <a:lnTo>
                  <a:pt x="5965736" y="28968"/>
                </a:lnTo>
                <a:lnTo>
                  <a:pt x="5929503" y="23876"/>
                </a:lnTo>
                <a:lnTo>
                  <a:pt x="6000153" y="21463"/>
                </a:lnTo>
                <a:lnTo>
                  <a:pt x="6003874" y="21336"/>
                </a:lnTo>
                <a:lnTo>
                  <a:pt x="6008001" y="22098"/>
                </a:lnTo>
                <a:lnTo>
                  <a:pt x="6006858" y="23241"/>
                </a:lnTo>
                <a:lnTo>
                  <a:pt x="6001601" y="24638"/>
                </a:lnTo>
                <a:lnTo>
                  <a:pt x="5993384" y="26416"/>
                </a:lnTo>
                <a:lnTo>
                  <a:pt x="6006731" y="24638"/>
                </a:lnTo>
                <a:lnTo>
                  <a:pt x="6019787" y="26809"/>
                </a:lnTo>
                <a:lnTo>
                  <a:pt x="6021044" y="28968"/>
                </a:lnTo>
                <a:lnTo>
                  <a:pt x="6013704" y="31115"/>
                </a:lnTo>
                <a:lnTo>
                  <a:pt x="6001016" y="33274"/>
                </a:lnTo>
                <a:lnTo>
                  <a:pt x="5974321" y="29857"/>
                </a:lnTo>
                <a:lnTo>
                  <a:pt x="5960669" y="32397"/>
                </a:lnTo>
                <a:lnTo>
                  <a:pt x="5949531" y="34925"/>
                </a:lnTo>
                <a:lnTo>
                  <a:pt x="5942673" y="37465"/>
                </a:lnTo>
                <a:lnTo>
                  <a:pt x="5942000" y="39674"/>
                </a:lnTo>
                <a:lnTo>
                  <a:pt x="5941847" y="39458"/>
                </a:lnTo>
                <a:lnTo>
                  <a:pt x="5937212" y="40690"/>
                </a:lnTo>
                <a:lnTo>
                  <a:pt x="5936297" y="41922"/>
                </a:lnTo>
                <a:lnTo>
                  <a:pt x="5947410" y="43141"/>
                </a:lnTo>
                <a:lnTo>
                  <a:pt x="5943701" y="41922"/>
                </a:lnTo>
                <a:lnTo>
                  <a:pt x="5942215" y="39954"/>
                </a:lnTo>
                <a:lnTo>
                  <a:pt x="5946673" y="39243"/>
                </a:lnTo>
                <a:lnTo>
                  <a:pt x="5956198" y="39243"/>
                </a:lnTo>
                <a:lnTo>
                  <a:pt x="5966688" y="38354"/>
                </a:lnTo>
                <a:lnTo>
                  <a:pt x="5961926" y="39243"/>
                </a:lnTo>
                <a:lnTo>
                  <a:pt x="5959068" y="40005"/>
                </a:lnTo>
                <a:lnTo>
                  <a:pt x="5960973" y="40906"/>
                </a:lnTo>
                <a:lnTo>
                  <a:pt x="5963831" y="41795"/>
                </a:lnTo>
                <a:lnTo>
                  <a:pt x="5971464" y="40005"/>
                </a:lnTo>
                <a:lnTo>
                  <a:pt x="5983859" y="39243"/>
                </a:lnTo>
                <a:lnTo>
                  <a:pt x="6000064" y="45212"/>
                </a:lnTo>
                <a:lnTo>
                  <a:pt x="6004826" y="42684"/>
                </a:lnTo>
                <a:lnTo>
                  <a:pt x="6102083" y="46863"/>
                </a:lnTo>
                <a:lnTo>
                  <a:pt x="6146203" y="42684"/>
                </a:lnTo>
                <a:lnTo>
                  <a:pt x="6180582" y="39243"/>
                </a:lnTo>
                <a:lnTo>
                  <a:pt x="6185674" y="38747"/>
                </a:lnTo>
                <a:lnTo>
                  <a:pt x="6189942" y="38354"/>
                </a:lnTo>
                <a:lnTo>
                  <a:pt x="6199886" y="37465"/>
                </a:lnTo>
                <a:lnTo>
                  <a:pt x="6218352" y="35814"/>
                </a:lnTo>
                <a:lnTo>
                  <a:pt x="6231140" y="34683"/>
                </a:lnTo>
                <a:lnTo>
                  <a:pt x="6252273" y="33274"/>
                </a:lnTo>
                <a:lnTo>
                  <a:pt x="6283007" y="31242"/>
                </a:lnTo>
                <a:lnTo>
                  <a:pt x="6344259" y="28968"/>
                </a:lnTo>
                <a:lnTo>
                  <a:pt x="6331674" y="32397"/>
                </a:lnTo>
                <a:lnTo>
                  <a:pt x="6330785" y="35318"/>
                </a:lnTo>
                <a:lnTo>
                  <a:pt x="6334734" y="38354"/>
                </a:lnTo>
                <a:lnTo>
                  <a:pt x="6336627" y="41795"/>
                </a:lnTo>
                <a:lnTo>
                  <a:pt x="6309461" y="40005"/>
                </a:lnTo>
                <a:lnTo>
                  <a:pt x="6275133" y="41033"/>
                </a:lnTo>
                <a:lnTo>
                  <a:pt x="6235801" y="42799"/>
                </a:lnTo>
                <a:lnTo>
                  <a:pt x="6193612" y="43446"/>
                </a:lnTo>
                <a:lnTo>
                  <a:pt x="6209538" y="43942"/>
                </a:lnTo>
                <a:lnTo>
                  <a:pt x="6215189" y="44843"/>
                </a:lnTo>
                <a:lnTo>
                  <a:pt x="6213856" y="45974"/>
                </a:lnTo>
                <a:lnTo>
                  <a:pt x="6208865" y="46863"/>
                </a:lnTo>
                <a:lnTo>
                  <a:pt x="6311836" y="42684"/>
                </a:lnTo>
                <a:lnTo>
                  <a:pt x="6314478" y="44843"/>
                </a:lnTo>
                <a:lnTo>
                  <a:pt x="6325070" y="45859"/>
                </a:lnTo>
                <a:lnTo>
                  <a:pt x="6341199" y="46494"/>
                </a:lnTo>
                <a:lnTo>
                  <a:pt x="6360465" y="47752"/>
                </a:lnTo>
                <a:lnTo>
                  <a:pt x="6364186" y="42799"/>
                </a:lnTo>
                <a:lnTo>
                  <a:pt x="6366307" y="42684"/>
                </a:lnTo>
                <a:lnTo>
                  <a:pt x="6381140" y="41795"/>
                </a:lnTo>
                <a:lnTo>
                  <a:pt x="6395987" y="40906"/>
                </a:lnTo>
                <a:lnTo>
                  <a:pt x="6439573" y="40271"/>
                </a:lnTo>
                <a:lnTo>
                  <a:pt x="6478689" y="39243"/>
                </a:lnTo>
                <a:lnTo>
                  <a:pt x="6477508" y="41148"/>
                </a:lnTo>
                <a:lnTo>
                  <a:pt x="6469164" y="43053"/>
                </a:lnTo>
                <a:lnTo>
                  <a:pt x="6450800" y="44208"/>
                </a:lnTo>
                <a:lnTo>
                  <a:pt x="6419583" y="44323"/>
                </a:lnTo>
                <a:lnTo>
                  <a:pt x="6455651" y="45732"/>
                </a:lnTo>
                <a:lnTo>
                  <a:pt x="6505435" y="40005"/>
                </a:lnTo>
                <a:lnTo>
                  <a:pt x="6511709" y="39243"/>
                </a:lnTo>
                <a:lnTo>
                  <a:pt x="6512763" y="39116"/>
                </a:lnTo>
                <a:lnTo>
                  <a:pt x="6527571" y="39497"/>
                </a:lnTo>
                <a:lnTo>
                  <a:pt x="6528270" y="39243"/>
                </a:lnTo>
                <a:lnTo>
                  <a:pt x="6531203" y="39585"/>
                </a:lnTo>
                <a:lnTo>
                  <a:pt x="6547879" y="40005"/>
                </a:lnTo>
                <a:lnTo>
                  <a:pt x="6548056" y="40005"/>
                </a:lnTo>
                <a:lnTo>
                  <a:pt x="6548298" y="40005"/>
                </a:lnTo>
                <a:lnTo>
                  <a:pt x="6551371" y="39878"/>
                </a:lnTo>
                <a:lnTo>
                  <a:pt x="6582626" y="40271"/>
                </a:lnTo>
                <a:lnTo>
                  <a:pt x="6605295" y="41668"/>
                </a:lnTo>
                <a:lnTo>
                  <a:pt x="6607416" y="43446"/>
                </a:lnTo>
                <a:lnTo>
                  <a:pt x="6652679" y="43688"/>
                </a:lnTo>
                <a:lnTo>
                  <a:pt x="6719494" y="43446"/>
                </a:lnTo>
                <a:lnTo>
                  <a:pt x="6783794" y="42291"/>
                </a:lnTo>
                <a:lnTo>
                  <a:pt x="6833959" y="40005"/>
                </a:lnTo>
                <a:lnTo>
                  <a:pt x="6834810" y="39878"/>
                </a:lnTo>
                <a:lnTo>
                  <a:pt x="6839305" y="39243"/>
                </a:lnTo>
                <a:lnTo>
                  <a:pt x="6840194" y="39116"/>
                </a:lnTo>
                <a:lnTo>
                  <a:pt x="6858165" y="36576"/>
                </a:lnTo>
                <a:lnTo>
                  <a:pt x="6859117" y="37465"/>
                </a:lnTo>
                <a:lnTo>
                  <a:pt x="6847675" y="45212"/>
                </a:lnTo>
                <a:lnTo>
                  <a:pt x="6842912" y="46863"/>
                </a:lnTo>
                <a:lnTo>
                  <a:pt x="6903898" y="36576"/>
                </a:lnTo>
                <a:lnTo>
                  <a:pt x="6949084" y="28968"/>
                </a:lnTo>
                <a:lnTo>
                  <a:pt x="6974687" y="24638"/>
                </a:lnTo>
                <a:lnTo>
                  <a:pt x="6989750" y="22098"/>
                </a:lnTo>
                <a:lnTo>
                  <a:pt x="6989254" y="28448"/>
                </a:lnTo>
                <a:lnTo>
                  <a:pt x="6994906" y="35572"/>
                </a:lnTo>
                <a:lnTo>
                  <a:pt x="6995020" y="35941"/>
                </a:lnTo>
                <a:lnTo>
                  <a:pt x="6990410" y="42557"/>
                </a:lnTo>
                <a:lnTo>
                  <a:pt x="6958457" y="46837"/>
                </a:lnTo>
                <a:lnTo>
                  <a:pt x="6955472" y="46837"/>
                </a:lnTo>
                <a:lnTo>
                  <a:pt x="6956526" y="48069"/>
                </a:lnTo>
                <a:lnTo>
                  <a:pt x="6958571" y="46888"/>
                </a:lnTo>
                <a:lnTo>
                  <a:pt x="6974230" y="47625"/>
                </a:lnTo>
                <a:lnTo>
                  <a:pt x="6992963" y="48145"/>
                </a:lnTo>
                <a:lnTo>
                  <a:pt x="7015797" y="48145"/>
                </a:lnTo>
                <a:lnTo>
                  <a:pt x="7044093" y="46863"/>
                </a:lnTo>
                <a:lnTo>
                  <a:pt x="7033527" y="45097"/>
                </a:lnTo>
                <a:lnTo>
                  <a:pt x="7024662" y="41922"/>
                </a:lnTo>
                <a:lnTo>
                  <a:pt x="7021703" y="38862"/>
                </a:lnTo>
                <a:lnTo>
                  <a:pt x="7028840" y="37465"/>
                </a:lnTo>
                <a:lnTo>
                  <a:pt x="7056628" y="41033"/>
                </a:lnTo>
                <a:lnTo>
                  <a:pt x="7073176" y="42557"/>
                </a:lnTo>
                <a:lnTo>
                  <a:pt x="7091858" y="43815"/>
                </a:lnTo>
                <a:lnTo>
                  <a:pt x="7126084" y="46863"/>
                </a:lnTo>
                <a:lnTo>
                  <a:pt x="7118032" y="44843"/>
                </a:lnTo>
                <a:lnTo>
                  <a:pt x="7123112" y="41148"/>
                </a:lnTo>
                <a:lnTo>
                  <a:pt x="7138022" y="37731"/>
                </a:lnTo>
                <a:lnTo>
                  <a:pt x="7142785" y="37465"/>
                </a:lnTo>
                <a:lnTo>
                  <a:pt x="7159460" y="36576"/>
                </a:lnTo>
                <a:lnTo>
                  <a:pt x="7157720" y="38493"/>
                </a:lnTo>
                <a:lnTo>
                  <a:pt x="7157618" y="41922"/>
                </a:lnTo>
                <a:lnTo>
                  <a:pt x="7156374" y="45097"/>
                </a:lnTo>
                <a:lnTo>
                  <a:pt x="7150875" y="46863"/>
                </a:lnTo>
                <a:lnTo>
                  <a:pt x="7230008" y="37465"/>
                </a:lnTo>
                <a:lnTo>
                  <a:pt x="7221448" y="39585"/>
                </a:lnTo>
                <a:lnTo>
                  <a:pt x="7221321" y="39751"/>
                </a:lnTo>
                <a:lnTo>
                  <a:pt x="7222858" y="42684"/>
                </a:lnTo>
                <a:lnTo>
                  <a:pt x="7231621" y="45974"/>
                </a:lnTo>
                <a:lnTo>
                  <a:pt x="7244321" y="48641"/>
                </a:lnTo>
                <a:lnTo>
                  <a:pt x="7251598" y="47879"/>
                </a:lnTo>
                <a:lnTo>
                  <a:pt x="7277570" y="47879"/>
                </a:lnTo>
                <a:lnTo>
                  <a:pt x="7309078" y="48018"/>
                </a:lnTo>
                <a:lnTo>
                  <a:pt x="7321029" y="47879"/>
                </a:lnTo>
                <a:lnTo>
                  <a:pt x="7332980" y="47752"/>
                </a:lnTo>
                <a:lnTo>
                  <a:pt x="7299617" y="45974"/>
                </a:lnTo>
                <a:lnTo>
                  <a:pt x="7352665" y="44577"/>
                </a:lnTo>
                <a:lnTo>
                  <a:pt x="7388682" y="40005"/>
                </a:lnTo>
                <a:lnTo>
                  <a:pt x="7406995" y="37465"/>
                </a:lnTo>
                <a:lnTo>
                  <a:pt x="7413422" y="36576"/>
                </a:lnTo>
                <a:lnTo>
                  <a:pt x="7424445" y="35052"/>
                </a:lnTo>
                <a:lnTo>
                  <a:pt x="7476960" y="33274"/>
                </a:lnTo>
                <a:lnTo>
                  <a:pt x="7469060" y="35814"/>
                </a:lnTo>
                <a:lnTo>
                  <a:pt x="7465276" y="40005"/>
                </a:lnTo>
                <a:lnTo>
                  <a:pt x="7471867" y="44323"/>
                </a:lnTo>
                <a:lnTo>
                  <a:pt x="7495070" y="46863"/>
                </a:lnTo>
                <a:lnTo>
                  <a:pt x="7519441" y="40906"/>
                </a:lnTo>
                <a:lnTo>
                  <a:pt x="7554925" y="33274"/>
                </a:lnTo>
                <a:lnTo>
                  <a:pt x="7558481" y="32512"/>
                </a:lnTo>
                <a:lnTo>
                  <a:pt x="7608240" y="24269"/>
                </a:lnTo>
                <a:lnTo>
                  <a:pt x="7630084" y="22098"/>
                </a:lnTo>
                <a:lnTo>
                  <a:pt x="7664780" y="18681"/>
                </a:lnTo>
                <a:lnTo>
                  <a:pt x="7680045" y="22098"/>
                </a:lnTo>
                <a:lnTo>
                  <a:pt x="7740104" y="18681"/>
                </a:lnTo>
                <a:lnTo>
                  <a:pt x="7701318" y="25654"/>
                </a:lnTo>
                <a:lnTo>
                  <a:pt x="7647864" y="33921"/>
                </a:lnTo>
                <a:lnTo>
                  <a:pt x="7590472" y="41795"/>
                </a:lnTo>
                <a:lnTo>
                  <a:pt x="7539888" y="47752"/>
                </a:lnTo>
                <a:lnTo>
                  <a:pt x="7556246" y="49403"/>
                </a:lnTo>
                <a:lnTo>
                  <a:pt x="7563485" y="50431"/>
                </a:lnTo>
                <a:lnTo>
                  <a:pt x="7573937" y="50927"/>
                </a:lnTo>
                <a:lnTo>
                  <a:pt x="7599947" y="51193"/>
                </a:lnTo>
                <a:lnTo>
                  <a:pt x="7602652" y="52844"/>
                </a:lnTo>
                <a:lnTo>
                  <a:pt x="7590777" y="54229"/>
                </a:lnTo>
                <a:lnTo>
                  <a:pt x="7572997" y="55118"/>
                </a:lnTo>
                <a:lnTo>
                  <a:pt x="7557998" y="55384"/>
                </a:lnTo>
                <a:lnTo>
                  <a:pt x="7674318" y="57150"/>
                </a:lnTo>
                <a:lnTo>
                  <a:pt x="7685697" y="53606"/>
                </a:lnTo>
                <a:lnTo>
                  <a:pt x="7707604" y="51943"/>
                </a:lnTo>
                <a:lnTo>
                  <a:pt x="7716037" y="51320"/>
                </a:lnTo>
                <a:lnTo>
                  <a:pt x="7746720" y="49403"/>
                </a:lnTo>
                <a:lnTo>
                  <a:pt x="7759179" y="46863"/>
                </a:lnTo>
                <a:lnTo>
                  <a:pt x="7632370" y="51943"/>
                </a:lnTo>
                <a:lnTo>
                  <a:pt x="7643114" y="47383"/>
                </a:lnTo>
                <a:lnTo>
                  <a:pt x="7677544" y="42164"/>
                </a:lnTo>
                <a:lnTo>
                  <a:pt x="7728229" y="38354"/>
                </a:lnTo>
                <a:lnTo>
                  <a:pt x="7787780" y="37465"/>
                </a:lnTo>
                <a:lnTo>
                  <a:pt x="7794282" y="39878"/>
                </a:lnTo>
                <a:lnTo>
                  <a:pt x="7788262" y="43446"/>
                </a:lnTo>
                <a:lnTo>
                  <a:pt x="7778661" y="47117"/>
                </a:lnTo>
                <a:lnTo>
                  <a:pt x="7774432" y="49403"/>
                </a:lnTo>
                <a:lnTo>
                  <a:pt x="7791196" y="48272"/>
                </a:lnTo>
                <a:lnTo>
                  <a:pt x="7818412" y="47256"/>
                </a:lnTo>
                <a:lnTo>
                  <a:pt x="7845095" y="46736"/>
                </a:lnTo>
                <a:lnTo>
                  <a:pt x="7860246" y="46863"/>
                </a:lnTo>
                <a:lnTo>
                  <a:pt x="7824965" y="50292"/>
                </a:lnTo>
                <a:lnTo>
                  <a:pt x="7856906" y="50292"/>
                </a:lnTo>
                <a:lnTo>
                  <a:pt x="7886700" y="48145"/>
                </a:lnTo>
                <a:lnTo>
                  <a:pt x="7918285" y="46736"/>
                </a:lnTo>
                <a:lnTo>
                  <a:pt x="7955585" y="48641"/>
                </a:lnTo>
                <a:lnTo>
                  <a:pt x="7972476" y="49796"/>
                </a:lnTo>
                <a:lnTo>
                  <a:pt x="7991348" y="51943"/>
                </a:lnTo>
                <a:lnTo>
                  <a:pt x="8007337" y="53606"/>
                </a:lnTo>
                <a:lnTo>
                  <a:pt x="8015656" y="52844"/>
                </a:lnTo>
                <a:lnTo>
                  <a:pt x="7999857" y="46736"/>
                </a:lnTo>
                <a:lnTo>
                  <a:pt x="7996898" y="45593"/>
                </a:lnTo>
                <a:lnTo>
                  <a:pt x="7989303" y="37465"/>
                </a:lnTo>
                <a:lnTo>
                  <a:pt x="7987881" y="35941"/>
                </a:lnTo>
                <a:lnTo>
                  <a:pt x="7988706" y="26682"/>
                </a:lnTo>
                <a:lnTo>
                  <a:pt x="7999450" y="20459"/>
                </a:lnTo>
                <a:lnTo>
                  <a:pt x="8054276" y="23876"/>
                </a:lnTo>
                <a:lnTo>
                  <a:pt x="8093303" y="26924"/>
                </a:lnTo>
                <a:lnTo>
                  <a:pt x="8126920" y="34036"/>
                </a:lnTo>
                <a:lnTo>
                  <a:pt x="8112315" y="38620"/>
                </a:lnTo>
                <a:lnTo>
                  <a:pt x="8096809" y="43180"/>
                </a:lnTo>
                <a:lnTo>
                  <a:pt x="8100517" y="46863"/>
                </a:lnTo>
                <a:lnTo>
                  <a:pt x="8103870" y="45593"/>
                </a:lnTo>
                <a:lnTo>
                  <a:pt x="8110880" y="44450"/>
                </a:lnTo>
                <a:lnTo>
                  <a:pt x="8119148" y="43446"/>
                </a:lnTo>
                <a:lnTo>
                  <a:pt x="8126260" y="42684"/>
                </a:lnTo>
                <a:lnTo>
                  <a:pt x="8134045" y="44081"/>
                </a:lnTo>
                <a:lnTo>
                  <a:pt x="8134959" y="45732"/>
                </a:lnTo>
                <a:lnTo>
                  <a:pt x="8140332" y="46863"/>
                </a:lnTo>
                <a:lnTo>
                  <a:pt x="8161528" y="46863"/>
                </a:lnTo>
                <a:lnTo>
                  <a:pt x="8177136" y="44450"/>
                </a:lnTo>
                <a:lnTo>
                  <a:pt x="8208327" y="44208"/>
                </a:lnTo>
                <a:lnTo>
                  <a:pt x="8191424" y="42684"/>
                </a:lnTo>
                <a:lnTo>
                  <a:pt x="8181556" y="41795"/>
                </a:lnTo>
                <a:lnTo>
                  <a:pt x="8210118" y="41770"/>
                </a:lnTo>
                <a:lnTo>
                  <a:pt x="8247126" y="43053"/>
                </a:lnTo>
                <a:lnTo>
                  <a:pt x="8276907" y="43446"/>
                </a:lnTo>
                <a:lnTo>
                  <a:pt x="8277288" y="41668"/>
                </a:lnTo>
                <a:lnTo>
                  <a:pt x="8277733" y="39624"/>
                </a:lnTo>
                <a:lnTo>
                  <a:pt x="8298586" y="35318"/>
                </a:lnTo>
                <a:lnTo>
                  <a:pt x="8330527" y="31381"/>
                </a:lnTo>
                <a:lnTo>
                  <a:pt x="8364614" y="28968"/>
                </a:lnTo>
                <a:lnTo>
                  <a:pt x="8361756" y="29857"/>
                </a:lnTo>
                <a:lnTo>
                  <a:pt x="8371294" y="32397"/>
                </a:lnTo>
                <a:lnTo>
                  <a:pt x="8376056" y="33274"/>
                </a:lnTo>
                <a:lnTo>
                  <a:pt x="8536013" y="36207"/>
                </a:lnTo>
                <a:lnTo>
                  <a:pt x="8591537" y="36576"/>
                </a:lnTo>
                <a:lnTo>
                  <a:pt x="8601799" y="37973"/>
                </a:lnTo>
                <a:lnTo>
                  <a:pt x="8615731" y="39382"/>
                </a:lnTo>
                <a:lnTo>
                  <a:pt x="8625192" y="40906"/>
                </a:lnTo>
                <a:lnTo>
                  <a:pt x="8622055" y="42684"/>
                </a:lnTo>
                <a:lnTo>
                  <a:pt x="8630691" y="41795"/>
                </a:lnTo>
                <a:lnTo>
                  <a:pt x="8640407" y="40640"/>
                </a:lnTo>
                <a:lnTo>
                  <a:pt x="8648040" y="40005"/>
                </a:lnTo>
                <a:lnTo>
                  <a:pt x="8652624" y="39624"/>
                </a:lnTo>
                <a:lnTo>
                  <a:pt x="8668766" y="39243"/>
                </a:lnTo>
                <a:lnTo>
                  <a:pt x="8681225" y="41529"/>
                </a:lnTo>
                <a:lnTo>
                  <a:pt x="8644636" y="43180"/>
                </a:lnTo>
                <a:lnTo>
                  <a:pt x="8650656" y="45974"/>
                </a:lnTo>
                <a:lnTo>
                  <a:pt x="8662543" y="43942"/>
                </a:lnTo>
                <a:lnTo>
                  <a:pt x="8688553" y="42291"/>
                </a:lnTo>
                <a:lnTo>
                  <a:pt x="8720645" y="40906"/>
                </a:lnTo>
                <a:lnTo>
                  <a:pt x="8750770" y="39243"/>
                </a:lnTo>
                <a:lnTo>
                  <a:pt x="8732964" y="36969"/>
                </a:lnTo>
                <a:lnTo>
                  <a:pt x="8701303" y="37096"/>
                </a:lnTo>
                <a:lnTo>
                  <a:pt x="8632533" y="40005"/>
                </a:lnTo>
                <a:lnTo>
                  <a:pt x="8643544" y="34798"/>
                </a:lnTo>
                <a:lnTo>
                  <a:pt x="8674125" y="29857"/>
                </a:lnTo>
                <a:lnTo>
                  <a:pt x="8683434" y="28968"/>
                </a:lnTo>
                <a:lnTo>
                  <a:pt x="8720633" y="25400"/>
                </a:lnTo>
                <a:lnTo>
                  <a:pt x="8779370" y="22098"/>
                </a:lnTo>
                <a:lnTo>
                  <a:pt x="8812720" y="22225"/>
                </a:lnTo>
                <a:lnTo>
                  <a:pt x="8820963" y="24003"/>
                </a:lnTo>
                <a:lnTo>
                  <a:pt x="8818651" y="25920"/>
                </a:lnTo>
                <a:lnTo>
                  <a:pt x="8820366" y="26416"/>
                </a:lnTo>
                <a:lnTo>
                  <a:pt x="8881199" y="25400"/>
                </a:lnTo>
                <a:lnTo>
                  <a:pt x="8920124" y="22618"/>
                </a:lnTo>
                <a:lnTo>
                  <a:pt x="8924900" y="22098"/>
                </a:lnTo>
                <a:lnTo>
                  <a:pt x="8940419" y="20459"/>
                </a:lnTo>
                <a:lnTo>
                  <a:pt x="8949969" y="19443"/>
                </a:lnTo>
                <a:lnTo>
                  <a:pt x="8964397" y="18681"/>
                </a:lnTo>
                <a:lnTo>
                  <a:pt x="8983624" y="17653"/>
                </a:lnTo>
                <a:lnTo>
                  <a:pt x="9033942" y="18681"/>
                </a:lnTo>
                <a:lnTo>
                  <a:pt x="9052090" y="22352"/>
                </a:lnTo>
                <a:lnTo>
                  <a:pt x="9051811" y="25793"/>
                </a:lnTo>
                <a:lnTo>
                  <a:pt x="9045473" y="28829"/>
                </a:lnTo>
                <a:lnTo>
                  <a:pt x="9045384" y="31508"/>
                </a:lnTo>
                <a:lnTo>
                  <a:pt x="9008212" y="31750"/>
                </a:lnTo>
                <a:lnTo>
                  <a:pt x="8977566" y="30480"/>
                </a:lnTo>
                <a:lnTo>
                  <a:pt x="8950325" y="28829"/>
                </a:lnTo>
                <a:lnTo>
                  <a:pt x="8923337" y="28067"/>
                </a:lnTo>
                <a:lnTo>
                  <a:pt x="8969108" y="30619"/>
                </a:lnTo>
                <a:lnTo>
                  <a:pt x="8953055" y="31750"/>
                </a:lnTo>
                <a:lnTo>
                  <a:pt x="8932989" y="32512"/>
                </a:lnTo>
                <a:lnTo>
                  <a:pt x="8912390" y="32766"/>
                </a:lnTo>
                <a:lnTo>
                  <a:pt x="8894737" y="32397"/>
                </a:lnTo>
                <a:lnTo>
                  <a:pt x="8923325" y="33921"/>
                </a:lnTo>
                <a:lnTo>
                  <a:pt x="9152649" y="35941"/>
                </a:lnTo>
                <a:lnTo>
                  <a:pt x="9207462" y="37465"/>
                </a:lnTo>
                <a:lnTo>
                  <a:pt x="9235948" y="34925"/>
                </a:lnTo>
                <a:lnTo>
                  <a:pt x="9244076" y="33655"/>
                </a:lnTo>
                <a:lnTo>
                  <a:pt x="9241803" y="32766"/>
                </a:lnTo>
                <a:lnTo>
                  <a:pt x="9240837" y="32397"/>
                </a:lnTo>
                <a:lnTo>
                  <a:pt x="9209380" y="32397"/>
                </a:lnTo>
                <a:lnTo>
                  <a:pt x="9208414" y="31750"/>
                </a:lnTo>
                <a:lnTo>
                  <a:pt x="9205912" y="30099"/>
                </a:lnTo>
                <a:lnTo>
                  <a:pt x="9238336" y="26809"/>
                </a:lnTo>
                <a:lnTo>
                  <a:pt x="9228442" y="25527"/>
                </a:lnTo>
                <a:lnTo>
                  <a:pt x="9295778" y="21463"/>
                </a:lnTo>
                <a:lnTo>
                  <a:pt x="9333700" y="20459"/>
                </a:lnTo>
                <a:lnTo>
                  <a:pt x="9375280" y="21336"/>
                </a:lnTo>
                <a:lnTo>
                  <a:pt x="9386722" y="26416"/>
                </a:lnTo>
                <a:lnTo>
                  <a:pt x="9379687" y="25273"/>
                </a:lnTo>
                <a:lnTo>
                  <a:pt x="9364789" y="24638"/>
                </a:lnTo>
                <a:lnTo>
                  <a:pt x="9347035" y="24396"/>
                </a:lnTo>
                <a:lnTo>
                  <a:pt x="9331414" y="24638"/>
                </a:lnTo>
                <a:lnTo>
                  <a:pt x="9356293" y="25031"/>
                </a:lnTo>
                <a:lnTo>
                  <a:pt x="9388856" y="27051"/>
                </a:lnTo>
                <a:lnTo>
                  <a:pt x="9421787" y="28067"/>
                </a:lnTo>
                <a:lnTo>
                  <a:pt x="9438653" y="26416"/>
                </a:lnTo>
                <a:lnTo>
                  <a:pt x="9447733" y="25527"/>
                </a:lnTo>
                <a:lnTo>
                  <a:pt x="9406738" y="21336"/>
                </a:lnTo>
                <a:lnTo>
                  <a:pt x="9470072" y="17018"/>
                </a:lnTo>
                <a:lnTo>
                  <a:pt x="9475749" y="16637"/>
                </a:lnTo>
                <a:lnTo>
                  <a:pt x="9513595" y="15113"/>
                </a:lnTo>
                <a:lnTo>
                  <a:pt x="9552622" y="1524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1344104" y="1552633"/>
            <a:ext cx="30480" cy="2540"/>
          </a:xfrm>
          <a:custGeom>
            <a:avLst/>
            <a:gdLst/>
            <a:ahLst/>
            <a:cxnLst/>
            <a:rect l="l" t="t" r="r" b="b"/>
            <a:pathLst>
              <a:path w="30479" h="2540">
                <a:moveTo>
                  <a:pt x="28400" y="0"/>
                </a:moveTo>
                <a:lnTo>
                  <a:pt x="11565" y="269"/>
                </a:lnTo>
                <a:lnTo>
                  <a:pt x="981" y="923"/>
                </a:lnTo>
                <a:lnTo>
                  <a:pt x="0" y="1731"/>
                </a:lnTo>
                <a:lnTo>
                  <a:pt x="11972" y="2462"/>
                </a:lnTo>
                <a:lnTo>
                  <a:pt x="17771" y="1642"/>
                </a:lnTo>
                <a:lnTo>
                  <a:pt x="24535" y="2462"/>
                </a:lnTo>
                <a:lnTo>
                  <a:pt x="30333" y="1642"/>
                </a:lnTo>
                <a:lnTo>
                  <a:pt x="284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1042650" y="1541538"/>
            <a:ext cx="89535" cy="4445"/>
          </a:xfrm>
          <a:custGeom>
            <a:avLst/>
            <a:gdLst/>
            <a:ahLst/>
            <a:cxnLst/>
            <a:rect l="l" t="t" r="r" b="b"/>
            <a:pathLst>
              <a:path w="89534" h="4444">
                <a:moveTo>
                  <a:pt x="57442" y="3187"/>
                </a:moveTo>
                <a:lnTo>
                  <a:pt x="51701" y="3187"/>
                </a:lnTo>
                <a:lnTo>
                  <a:pt x="51435" y="812"/>
                </a:lnTo>
                <a:lnTo>
                  <a:pt x="40208" y="0"/>
                </a:lnTo>
                <a:lnTo>
                  <a:pt x="21805" y="342"/>
                </a:lnTo>
                <a:lnTo>
                  <a:pt x="0" y="1435"/>
                </a:lnTo>
                <a:lnTo>
                  <a:pt x="6146" y="3314"/>
                </a:lnTo>
                <a:lnTo>
                  <a:pt x="19024" y="3962"/>
                </a:lnTo>
                <a:lnTo>
                  <a:pt x="36753" y="3784"/>
                </a:lnTo>
                <a:lnTo>
                  <a:pt x="57442" y="3187"/>
                </a:lnTo>
                <a:close/>
              </a:path>
              <a:path w="89534" h="4444">
                <a:moveTo>
                  <a:pt x="89306" y="2489"/>
                </a:moveTo>
                <a:lnTo>
                  <a:pt x="88646" y="1968"/>
                </a:lnTo>
                <a:lnTo>
                  <a:pt x="83312" y="2019"/>
                </a:lnTo>
                <a:lnTo>
                  <a:pt x="74523" y="2311"/>
                </a:lnTo>
                <a:lnTo>
                  <a:pt x="63500" y="2489"/>
                </a:lnTo>
                <a:lnTo>
                  <a:pt x="89306" y="248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0725766" y="1529131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09">
                <a:moveTo>
                  <a:pt x="35558" y="0"/>
                </a:moveTo>
                <a:lnTo>
                  <a:pt x="12276" y="1654"/>
                </a:lnTo>
                <a:lnTo>
                  <a:pt x="0" y="3769"/>
                </a:lnTo>
                <a:lnTo>
                  <a:pt x="26240" y="3808"/>
                </a:lnTo>
                <a:lnTo>
                  <a:pt x="33281" y="3538"/>
                </a:lnTo>
                <a:lnTo>
                  <a:pt x="36416" y="2269"/>
                </a:lnTo>
                <a:lnTo>
                  <a:pt x="38487" y="1153"/>
                </a:lnTo>
                <a:lnTo>
                  <a:pt x="42332" y="1345"/>
                </a:lnTo>
                <a:lnTo>
                  <a:pt x="3555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1039475" y="1550172"/>
            <a:ext cx="27305" cy="5080"/>
          </a:xfrm>
          <a:custGeom>
            <a:avLst/>
            <a:gdLst/>
            <a:ahLst/>
            <a:cxnLst/>
            <a:rect l="l" t="t" r="r" b="b"/>
            <a:pathLst>
              <a:path w="27304" h="5080">
                <a:moveTo>
                  <a:pt x="15991" y="0"/>
                </a:moveTo>
                <a:lnTo>
                  <a:pt x="0" y="3939"/>
                </a:lnTo>
                <a:lnTo>
                  <a:pt x="26987" y="4923"/>
                </a:lnTo>
                <a:lnTo>
                  <a:pt x="1599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0841990" y="1549666"/>
            <a:ext cx="94615" cy="1905"/>
          </a:xfrm>
          <a:custGeom>
            <a:avLst/>
            <a:gdLst/>
            <a:ahLst/>
            <a:cxnLst/>
            <a:rect l="l" t="t" r="r" b="b"/>
            <a:pathLst>
              <a:path w="94615" h="1905">
                <a:moveTo>
                  <a:pt x="57785" y="927"/>
                </a:moveTo>
                <a:lnTo>
                  <a:pt x="36830" y="342"/>
                </a:lnTo>
                <a:lnTo>
                  <a:pt x="18059" y="0"/>
                </a:lnTo>
                <a:lnTo>
                  <a:pt x="4699" y="114"/>
                </a:lnTo>
                <a:lnTo>
                  <a:pt x="0" y="927"/>
                </a:lnTo>
                <a:lnTo>
                  <a:pt x="46228" y="1739"/>
                </a:lnTo>
                <a:lnTo>
                  <a:pt x="45262" y="927"/>
                </a:lnTo>
                <a:lnTo>
                  <a:pt x="57785" y="927"/>
                </a:lnTo>
                <a:close/>
              </a:path>
              <a:path w="94615" h="1905">
                <a:moveTo>
                  <a:pt x="94297" y="508"/>
                </a:moveTo>
                <a:lnTo>
                  <a:pt x="86969" y="533"/>
                </a:lnTo>
                <a:lnTo>
                  <a:pt x="77470" y="660"/>
                </a:lnTo>
                <a:lnTo>
                  <a:pt x="67271" y="1028"/>
                </a:lnTo>
                <a:lnTo>
                  <a:pt x="57785" y="1739"/>
                </a:lnTo>
                <a:lnTo>
                  <a:pt x="68478" y="1727"/>
                </a:lnTo>
                <a:lnTo>
                  <a:pt x="78562" y="1587"/>
                </a:lnTo>
                <a:lnTo>
                  <a:pt x="87376" y="1219"/>
                </a:lnTo>
                <a:lnTo>
                  <a:pt x="94297" y="50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0308838" y="1548941"/>
            <a:ext cx="51435" cy="3810"/>
          </a:xfrm>
          <a:custGeom>
            <a:avLst/>
            <a:gdLst/>
            <a:ahLst/>
            <a:cxnLst/>
            <a:rect l="l" t="t" r="r" b="b"/>
            <a:pathLst>
              <a:path w="51434" h="3809">
                <a:moveTo>
                  <a:pt x="49916" y="0"/>
                </a:moveTo>
                <a:lnTo>
                  <a:pt x="386" y="923"/>
                </a:lnTo>
                <a:lnTo>
                  <a:pt x="0" y="2134"/>
                </a:lnTo>
                <a:lnTo>
                  <a:pt x="5149" y="2999"/>
                </a:lnTo>
                <a:lnTo>
                  <a:pt x="14585" y="3518"/>
                </a:lnTo>
                <a:lnTo>
                  <a:pt x="27056" y="3691"/>
                </a:lnTo>
                <a:lnTo>
                  <a:pt x="36522" y="2596"/>
                </a:lnTo>
                <a:lnTo>
                  <a:pt x="45630" y="1846"/>
                </a:lnTo>
                <a:lnTo>
                  <a:pt x="51167" y="1096"/>
                </a:lnTo>
                <a:lnTo>
                  <a:pt x="499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0483850" y="1557558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1904" y="0"/>
                </a:moveTo>
                <a:lnTo>
                  <a:pt x="0" y="6154"/>
                </a:lnTo>
                <a:lnTo>
                  <a:pt x="23812" y="3516"/>
                </a:lnTo>
                <a:lnTo>
                  <a:pt x="10477" y="2637"/>
                </a:lnTo>
                <a:lnTo>
                  <a:pt x="9525" y="1757"/>
                </a:lnTo>
                <a:lnTo>
                  <a:pt x="190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0328876" y="1563711"/>
            <a:ext cx="53340" cy="2540"/>
          </a:xfrm>
          <a:custGeom>
            <a:avLst/>
            <a:gdLst/>
            <a:ahLst/>
            <a:cxnLst/>
            <a:rect l="l" t="t" r="r" b="b"/>
            <a:pathLst>
              <a:path w="53340" h="2540">
                <a:moveTo>
                  <a:pt x="34516" y="0"/>
                </a:moveTo>
                <a:lnTo>
                  <a:pt x="4790" y="1462"/>
                </a:lnTo>
                <a:lnTo>
                  <a:pt x="0" y="2164"/>
                </a:lnTo>
                <a:lnTo>
                  <a:pt x="25921" y="2462"/>
                </a:lnTo>
                <a:lnTo>
                  <a:pt x="35725" y="1645"/>
                </a:lnTo>
                <a:lnTo>
                  <a:pt x="49201" y="1000"/>
                </a:lnTo>
                <a:lnTo>
                  <a:pt x="53185" y="471"/>
                </a:lnTo>
                <a:lnTo>
                  <a:pt x="345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9621837" y="1546478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10257" y="0"/>
                </a:moveTo>
                <a:lnTo>
                  <a:pt x="0" y="8616"/>
                </a:lnTo>
                <a:lnTo>
                  <a:pt x="11112" y="8616"/>
                </a:lnTo>
                <a:lnTo>
                  <a:pt x="1025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8961780" y="1566176"/>
            <a:ext cx="73025" cy="9525"/>
          </a:xfrm>
          <a:custGeom>
            <a:avLst/>
            <a:gdLst/>
            <a:ahLst/>
            <a:cxnLst/>
            <a:rect l="l" t="t" r="r" b="b"/>
            <a:pathLst>
              <a:path w="73025" h="9525">
                <a:moveTo>
                  <a:pt x="61569" y="0"/>
                </a:moveTo>
                <a:lnTo>
                  <a:pt x="51447" y="1231"/>
                </a:lnTo>
                <a:lnTo>
                  <a:pt x="46863" y="1231"/>
                </a:lnTo>
                <a:lnTo>
                  <a:pt x="44107" y="2463"/>
                </a:lnTo>
                <a:lnTo>
                  <a:pt x="61569" y="0"/>
                </a:lnTo>
                <a:close/>
              </a:path>
              <a:path w="73025" h="9525">
                <a:moveTo>
                  <a:pt x="72580" y="5918"/>
                </a:moveTo>
                <a:lnTo>
                  <a:pt x="72136" y="4889"/>
                </a:lnTo>
                <a:lnTo>
                  <a:pt x="44272" y="3492"/>
                </a:lnTo>
                <a:lnTo>
                  <a:pt x="43815" y="2463"/>
                </a:lnTo>
                <a:lnTo>
                  <a:pt x="20701" y="3416"/>
                </a:lnTo>
                <a:lnTo>
                  <a:pt x="5588" y="4292"/>
                </a:lnTo>
                <a:lnTo>
                  <a:pt x="0" y="5981"/>
                </a:lnTo>
                <a:lnTo>
                  <a:pt x="5461" y="9359"/>
                </a:lnTo>
                <a:lnTo>
                  <a:pt x="33616" y="9182"/>
                </a:lnTo>
                <a:lnTo>
                  <a:pt x="48209" y="5600"/>
                </a:lnTo>
                <a:lnTo>
                  <a:pt x="72580" y="591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1522412" y="1516938"/>
            <a:ext cx="103505" cy="7620"/>
          </a:xfrm>
          <a:custGeom>
            <a:avLst/>
            <a:gdLst/>
            <a:ahLst/>
            <a:cxnLst/>
            <a:rect l="l" t="t" r="r" b="b"/>
            <a:pathLst>
              <a:path w="103505" h="7619">
                <a:moveTo>
                  <a:pt x="30162" y="7391"/>
                </a:moveTo>
                <a:lnTo>
                  <a:pt x="21678" y="2463"/>
                </a:lnTo>
                <a:lnTo>
                  <a:pt x="0" y="6565"/>
                </a:lnTo>
                <a:lnTo>
                  <a:pt x="7086" y="6578"/>
                </a:lnTo>
                <a:lnTo>
                  <a:pt x="15786" y="6667"/>
                </a:lnTo>
                <a:lnTo>
                  <a:pt x="24117" y="6921"/>
                </a:lnTo>
                <a:lnTo>
                  <a:pt x="30162" y="7391"/>
                </a:lnTo>
                <a:close/>
              </a:path>
              <a:path w="103505" h="7619">
                <a:moveTo>
                  <a:pt x="103187" y="1854"/>
                </a:moveTo>
                <a:lnTo>
                  <a:pt x="65087" y="0"/>
                </a:lnTo>
                <a:lnTo>
                  <a:pt x="89509" y="3695"/>
                </a:lnTo>
                <a:lnTo>
                  <a:pt x="103187" y="185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6650037" y="1573559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96" y="3693"/>
                </a:lnTo>
                <a:lnTo>
                  <a:pt x="33337" y="1846"/>
                </a:lnTo>
                <a:lnTo>
                  <a:pt x="28128" y="1298"/>
                </a:lnTo>
                <a:lnTo>
                  <a:pt x="21081" y="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162675" y="156617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70" y="4923"/>
                </a:lnTo>
                <a:lnTo>
                  <a:pt x="15875" y="4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743600" y="1574318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271" y="0"/>
                </a:moveTo>
                <a:lnTo>
                  <a:pt x="0" y="2164"/>
                </a:lnTo>
                <a:lnTo>
                  <a:pt x="13525" y="2380"/>
                </a:lnTo>
                <a:lnTo>
                  <a:pt x="42012" y="1947"/>
                </a:lnTo>
                <a:lnTo>
                  <a:pt x="55537" y="2164"/>
                </a:lnTo>
                <a:lnTo>
                  <a:pt x="30028" y="1731"/>
                </a:lnTo>
                <a:lnTo>
                  <a:pt x="11610" y="432"/>
                </a:lnTo>
                <a:lnTo>
                  <a:pt x="127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22138" y="1525561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19050" y="8001"/>
                </a:moveTo>
                <a:lnTo>
                  <a:pt x="15240" y="7378"/>
                </a:lnTo>
                <a:lnTo>
                  <a:pt x="10477" y="7378"/>
                </a:lnTo>
                <a:lnTo>
                  <a:pt x="0" y="8610"/>
                </a:lnTo>
                <a:lnTo>
                  <a:pt x="19050" y="8001"/>
                </a:lnTo>
                <a:close/>
              </a:path>
              <a:path w="69850" h="12700">
                <a:moveTo>
                  <a:pt x="37223" y="7264"/>
                </a:moveTo>
                <a:lnTo>
                  <a:pt x="19050" y="8204"/>
                </a:lnTo>
                <a:lnTo>
                  <a:pt x="23888" y="9232"/>
                </a:lnTo>
                <a:lnTo>
                  <a:pt x="24853" y="12306"/>
                </a:lnTo>
                <a:lnTo>
                  <a:pt x="37223" y="7264"/>
                </a:lnTo>
                <a:close/>
              </a:path>
              <a:path w="69850" h="12700">
                <a:moveTo>
                  <a:pt x="37439" y="7175"/>
                </a:moveTo>
                <a:lnTo>
                  <a:pt x="37223" y="7264"/>
                </a:lnTo>
                <a:lnTo>
                  <a:pt x="37363" y="7251"/>
                </a:lnTo>
                <a:close/>
              </a:path>
              <a:path w="69850" h="12700">
                <a:moveTo>
                  <a:pt x="58737" y="6146"/>
                </a:moveTo>
                <a:lnTo>
                  <a:pt x="37363" y="7264"/>
                </a:lnTo>
                <a:lnTo>
                  <a:pt x="36677" y="8026"/>
                </a:lnTo>
                <a:lnTo>
                  <a:pt x="40093" y="7823"/>
                </a:lnTo>
                <a:lnTo>
                  <a:pt x="47510" y="7035"/>
                </a:lnTo>
                <a:lnTo>
                  <a:pt x="58737" y="6146"/>
                </a:lnTo>
                <a:close/>
              </a:path>
              <a:path w="69850" h="12700">
                <a:moveTo>
                  <a:pt x="69850" y="2463"/>
                </a:moveTo>
                <a:lnTo>
                  <a:pt x="61163" y="1841"/>
                </a:lnTo>
                <a:lnTo>
                  <a:pt x="49466" y="1231"/>
                </a:lnTo>
                <a:lnTo>
                  <a:pt x="41325" y="609"/>
                </a:lnTo>
                <a:lnTo>
                  <a:pt x="43307" y="0"/>
                </a:lnTo>
                <a:lnTo>
                  <a:pt x="23444" y="762"/>
                </a:lnTo>
                <a:lnTo>
                  <a:pt x="17360" y="1841"/>
                </a:lnTo>
                <a:lnTo>
                  <a:pt x="22110" y="3225"/>
                </a:lnTo>
                <a:lnTo>
                  <a:pt x="34772" y="4927"/>
                </a:lnTo>
                <a:lnTo>
                  <a:pt x="69850" y="2463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809413" y="1526793"/>
            <a:ext cx="65405" cy="7620"/>
          </a:xfrm>
          <a:custGeom>
            <a:avLst/>
            <a:gdLst/>
            <a:ahLst/>
            <a:cxnLst/>
            <a:rect l="l" t="t" r="r" b="b"/>
            <a:pathLst>
              <a:path w="65404" h="7619">
                <a:moveTo>
                  <a:pt x="39395" y="4914"/>
                </a:moveTo>
                <a:lnTo>
                  <a:pt x="0" y="7378"/>
                </a:lnTo>
                <a:lnTo>
                  <a:pt x="21056" y="7226"/>
                </a:lnTo>
                <a:lnTo>
                  <a:pt x="33413" y="6769"/>
                </a:lnTo>
                <a:lnTo>
                  <a:pt x="38912" y="5994"/>
                </a:lnTo>
                <a:lnTo>
                  <a:pt x="39395" y="4914"/>
                </a:lnTo>
                <a:close/>
              </a:path>
              <a:path w="65404" h="7619">
                <a:moveTo>
                  <a:pt x="65087" y="3276"/>
                </a:moveTo>
                <a:lnTo>
                  <a:pt x="40322" y="1943"/>
                </a:lnTo>
                <a:lnTo>
                  <a:pt x="29451" y="1092"/>
                </a:lnTo>
                <a:lnTo>
                  <a:pt x="24130" y="0"/>
                </a:lnTo>
                <a:lnTo>
                  <a:pt x="22225" y="812"/>
                </a:lnTo>
                <a:lnTo>
                  <a:pt x="36512" y="3276"/>
                </a:lnTo>
                <a:lnTo>
                  <a:pt x="39370" y="4914"/>
                </a:lnTo>
                <a:lnTo>
                  <a:pt x="65087" y="3276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003087" y="1537863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77787" y="0"/>
                </a:moveTo>
                <a:lnTo>
                  <a:pt x="0" y="3693"/>
                </a:lnTo>
                <a:lnTo>
                  <a:pt x="13280" y="3693"/>
                </a:lnTo>
                <a:lnTo>
                  <a:pt x="777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664950" y="1523091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39687" y="0"/>
                </a:moveTo>
                <a:lnTo>
                  <a:pt x="0" y="4923"/>
                </a:lnTo>
                <a:lnTo>
                  <a:pt x="17953" y="3939"/>
                </a:lnTo>
                <a:lnTo>
                  <a:pt x="396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471275" y="1521866"/>
            <a:ext cx="114935" cy="7620"/>
          </a:xfrm>
          <a:custGeom>
            <a:avLst/>
            <a:gdLst/>
            <a:ahLst/>
            <a:cxnLst/>
            <a:rect l="l" t="t" r="r" b="b"/>
            <a:pathLst>
              <a:path w="114934" h="7619">
                <a:moveTo>
                  <a:pt x="34925" y="3695"/>
                </a:moveTo>
                <a:lnTo>
                  <a:pt x="26187" y="3924"/>
                </a:lnTo>
                <a:lnTo>
                  <a:pt x="17462" y="4622"/>
                </a:lnTo>
                <a:lnTo>
                  <a:pt x="8724" y="5765"/>
                </a:lnTo>
                <a:lnTo>
                  <a:pt x="0" y="7391"/>
                </a:lnTo>
                <a:lnTo>
                  <a:pt x="16725" y="5537"/>
                </a:lnTo>
                <a:lnTo>
                  <a:pt x="34925" y="3695"/>
                </a:lnTo>
                <a:close/>
              </a:path>
              <a:path w="114934" h="7619">
                <a:moveTo>
                  <a:pt x="114503" y="3238"/>
                </a:moveTo>
                <a:lnTo>
                  <a:pt x="107848" y="1841"/>
                </a:lnTo>
                <a:lnTo>
                  <a:pt x="101371" y="774"/>
                </a:lnTo>
                <a:lnTo>
                  <a:pt x="105384" y="0"/>
                </a:lnTo>
                <a:lnTo>
                  <a:pt x="86182" y="292"/>
                </a:lnTo>
                <a:lnTo>
                  <a:pt x="68033" y="1130"/>
                </a:lnTo>
                <a:lnTo>
                  <a:pt x="50952" y="2425"/>
                </a:lnTo>
                <a:lnTo>
                  <a:pt x="34925" y="4102"/>
                </a:lnTo>
                <a:lnTo>
                  <a:pt x="52095" y="3314"/>
                </a:lnTo>
                <a:lnTo>
                  <a:pt x="70154" y="3289"/>
                </a:lnTo>
                <a:lnTo>
                  <a:pt x="89611" y="3873"/>
                </a:lnTo>
                <a:lnTo>
                  <a:pt x="111023" y="4927"/>
                </a:lnTo>
                <a:lnTo>
                  <a:pt x="114503" y="323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710988" y="1529257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30162" y="4914"/>
                </a:moveTo>
                <a:lnTo>
                  <a:pt x="27305" y="3873"/>
                </a:lnTo>
                <a:lnTo>
                  <a:pt x="22148" y="2451"/>
                </a:lnTo>
                <a:lnTo>
                  <a:pt x="13449" y="1041"/>
                </a:lnTo>
                <a:lnTo>
                  <a:pt x="0" y="0"/>
                </a:lnTo>
                <a:lnTo>
                  <a:pt x="14973" y="4889"/>
                </a:lnTo>
                <a:lnTo>
                  <a:pt x="15875" y="4914"/>
                </a:lnTo>
                <a:lnTo>
                  <a:pt x="30162" y="491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868799" y="1537863"/>
            <a:ext cx="43815" cy="8890"/>
          </a:xfrm>
          <a:custGeom>
            <a:avLst/>
            <a:gdLst/>
            <a:ahLst/>
            <a:cxnLst/>
            <a:rect l="l" t="t" r="r" b="b"/>
            <a:pathLst>
              <a:path w="43815" h="8890">
                <a:moveTo>
                  <a:pt x="43800" y="0"/>
                </a:moveTo>
                <a:lnTo>
                  <a:pt x="5342" y="3948"/>
                </a:lnTo>
                <a:lnTo>
                  <a:pt x="0" y="6058"/>
                </a:lnTo>
                <a:lnTo>
                  <a:pt x="19035" y="8616"/>
                </a:lnTo>
                <a:lnTo>
                  <a:pt x="24779" y="6597"/>
                </a:lnTo>
                <a:lnTo>
                  <a:pt x="24273" y="4667"/>
                </a:lnTo>
                <a:lnTo>
                  <a:pt x="27339" y="2557"/>
                </a:lnTo>
                <a:lnTo>
                  <a:pt x="438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1744325" y="1535404"/>
            <a:ext cx="65405" cy="5080"/>
          </a:xfrm>
          <a:custGeom>
            <a:avLst/>
            <a:gdLst/>
            <a:ahLst/>
            <a:cxnLst/>
            <a:rect l="l" t="t" r="r" b="b"/>
            <a:pathLst>
              <a:path w="65404" h="5080">
                <a:moveTo>
                  <a:pt x="20637" y="2463"/>
                </a:moveTo>
                <a:lnTo>
                  <a:pt x="4686" y="2463"/>
                </a:lnTo>
                <a:lnTo>
                  <a:pt x="0" y="4927"/>
                </a:lnTo>
                <a:lnTo>
                  <a:pt x="20637" y="2463"/>
                </a:lnTo>
                <a:close/>
              </a:path>
              <a:path w="65404" h="5080">
                <a:moveTo>
                  <a:pt x="65087" y="0"/>
                </a:moveTo>
                <a:lnTo>
                  <a:pt x="20637" y="2768"/>
                </a:lnTo>
                <a:lnTo>
                  <a:pt x="62242" y="3695"/>
                </a:lnTo>
                <a:lnTo>
                  <a:pt x="61302" y="2768"/>
                </a:lnTo>
                <a:lnTo>
                  <a:pt x="53733" y="927"/>
                </a:lnTo>
                <a:lnTo>
                  <a:pt x="650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482387" y="1531707"/>
            <a:ext cx="77470" cy="3810"/>
          </a:xfrm>
          <a:custGeom>
            <a:avLst/>
            <a:gdLst/>
            <a:ahLst/>
            <a:cxnLst/>
            <a:rect l="l" t="t" r="r" b="b"/>
            <a:pathLst>
              <a:path w="77470" h="3809">
                <a:moveTo>
                  <a:pt x="60007" y="0"/>
                </a:moveTo>
                <a:lnTo>
                  <a:pt x="46077" y="1067"/>
                </a:lnTo>
                <a:lnTo>
                  <a:pt x="31432" y="1615"/>
                </a:lnTo>
                <a:lnTo>
                  <a:pt x="16073" y="1817"/>
                </a:lnTo>
                <a:lnTo>
                  <a:pt x="0" y="1846"/>
                </a:lnTo>
                <a:lnTo>
                  <a:pt x="36195" y="3116"/>
                </a:lnTo>
                <a:lnTo>
                  <a:pt x="54381" y="3534"/>
                </a:lnTo>
                <a:lnTo>
                  <a:pt x="72390" y="3693"/>
                </a:lnTo>
                <a:lnTo>
                  <a:pt x="75277" y="2337"/>
                </a:lnTo>
                <a:lnTo>
                  <a:pt x="76914" y="1154"/>
                </a:lnTo>
                <a:lnTo>
                  <a:pt x="73193" y="317"/>
                </a:lnTo>
                <a:lnTo>
                  <a:pt x="6000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1553825" y="1532940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44450" y="1231"/>
                </a:moveTo>
                <a:lnTo>
                  <a:pt x="34340" y="1422"/>
                </a:lnTo>
                <a:lnTo>
                  <a:pt x="13055" y="2273"/>
                </a:lnTo>
                <a:lnTo>
                  <a:pt x="0" y="2463"/>
                </a:lnTo>
                <a:lnTo>
                  <a:pt x="0" y="3695"/>
                </a:lnTo>
                <a:lnTo>
                  <a:pt x="5664" y="3695"/>
                </a:lnTo>
                <a:lnTo>
                  <a:pt x="17843" y="3479"/>
                </a:lnTo>
                <a:lnTo>
                  <a:pt x="27889" y="2933"/>
                </a:lnTo>
                <a:lnTo>
                  <a:pt x="36525" y="2133"/>
                </a:lnTo>
                <a:lnTo>
                  <a:pt x="44450" y="1231"/>
                </a:lnTo>
                <a:close/>
              </a:path>
              <a:path w="78104" h="3809">
                <a:moveTo>
                  <a:pt x="77787" y="0"/>
                </a:moveTo>
                <a:lnTo>
                  <a:pt x="73025" y="1231"/>
                </a:lnTo>
                <a:lnTo>
                  <a:pt x="77787" y="1231"/>
                </a:lnTo>
                <a:lnTo>
                  <a:pt x="777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1409362" y="1529861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4825" y="0"/>
                </a:moveTo>
                <a:lnTo>
                  <a:pt x="31750" y="1845"/>
                </a:lnTo>
                <a:lnTo>
                  <a:pt x="23135" y="1128"/>
                </a:lnTo>
                <a:lnTo>
                  <a:pt x="13349" y="410"/>
                </a:lnTo>
                <a:lnTo>
                  <a:pt x="48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1598275" y="1531707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40">
                <a:moveTo>
                  <a:pt x="23044" y="0"/>
                </a:moveTo>
                <a:lnTo>
                  <a:pt x="13826" y="821"/>
                </a:lnTo>
                <a:lnTo>
                  <a:pt x="7373" y="1642"/>
                </a:lnTo>
                <a:lnTo>
                  <a:pt x="0" y="2462"/>
                </a:lnTo>
                <a:lnTo>
                  <a:pt x="7575" y="2334"/>
                </a:lnTo>
                <a:lnTo>
                  <a:pt x="22036" y="1770"/>
                </a:lnTo>
                <a:lnTo>
                  <a:pt x="28575" y="1642"/>
                </a:lnTo>
                <a:lnTo>
                  <a:pt x="26730" y="821"/>
                </a:lnTo>
                <a:lnTo>
                  <a:pt x="24888" y="821"/>
                </a:lnTo>
                <a:lnTo>
                  <a:pt x="2304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1150295" y="1529257"/>
            <a:ext cx="332740" cy="28575"/>
          </a:xfrm>
          <a:custGeom>
            <a:avLst/>
            <a:gdLst/>
            <a:ahLst/>
            <a:cxnLst/>
            <a:rect l="l" t="t" r="r" b="b"/>
            <a:pathLst>
              <a:path w="332740" h="28575">
                <a:moveTo>
                  <a:pt x="155028" y="22212"/>
                </a:moveTo>
                <a:lnTo>
                  <a:pt x="154203" y="16611"/>
                </a:lnTo>
                <a:lnTo>
                  <a:pt x="139255" y="10363"/>
                </a:lnTo>
                <a:lnTo>
                  <a:pt x="115443" y="4914"/>
                </a:lnTo>
                <a:lnTo>
                  <a:pt x="114236" y="6096"/>
                </a:lnTo>
                <a:lnTo>
                  <a:pt x="109359" y="7188"/>
                </a:lnTo>
                <a:lnTo>
                  <a:pt x="96799" y="8445"/>
                </a:lnTo>
                <a:lnTo>
                  <a:pt x="72517" y="10109"/>
                </a:lnTo>
                <a:lnTo>
                  <a:pt x="119735" y="13258"/>
                </a:lnTo>
                <a:lnTo>
                  <a:pt x="137718" y="15113"/>
                </a:lnTo>
                <a:lnTo>
                  <a:pt x="129755" y="17043"/>
                </a:lnTo>
                <a:lnTo>
                  <a:pt x="98983" y="17614"/>
                </a:lnTo>
                <a:lnTo>
                  <a:pt x="83248" y="17043"/>
                </a:lnTo>
                <a:lnTo>
                  <a:pt x="72872" y="15824"/>
                </a:lnTo>
                <a:lnTo>
                  <a:pt x="58204" y="14452"/>
                </a:lnTo>
                <a:lnTo>
                  <a:pt x="56616" y="17322"/>
                </a:lnTo>
                <a:lnTo>
                  <a:pt x="6946" y="22733"/>
                </a:lnTo>
                <a:lnTo>
                  <a:pt x="0" y="26568"/>
                </a:lnTo>
                <a:lnTo>
                  <a:pt x="47701" y="24841"/>
                </a:lnTo>
                <a:lnTo>
                  <a:pt x="45783" y="25628"/>
                </a:lnTo>
                <a:lnTo>
                  <a:pt x="41630" y="26568"/>
                </a:lnTo>
                <a:lnTo>
                  <a:pt x="39789" y="27520"/>
                </a:lnTo>
                <a:lnTo>
                  <a:pt x="44843" y="28308"/>
                </a:lnTo>
                <a:lnTo>
                  <a:pt x="54597" y="25831"/>
                </a:lnTo>
                <a:lnTo>
                  <a:pt x="76327" y="24079"/>
                </a:lnTo>
                <a:lnTo>
                  <a:pt x="105219" y="23799"/>
                </a:lnTo>
                <a:lnTo>
                  <a:pt x="136436" y="25704"/>
                </a:lnTo>
                <a:lnTo>
                  <a:pt x="155028" y="22212"/>
                </a:lnTo>
                <a:close/>
              </a:path>
              <a:path w="332740" h="28575">
                <a:moveTo>
                  <a:pt x="211442" y="4914"/>
                </a:moveTo>
                <a:lnTo>
                  <a:pt x="197383" y="4267"/>
                </a:lnTo>
                <a:lnTo>
                  <a:pt x="184048" y="3378"/>
                </a:lnTo>
                <a:lnTo>
                  <a:pt x="169646" y="2032"/>
                </a:lnTo>
                <a:lnTo>
                  <a:pt x="152387" y="0"/>
                </a:lnTo>
                <a:lnTo>
                  <a:pt x="134937" y="1219"/>
                </a:lnTo>
                <a:lnTo>
                  <a:pt x="124282" y="2349"/>
                </a:lnTo>
                <a:lnTo>
                  <a:pt x="118630" y="3340"/>
                </a:lnTo>
                <a:lnTo>
                  <a:pt x="116192" y="4102"/>
                </a:lnTo>
                <a:lnTo>
                  <a:pt x="200012" y="4914"/>
                </a:lnTo>
                <a:lnTo>
                  <a:pt x="211442" y="4914"/>
                </a:lnTo>
                <a:close/>
              </a:path>
              <a:path w="332740" h="28575">
                <a:moveTo>
                  <a:pt x="290868" y="3365"/>
                </a:moveTo>
                <a:lnTo>
                  <a:pt x="211442" y="5092"/>
                </a:lnTo>
                <a:lnTo>
                  <a:pt x="287451" y="5092"/>
                </a:lnTo>
                <a:lnTo>
                  <a:pt x="277355" y="4572"/>
                </a:lnTo>
                <a:lnTo>
                  <a:pt x="277952" y="4216"/>
                </a:lnTo>
                <a:lnTo>
                  <a:pt x="284251" y="3860"/>
                </a:lnTo>
                <a:lnTo>
                  <a:pt x="290868" y="3365"/>
                </a:lnTo>
                <a:close/>
              </a:path>
              <a:path w="332740" h="28575">
                <a:moveTo>
                  <a:pt x="332117" y="4216"/>
                </a:moveTo>
                <a:lnTo>
                  <a:pt x="321043" y="4064"/>
                </a:lnTo>
                <a:lnTo>
                  <a:pt x="310502" y="3670"/>
                </a:lnTo>
                <a:lnTo>
                  <a:pt x="290309" y="2451"/>
                </a:lnTo>
                <a:lnTo>
                  <a:pt x="292214" y="3340"/>
                </a:lnTo>
                <a:lnTo>
                  <a:pt x="291223" y="3365"/>
                </a:lnTo>
                <a:lnTo>
                  <a:pt x="290309" y="4216"/>
                </a:lnTo>
                <a:lnTo>
                  <a:pt x="289356" y="4216"/>
                </a:lnTo>
                <a:lnTo>
                  <a:pt x="287451" y="5092"/>
                </a:lnTo>
                <a:lnTo>
                  <a:pt x="273761" y="7467"/>
                </a:lnTo>
                <a:lnTo>
                  <a:pt x="258381" y="9626"/>
                </a:lnTo>
                <a:lnTo>
                  <a:pt x="250304" y="11899"/>
                </a:lnTo>
                <a:lnTo>
                  <a:pt x="258000" y="14770"/>
                </a:lnTo>
                <a:lnTo>
                  <a:pt x="285216" y="14185"/>
                </a:lnTo>
                <a:lnTo>
                  <a:pt x="298259" y="12788"/>
                </a:lnTo>
                <a:lnTo>
                  <a:pt x="307581" y="11061"/>
                </a:lnTo>
                <a:lnTo>
                  <a:pt x="322199" y="9626"/>
                </a:lnTo>
                <a:lnTo>
                  <a:pt x="323570" y="9486"/>
                </a:lnTo>
                <a:lnTo>
                  <a:pt x="294462" y="9626"/>
                </a:lnTo>
                <a:lnTo>
                  <a:pt x="292989" y="9080"/>
                </a:lnTo>
                <a:lnTo>
                  <a:pt x="302564" y="8039"/>
                </a:lnTo>
                <a:lnTo>
                  <a:pt x="306565" y="6654"/>
                </a:lnTo>
                <a:lnTo>
                  <a:pt x="288404" y="5092"/>
                </a:lnTo>
                <a:lnTo>
                  <a:pt x="299643" y="4953"/>
                </a:lnTo>
                <a:lnTo>
                  <a:pt x="321411" y="4356"/>
                </a:lnTo>
                <a:lnTo>
                  <a:pt x="332117" y="4216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770728" y="1542795"/>
            <a:ext cx="92075" cy="11430"/>
          </a:xfrm>
          <a:custGeom>
            <a:avLst/>
            <a:gdLst/>
            <a:ahLst/>
            <a:cxnLst/>
            <a:rect l="l" t="t" r="r" b="b"/>
            <a:pathLst>
              <a:path w="92075" h="11430">
                <a:moveTo>
                  <a:pt x="71005" y="9842"/>
                </a:moveTo>
                <a:lnTo>
                  <a:pt x="65811" y="11074"/>
                </a:lnTo>
                <a:lnTo>
                  <a:pt x="71005" y="11074"/>
                </a:lnTo>
                <a:lnTo>
                  <a:pt x="71005" y="9842"/>
                </a:lnTo>
                <a:close/>
              </a:path>
              <a:path w="92075" h="11430">
                <a:moveTo>
                  <a:pt x="91567" y="6959"/>
                </a:moveTo>
                <a:lnTo>
                  <a:pt x="75107" y="5740"/>
                </a:lnTo>
                <a:lnTo>
                  <a:pt x="69329" y="6565"/>
                </a:lnTo>
                <a:lnTo>
                  <a:pt x="43878" y="4965"/>
                </a:lnTo>
                <a:lnTo>
                  <a:pt x="20231" y="2971"/>
                </a:lnTo>
                <a:lnTo>
                  <a:pt x="3797" y="1143"/>
                </a:lnTo>
                <a:lnTo>
                  <a:pt x="0" y="0"/>
                </a:lnTo>
                <a:lnTo>
                  <a:pt x="7277" y="2336"/>
                </a:lnTo>
                <a:lnTo>
                  <a:pt x="15532" y="4508"/>
                </a:lnTo>
                <a:lnTo>
                  <a:pt x="26136" y="6692"/>
                </a:lnTo>
                <a:lnTo>
                  <a:pt x="40449" y="9017"/>
                </a:lnTo>
                <a:lnTo>
                  <a:pt x="50317" y="7581"/>
                </a:lnTo>
                <a:lnTo>
                  <a:pt x="58318" y="7175"/>
                </a:lnTo>
                <a:lnTo>
                  <a:pt x="70294" y="7378"/>
                </a:lnTo>
                <a:lnTo>
                  <a:pt x="77216" y="8001"/>
                </a:lnTo>
                <a:lnTo>
                  <a:pt x="76555" y="8610"/>
                </a:lnTo>
                <a:lnTo>
                  <a:pt x="73012" y="9232"/>
                </a:lnTo>
                <a:lnTo>
                  <a:pt x="71259" y="9842"/>
                </a:lnTo>
                <a:lnTo>
                  <a:pt x="81876" y="9093"/>
                </a:lnTo>
                <a:lnTo>
                  <a:pt x="91236" y="8102"/>
                </a:lnTo>
                <a:lnTo>
                  <a:pt x="91567" y="695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555412" y="1544016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074" y="0"/>
                </a:moveTo>
                <a:lnTo>
                  <a:pt x="0" y="1642"/>
                </a:lnTo>
                <a:lnTo>
                  <a:pt x="33981" y="4925"/>
                </a:lnTo>
                <a:lnTo>
                  <a:pt x="32092" y="3282"/>
                </a:lnTo>
                <a:lnTo>
                  <a:pt x="52667" y="3000"/>
                </a:lnTo>
                <a:lnTo>
                  <a:pt x="61472" y="2257"/>
                </a:lnTo>
                <a:lnTo>
                  <a:pt x="64083" y="1205"/>
                </a:lnTo>
                <a:lnTo>
                  <a:pt x="6607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223625" y="1528015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155"/>
                </a:lnTo>
                <a:lnTo>
                  <a:pt x="29527" y="4396"/>
                </a:lnTo>
                <a:lnTo>
                  <a:pt x="381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145837" y="1529246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40">
                <a:moveTo>
                  <a:pt x="22225" y="0"/>
                </a:moveTo>
                <a:lnTo>
                  <a:pt x="0" y="1846"/>
                </a:lnTo>
                <a:lnTo>
                  <a:pt x="19446" y="2461"/>
                </a:lnTo>
                <a:lnTo>
                  <a:pt x="222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197600" y="1566174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4" h="1269">
                <a:moveTo>
                  <a:pt x="20637" y="0"/>
                </a:moveTo>
                <a:lnTo>
                  <a:pt x="9827" y="0"/>
                </a:lnTo>
                <a:lnTo>
                  <a:pt x="0" y="1230"/>
                </a:lnTo>
                <a:lnTo>
                  <a:pt x="2063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356350" y="1564943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9525" y="0"/>
                </a:moveTo>
                <a:lnTo>
                  <a:pt x="2857" y="614"/>
                </a:lnTo>
                <a:lnTo>
                  <a:pt x="0" y="1230"/>
                </a:lnTo>
                <a:lnTo>
                  <a:pt x="5714" y="1230"/>
                </a:lnTo>
                <a:lnTo>
                  <a:pt x="95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8954134" y="1523938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5">
                <a:moveTo>
                  <a:pt x="3318" y="0"/>
                </a:moveTo>
                <a:lnTo>
                  <a:pt x="0" y="1205"/>
                </a:lnTo>
                <a:lnTo>
                  <a:pt x="8572" y="4487"/>
                </a:lnTo>
                <a:lnTo>
                  <a:pt x="23276" y="4153"/>
                </a:lnTo>
                <a:lnTo>
                  <a:pt x="36195" y="4282"/>
                </a:lnTo>
                <a:lnTo>
                  <a:pt x="47684" y="4717"/>
                </a:lnTo>
                <a:lnTo>
                  <a:pt x="58102" y="5307"/>
                </a:lnTo>
                <a:lnTo>
                  <a:pt x="36031" y="2820"/>
                </a:lnTo>
                <a:lnTo>
                  <a:pt x="16549" y="794"/>
                </a:lnTo>
                <a:lnTo>
                  <a:pt x="331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478712" y="1546478"/>
            <a:ext cx="87630" cy="19050"/>
          </a:xfrm>
          <a:custGeom>
            <a:avLst/>
            <a:gdLst/>
            <a:ahLst/>
            <a:cxnLst/>
            <a:rect l="l" t="t" r="r" b="b"/>
            <a:pathLst>
              <a:path w="87629" h="19050">
                <a:moveTo>
                  <a:pt x="38100" y="18465"/>
                </a:moveTo>
                <a:lnTo>
                  <a:pt x="0" y="16002"/>
                </a:lnTo>
                <a:lnTo>
                  <a:pt x="7150" y="16624"/>
                </a:lnTo>
                <a:lnTo>
                  <a:pt x="15824" y="17233"/>
                </a:lnTo>
                <a:lnTo>
                  <a:pt x="26111" y="17856"/>
                </a:lnTo>
                <a:lnTo>
                  <a:pt x="38100" y="18465"/>
                </a:lnTo>
                <a:close/>
              </a:path>
              <a:path w="87629" h="19050">
                <a:moveTo>
                  <a:pt x="87312" y="0"/>
                </a:moveTo>
                <a:lnTo>
                  <a:pt x="58737" y="2781"/>
                </a:lnTo>
                <a:lnTo>
                  <a:pt x="67602" y="3695"/>
                </a:lnTo>
                <a:lnTo>
                  <a:pt x="8731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410200" y="1568635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4" h="3809">
                <a:moveTo>
                  <a:pt x="23060" y="0"/>
                </a:moveTo>
                <a:lnTo>
                  <a:pt x="0" y="3693"/>
                </a:lnTo>
                <a:lnTo>
                  <a:pt x="18601" y="3427"/>
                </a:lnTo>
                <a:lnTo>
                  <a:pt x="24141" y="2677"/>
                </a:lnTo>
                <a:lnTo>
                  <a:pt x="23375" y="1511"/>
                </a:lnTo>
                <a:lnTo>
                  <a:pt x="2306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0206037" y="1530477"/>
            <a:ext cx="62230" cy="3810"/>
          </a:xfrm>
          <a:custGeom>
            <a:avLst/>
            <a:gdLst/>
            <a:ahLst/>
            <a:cxnLst/>
            <a:rect l="l" t="t" r="r" b="b"/>
            <a:pathLst>
              <a:path w="62229" h="3809">
                <a:moveTo>
                  <a:pt x="0" y="0"/>
                </a:moveTo>
                <a:lnTo>
                  <a:pt x="21461" y="1423"/>
                </a:lnTo>
                <a:lnTo>
                  <a:pt x="39528" y="2769"/>
                </a:lnTo>
                <a:lnTo>
                  <a:pt x="53310" y="3346"/>
                </a:lnTo>
                <a:lnTo>
                  <a:pt x="61912" y="2462"/>
                </a:lnTo>
                <a:lnTo>
                  <a:pt x="44201" y="1384"/>
                </a:lnTo>
                <a:lnTo>
                  <a:pt x="28098" y="615"/>
                </a:lnTo>
                <a:lnTo>
                  <a:pt x="13424" y="15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257925" y="1525554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40">
                <a:moveTo>
                  <a:pt x="16328" y="0"/>
                </a:moveTo>
                <a:lnTo>
                  <a:pt x="4535" y="1230"/>
                </a:lnTo>
                <a:lnTo>
                  <a:pt x="0" y="2461"/>
                </a:lnTo>
                <a:lnTo>
                  <a:pt x="11793" y="2461"/>
                </a:lnTo>
                <a:lnTo>
                  <a:pt x="19050" y="1230"/>
                </a:lnTo>
                <a:lnTo>
                  <a:pt x="1632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0134600" y="1529054"/>
            <a:ext cx="71755" cy="3175"/>
          </a:xfrm>
          <a:custGeom>
            <a:avLst/>
            <a:gdLst/>
            <a:ahLst/>
            <a:cxnLst/>
            <a:rect l="l" t="t" r="r" b="b"/>
            <a:pathLst>
              <a:path w="71754" h="3175">
                <a:moveTo>
                  <a:pt x="36433" y="0"/>
                </a:moveTo>
                <a:lnTo>
                  <a:pt x="18127" y="302"/>
                </a:lnTo>
                <a:lnTo>
                  <a:pt x="0" y="1731"/>
                </a:lnTo>
                <a:lnTo>
                  <a:pt x="12382" y="2654"/>
                </a:lnTo>
                <a:lnTo>
                  <a:pt x="26163" y="1990"/>
                </a:lnTo>
                <a:lnTo>
                  <a:pt x="40481" y="1500"/>
                </a:lnTo>
                <a:lnTo>
                  <a:pt x="55512" y="1356"/>
                </a:lnTo>
                <a:lnTo>
                  <a:pt x="71437" y="1731"/>
                </a:lnTo>
                <a:lnTo>
                  <a:pt x="54381" y="562"/>
                </a:lnTo>
                <a:lnTo>
                  <a:pt x="3643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582862" y="1560019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993" y="0"/>
                </a:moveTo>
                <a:lnTo>
                  <a:pt x="0" y="1231"/>
                </a:lnTo>
                <a:lnTo>
                  <a:pt x="7937" y="1231"/>
                </a:lnTo>
                <a:lnTo>
                  <a:pt x="99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762125" y="1522169"/>
            <a:ext cx="34925" cy="1270"/>
          </a:xfrm>
          <a:custGeom>
            <a:avLst/>
            <a:gdLst/>
            <a:ahLst/>
            <a:cxnLst/>
            <a:rect l="l" t="t" r="r" b="b"/>
            <a:pathLst>
              <a:path w="34925" h="1269">
                <a:moveTo>
                  <a:pt x="21828" y="0"/>
                </a:moveTo>
                <a:lnTo>
                  <a:pt x="12278" y="230"/>
                </a:lnTo>
                <a:lnTo>
                  <a:pt x="0" y="922"/>
                </a:lnTo>
                <a:lnTo>
                  <a:pt x="34925" y="922"/>
                </a:lnTo>
                <a:lnTo>
                  <a:pt x="29195" y="230"/>
                </a:lnTo>
                <a:lnTo>
                  <a:pt x="2182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0812462" y="1529957"/>
            <a:ext cx="8890" cy="635"/>
          </a:xfrm>
          <a:custGeom>
            <a:avLst/>
            <a:gdLst/>
            <a:ahLst/>
            <a:cxnLst/>
            <a:rect l="l" t="t" r="r" b="b"/>
            <a:pathLst>
              <a:path w="8890" h="634">
                <a:moveTo>
                  <a:pt x="3884" y="0"/>
                </a:moveTo>
                <a:lnTo>
                  <a:pt x="0" y="519"/>
                </a:lnTo>
                <a:lnTo>
                  <a:pt x="8438" y="346"/>
                </a:lnTo>
                <a:lnTo>
                  <a:pt x="8215" y="57"/>
                </a:lnTo>
                <a:lnTo>
                  <a:pt x="388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0896600" y="15460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68" y="0"/>
                </a:moveTo>
                <a:lnTo>
                  <a:pt x="991" y="820"/>
                </a:lnTo>
                <a:lnTo>
                  <a:pt x="0" y="1640"/>
                </a:lnTo>
                <a:lnTo>
                  <a:pt x="396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9947275" y="155386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3809" y="0"/>
                </a:moveTo>
                <a:lnTo>
                  <a:pt x="952" y="0"/>
                </a:lnTo>
                <a:lnTo>
                  <a:pt x="0" y="0"/>
                </a:lnTo>
                <a:lnTo>
                  <a:pt x="4762" y="1230"/>
                </a:lnTo>
                <a:lnTo>
                  <a:pt x="3809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787063" y="1529257"/>
            <a:ext cx="68580" cy="2540"/>
          </a:xfrm>
          <a:custGeom>
            <a:avLst/>
            <a:gdLst/>
            <a:ahLst/>
            <a:cxnLst/>
            <a:rect l="l" t="t" r="r" b="b"/>
            <a:pathLst>
              <a:path w="68579" h="2540">
                <a:moveTo>
                  <a:pt x="30162" y="2451"/>
                </a:moveTo>
                <a:lnTo>
                  <a:pt x="27241" y="1219"/>
                </a:lnTo>
                <a:lnTo>
                  <a:pt x="26263" y="1219"/>
                </a:lnTo>
                <a:lnTo>
                  <a:pt x="25285" y="1219"/>
                </a:lnTo>
                <a:lnTo>
                  <a:pt x="0" y="1219"/>
                </a:lnTo>
                <a:lnTo>
                  <a:pt x="7848" y="1244"/>
                </a:lnTo>
                <a:lnTo>
                  <a:pt x="15443" y="1384"/>
                </a:lnTo>
                <a:lnTo>
                  <a:pt x="22847" y="1739"/>
                </a:lnTo>
                <a:lnTo>
                  <a:pt x="30162" y="2451"/>
                </a:lnTo>
                <a:close/>
              </a:path>
              <a:path w="68579" h="2540">
                <a:moveTo>
                  <a:pt x="68262" y="1219"/>
                </a:moveTo>
                <a:lnTo>
                  <a:pt x="66357" y="0"/>
                </a:lnTo>
                <a:lnTo>
                  <a:pt x="49212" y="1219"/>
                </a:lnTo>
                <a:lnTo>
                  <a:pt x="68262" y="121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4099977" y="1552633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5">
                <a:moveTo>
                  <a:pt x="13234" y="0"/>
                </a:moveTo>
                <a:lnTo>
                  <a:pt x="9645" y="0"/>
                </a:lnTo>
                <a:lnTo>
                  <a:pt x="0" y="1385"/>
                </a:lnTo>
                <a:lnTo>
                  <a:pt x="4598" y="866"/>
                </a:lnTo>
                <a:lnTo>
                  <a:pt x="1323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572577" y="1520570"/>
            <a:ext cx="9552940" cy="58419"/>
          </a:xfrm>
          <a:custGeom>
            <a:avLst/>
            <a:gdLst/>
            <a:ahLst/>
            <a:cxnLst/>
            <a:rect l="l" t="t" r="r" b="b"/>
            <a:pathLst>
              <a:path w="9552940" h="58419">
                <a:moveTo>
                  <a:pt x="2094141" y="6743"/>
                </a:moveTo>
                <a:lnTo>
                  <a:pt x="2076856" y="6604"/>
                </a:lnTo>
                <a:lnTo>
                  <a:pt x="2009457" y="6743"/>
                </a:lnTo>
                <a:lnTo>
                  <a:pt x="2094141" y="6743"/>
                </a:lnTo>
                <a:close/>
              </a:path>
              <a:path w="9552940" h="58419">
                <a:moveTo>
                  <a:pt x="6547879" y="40005"/>
                </a:moveTo>
                <a:lnTo>
                  <a:pt x="6534899" y="40005"/>
                </a:lnTo>
                <a:lnTo>
                  <a:pt x="6531203" y="39585"/>
                </a:lnTo>
                <a:lnTo>
                  <a:pt x="6527571" y="39497"/>
                </a:lnTo>
                <a:lnTo>
                  <a:pt x="6523507" y="40906"/>
                </a:lnTo>
                <a:lnTo>
                  <a:pt x="6547879" y="40005"/>
                </a:lnTo>
                <a:close/>
              </a:path>
              <a:path w="9552940" h="58419">
                <a:moveTo>
                  <a:pt x="6618364" y="14744"/>
                </a:moveTo>
                <a:lnTo>
                  <a:pt x="6465773" y="13843"/>
                </a:lnTo>
                <a:lnTo>
                  <a:pt x="6404254" y="12827"/>
                </a:lnTo>
                <a:lnTo>
                  <a:pt x="6347117" y="11049"/>
                </a:lnTo>
                <a:lnTo>
                  <a:pt x="6348260" y="14744"/>
                </a:lnTo>
                <a:lnTo>
                  <a:pt x="6618364" y="14744"/>
                </a:lnTo>
                <a:close/>
              </a:path>
              <a:path w="9552940" h="58419">
                <a:moveTo>
                  <a:pt x="6955472" y="47053"/>
                </a:moveTo>
                <a:lnTo>
                  <a:pt x="6933247" y="35763"/>
                </a:lnTo>
                <a:lnTo>
                  <a:pt x="6888797" y="50533"/>
                </a:lnTo>
                <a:lnTo>
                  <a:pt x="6908444" y="47663"/>
                </a:lnTo>
                <a:lnTo>
                  <a:pt x="6925030" y="46520"/>
                </a:lnTo>
                <a:lnTo>
                  <a:pt x="6940156" y="46494"/>
                </a:lnTo>
                <a:lnTo>
                  <a:pt x="6955472" y="47053"/>
                </a:lnTo>
                <a:close/>
              </a:path>
              <a:path w="9552940" h="58419">
                <a:moveTo>
                  <a:pt x="8125460" y="49301"/>
                </a:moveTo>
                <a:lnTo>
                  <a:pt x="8112290" y="48475"/>
                </a:lnTo>
                <a:lnTo>
                  <a:pt x="8105699" y="47663"/>
                </a:lnTo>
                <a:lnTo>
                  <a:pt x="8101000" y="46837"/>
                </a:lnTo>
                <a:lnTo>
                  <a:pt x="8101647" y="47459"/>
                </a:lnTo>
                <a:lnTo>
                  <a:pt x="8105457" y="48069"/>
                </a:lnTo>
                <a:lnTo>
                  <a:pt x="8113166" y="48691"/>
                </a:lnTo>
                <a:lnTo>
                  <a:pt x="8125460" y="49301"/>
                </a:lnTo>
                <a:close/>
              </a:path>
              <a:path w="9552940" h="58419">
                <a:moveTo>
                  <a:pt x="9272308" y="11938"/>
                </a:moveTo>
                <a:lnTo>
                  <a:pt x="9269438" y="11938"/>
                </a:lnTo>
                <a:lnTo>
                  <a:pt x="9269438" y="12700"/>
                </a:lnTo>
                <a:lnTo>
                  <a:pt x="9272308" y="11938"/>
                </a:lnTo>
                <a:close/>
              </a:path>
              <a:path w="9552940" h="58419">
                <a:moveTo>
                  <a:pt x="9429775" y="11137"/>
                </a:moveTo>
                <a:lnTo>
                  <a:pt x="9428823" y="10325"/>
                </a:lnTo>
                <a:lnTo>
                  <a:pt x="9422333" y="8915"/>
                </a:lnTo>
                <a:lnTo>
                  <a:pt x="9393872" y="9499"/>
                </a:lnTo>
                <a:lnTo>
                  <a:pt x="9405988" y="9639"/>
                </a:lnTo>
                <a:lnTo>
                  <a:pt x="9415005" y="10020"/>
                </a:lnTo>
                <a:lnTo>
                  <a:pt x="9422435" y="10541"/>
                </a:lnTo>
                <a:lnTo>
                  <a:pt x="9429775" y="11137"/>
                </a:lnTo>
                <a:close/>
              </a:path>
              <a:path w="9552940" h="58419">
                <a:moveTo>
                  <a:pt x="9433560" y="8686"/>
                </a:moveTo>
                <a:lnTo>
                  <a:pt x="9421266" y="8686"/>
                </a:lnTo>
                <a:lnTo>
                  <a:pt x="9422333" y="8915"/>
                </a:lnTo>
                <a:lnTo>
                  <a:pt x="9433560" y="8686"/>
                </a:lnTo>
                <a:close/>
              </a:path>
              <a:path w="9552940" h="58419">
                <a:moveTo>
                  <a:pt x="9552622" y="15240"/>
                </a:moveTo>
                <a:lnTo>
                  <a:pt x="9551835" y="15113"/>
                </a:lnTo>
                <a:lnTo>
                  <a:pt x="9540062" y="13220"/>
                </a:lnTo>
                <a:lnTo>
                  <a:pt x="9532950" y="12954"/>
                </a:lnTo>
                <a:lnTo>
                  <a:pt x="9523527" y="12458"/>
                </a:lnTo>
                <a:lnTo>
                  <a:pt x="9503994" y="9283"/>
                </a:lnTo>
                <a:lnTo>
                  <a:pt x="9502597" y="12331"/>
                </a:lnTo>
                <a:lnTo>
                  <a:pt x="9473895" y="13093"/>
                </a:lnTo>
                <a:lnTo>
                  <a:pt x="9437675" y="13220"/>
                </a:lnTo>
                <a:lnTo>
                  <a:pt x="9413773" y="13982"/>
                </a:lnTo>
                <a:lnTo>
                  <a:pt x="9421990" y="17018"/>
                </a:lnTo>
                <a:lnTo>
                  <a:pt x="9395396" y="13589"/>
                </a:lnTo>
                <a:lnTo>
                  <a:pt x="9341142" y="11049"/>
                </a:lnTo>
                <a:lnTo>
                  <a:pt x="9334932" y="10414"/>
                </a:lnTo>
                <a:lnTo>
                  <a:pt x="9307576" y="7632"/>
                </a:lnTo>
                <a:lnTo>
                  <a:pt x="9309989" y="8890"/>
                </a:lnTo>
                <a:lnTo>
                  <a:pt x="9311157" y="9918"/>
                </a:lnTo>
                <a:lnTo>
                  <a:pt x="9304096" y="10414"/>
                </a:lnTo>
                <a:lnTo>
                  <a:pt x="9281833" y="10172"/>
                </a:lnTo>
                <a:lnTo>
                  <a:pt x="9278976" y="11049"/>
                </a:lnTo>
                <a:lnTo>
                  <a:pt x="9275166" y="11938"/>
                </a:lnTo>
                <a:lnTo>
                  <a:pt x="9272308" y="11938"/>
                </a:lnTo>
                <a:lnTo>
                  <a:pt x="9282786" y="12700"/>
                </a:lnTo>
                <a:lnTo>
                  <a:pt x="9291371" y="13589"/>
                </a:lnTo>
                <a:lnTo>
                  <a:pt x="9294228" y="14478"/>
                </a:lnTo>
                <a:lnTo>
                  <a:pt x="9270454" y="16891"/>
                </a:lnTo>
                <a:lnTo>
                  <a:pt x="9237739" y="18415"/>
                </a:lnTo>
                <a:lnTo>
                  <a:pt x="9204668" y="19443"/>
                </a:lnTo>
                <a:lnTo>
                  <a:pt x="9179814" y="20459"/>
                </a:lnTo>
                <a:lnTo>
                  <a:pt x="9170518" y="19812"/>
                </a:lnTo>
                <a:lnTo>
                  <a:pt x="9171711" y="19570"/>
                </a:lnTo>
                <a:lnTo>
                  <a:pt x="9174099" y="19050"/>
                </a:lnTo>
                <a:lnTo>
                  <a:pt x="9179814" y="18161"/>
                </a:lnTo>
                <a:lnTo>
                  <a:pt x="9176956" y="17018"/>
                </a:lnTo>
                <a:lnTo>
                  <a:pt x="9141676" y="19570"/>
                </a:lnTo>
                <a:lnTo>
                  <a:pt x="9133014" y="17653"/>
                </a:lnTo>
                <a:lnTo>
                  <a:pt x="9130703" y="17157"/>
                </a:lnTo>
                <a:lnTo>
                  <a:pt x="9122804" y="16129"/>
                </a:lnTo>
                <a:lnTo>
                  <a:pt x="9120822" y="15875"/>
                </a:lnTo>
                <a:lnTo>
                  <a:pt x="9118854" y="15633"/>
                </a:lnTo>
                <a:lnTo>
                  <a:pt x="9113914" y="14986"/>
                </a:lnTo>
                <a:lnTo>
                  <a:pt x="9109100" y="12954"/>
                </a:lnTo>
                <a:lnTo>
                  <a:pt x="9114091" y="12573"/>
                </a:lnTo>
                <a:lnTo>
                  <a:pt x="9129065" y="11430"/>
                </a:lnTo>
                <a:lnTo>
                  <a:pt x="9134056" y="11049"/>
                </a:lnTo>
                <a:lnTo>
                  <a:pt x="9106408" y="11049"/>
                </a:lnTo>
                <a:lnTo>
                  <a:pt x="9106408" y="14478"/>
                </a:lnTo>
                <a:lnTo>
                  <a:pt x="9099728" y="15240"/>
                </a:lnTo>
                <a:lnTo>
                  <a:pt x="9087841" y="15633"/>
                </a:lnTo>
                <a:lnTo>
                  <a:pt x="9078989" y="15506"/>
                </a:lnTo>
                <a:lnTo>
                  <a:pt x="9072639" y="15113"/>
                </a:lnTo>
                <a:lnTo>
                  <a:pt x="9068270" y="14478"/>
                </a:lnTo>
                <a:lnTo>
                  <a:pt x="9079941" y="14478"/>
                </a:lnTo>
                <a:lnTo>
                  <a:pt x="9090190" y="14351"/>
                </a:lnTo>
                <a:lnTo>
                  <a:pt x="9098293" y="14109"/>
                </a:lnTo>
                <a:lnTo>
                  <a:pt x="9103538" y="13589"/>
                </a:lnTo>
                <a:lnTo>
                  <a:pt x="9105443" y="13589"/>
                </a:lnTo>
                <a:lnTo>
                  <a:pt x="9106408" y="14478"/>
                </a:lnTo>
                <a:lnTo>
                  <a:pt x="9106408" y="11049"/>
                </a:lnTo>
                <a:lnTo>
                  <a:pt x="9079700" y="11049"/>
                </a:lnTo>
                <a:lnTo>
                  <a:pt x="9053551" y="9398"/>
                </a:lnTo>
                <a:lnTo>
                  <a:pt x="9036799" y="8953"/>
                </a:lnTo>
                <a:lnTo>
                  <a:pt x="9036799" y="13589"/>
                </a:lnTo>
                <a:lnTo>
                  <a:pt x="9035847" y="13589"/>
                </a:lnTo>
                <a:lnTo>
                  <a:pt x="9019184" y="12700"/>
                </a:lnTo>
                <a:lnTo>
                  <a:pt x="9017013" y="12573"/>
                </a:lnTo>
                <a:lnTo>
                  <a:pt x="9020175" y="12700"/>
                </a:lnTo>
                <a:lnTo>
                  <a:pt x="9036799" y="13589"/>
                </a:lnTo>
                <a:lnTo>
                  <a:pt x="9036799" y="8953"/>
                </a:lnTo>
                <a:lnTo>
                  <a:pt x="9025598" y="8636"/>
                </a:lnTo>
                <a:lnTo>
                  <a:pt x="8998725" y="8521"/>
                </a:lnTo>
                <a:lnTo>
                  <a:pt x="8975776" y="9283"/>
                </a:lnTo>
                <a:lnTo>
                  <a:pt x="8954999" y="9525"/>
                </a:lnTo>
                <a:lnTo>
                  <a:pt x="8936088" y="10668"/>
                </a:lnTo>
                <a:lnTo>
                  <a:pt x="8926309" y="11430"/>
                </a:lnTo>
                <a:lnTo>
                  <a:pt x="8932875" y="10172"/>
                </a:lnTo>
                <a:lnTo>
                  <a:pt x="8847061" y="12700"/>
                </a:lnTo>
                <a:lnTo>
                  <a:pt x="8846109" y="11938"/>
                </a:lnTo>
                <a:lnTo>
                  <a:pt x="8794598" y="12192"/>
                </a:lnTo>
                <a:lnTo>
                  <a:pt x="8687600" y="14109"/>
                </a:lnTo>
                <a:lnTo>
                  <a:pt x="8631834" y="13716"/>
                </a:lnTo>
                <a:lnTo>
                  <a:pt x="8599005" y="12192"/>
                </a:lnTo>
                <a:lnTo>
                  <a:pt x="8574380" y="11049"/>
                </a:lnTo>
                <a:lnTo>
                  <a:pt x="8552612" y="11696"/>
                </a:lnTo>
                <a:lnTo>
                  <a:pt x="8528964" y="12065"/>
                </a:lnTo>
                <a:lnTo>
                  <a:pt x="8501570" y="12192"/>
                </a:lnTo>
                <a:lnTo>
                  <a:pt x="8468550" y="11938"/>
                </a:lnTo>
                <a:lnTo>
                  <a:pt x="8459965" y="8521"/>
                </a:lnTo>
                <a:lnTo>
                  <a:pt x="8426755" y="8394"/>
                </a:lnTo>
                <a:lnTo>
                  <a:pt x="8388807" y="7493"/>
                </a:lnTo>
                <a:lnTo>
                  <a:pt x="8354974" y="7112"/>
                </a:lnTo>
                <a:lnTo>
                  <a:pt x="8334108" y="8521"/>
                </a:lnTo>
                <a:lnTo>
                  <a:pt x="8299678" y="4953"/>
                </a:lnTo>
                <a:lnTo>
                  <a:pt x="8277580" y="4457"/>
                </a:lnTo>
                <a:lnTo>
                  <a:pt x="8249958" y="3822"/>
                </a:lnTo>
                <a:lnTo>
                  <a:pt x="8137804" y="4457"/>
                </a:lnTo>
                <a:lnTo>
                  <a:pt x="8091932" y="4191"/>
                </a:lnTo>
                <a:lnTo>
                  <a:pt x="8089074" y="8521"/>
                </a:lnTo>
                <a:lnTo>
                  <a:pt x="8056143" y="8636"/>
                </a:lnTo>
                <a:lnTo>
                  <a:pt x="8022323" y="9156"/>
                </a:lnTo>
                <a:lnTo>
                  <a:pt x="7947012" y="11049"/>
                </a:lnTo>
                <a:lnTo>
                  <a:pt x="7950822" y="15240"/>
                </a:lnTo>
                <a:lnTo>
                  <a:pt x="7910462" y="15875"/>
                </a:lnTo>
                <a:lnTo>
                  <a:pt x="7818221" y="13347"/>
                </a:lnTo>
                <a:lnTo>
                  <a:pt x="7809370" y="13093"/>
                </a:lnTo>
                <a:lnTo>
                  <a:pt x="7753451" y="12700"/>
                </a:lnTo>
                <a:lnTo>
                  <a:pt x="7759954" y="11811"/>
                </a:lnTo>
                <a:lnTo>
                  <a:pt x="7769669" y="11303"/>
                </a:lnTo>
                <a:lnTo>
                  <a:pt x="7780807" y="11430"/>
                </a:lnTo>
                <a:lnTo>
                  <a:pt x="7791590" y="11938"/>
                </a:lnTo>
                <a:lnTo>
                  <a:pt x="7779144" y="11303"/>
                </a:lnTo>
                <a:lnTo>
                  <a:pt x="7736802" y="9156"/>
                </a:lnTo>
                <a:lnTo>
                  <a:pt x="7680896" y="9918"/>
                </a:lnTo>
                <a:lnTo>
                  <a:pt x="7625334" y="12065"/>
                </a:lnTo>
                <a:lnTo>
                  <a:pt x="7571499" y="13347"/>
                </a:lnTo>
                <a:lnTo>
                  <a:pt x="7548461" y="12700"/>
                </a:lnTo>
                <a:lnTo>
                  <a:pt x="7543851" y="12573"/>
                </a:lnTo>
                <a:lnTo>
                  <a:pt x="7520813" y="11938"/>
                </a:lnTo>
                <a:lnTo>
                  <a:pt x="7494003" y="12573"/>
                </a:lnTo>
                <a:lnTo>
                  <a:pt x="7482599" y="12331"/>
                </a:lnTo>
                <a:lnTo>
                  <a:pt x="7472185" y="11938"/>
                </a:lnTo>
                <a:lnTo>
                  <a:pt x="7475055" y="11938"/>
                </a:lnTo>
                <a:lnTo>
                  <a:pt x="7476960" y="11049"/>
                </a:lnTo>
                <a:lnTo>
                  <a:pt x="7468375" y="11049"/>
                </a:lnTo>
                <a:lnTo>
                  <a:pt x="7440727" y="9283"/>
                </a:lnTo>
                <a:lnTo>
                  <a:pt x="7448359" y="10172"/>
                </a:lnTo>
                <a:lnTo>
                  <a:pt x="7456932" y="11049"/>
                </a:lnTo>
                <a:lnTo>
                  <a:pt x="7463612" y="11049"/>
                </a:lnTo>
                <a:lnTo>
                  <a:pt x="7450709" y="11176"/>
                </a:lnTo>
                <a:lnTo>
                  <a:pt x="7401636" y="12700"/>
                </a:lnTo>
                <a:lnTo>
                  <a:pt x="7391146" y="8521"/>
                </a:lnTo>
                <a:lnTo>
                  <a:pt x="7386383" y="8521"/>
                </a:lnTo>
                <a:lnTo>
                  <a:pt x="7374077" y="8128"/>
                </a:lnTo>
                <a:lnTo>
                  <a:pt x="7370165" y="9156"/>
                </a:lnTo>
                <a:lnTo>
                  <a:pt x="7372705" y="11176"/>
                </a:lnTo>
                <a:lnTo>
                  <a:pt x="7379703" y="13589"/>
                </a:lnTo>
                <a:lnTo>
                  <a:pt x="7371321" y="14224"/>
                </a:lnTo>
                <a:lnTo>
                  <a:pt x="7349198" y="16129"/>
                </a:lnTo>
                <a:lnTo>
                  <a:pt x="7335139" y="14109"/>
                </a:lnTo>
                <a:lnTo>
                  <a:pt x="7331634" y="13589"/>
                </a:lnTo>
                <a:lnTo>
                  <a:pt x="7308786" y="13982"/>
                </a:lnTo>
                <a:lnTo>
                  <a:pt x="7284707" y="14109"/>
                </a:lnTo>
                <a:lnTo>
                  <a:pt x="7263384" y="11049"/>
                </a:lnTo>
                <a:lnTo>
                  <a:pt x="7238022" y="12954"/>
                </a:lnTo>
                <a:lnTo>
                  <a:pt x="7197115" y="14605"/>
                </a:lnTo>
                <a:lnTo>
                  <a:pt x="7156920" y="16891"/>
                </a:lnTo>
                <a:lnTo>
                  <a:pt x="7133717" y="21336"/>
                </a:lnTo>
                <a:lnTo>
                  <a:pt x="7132764" y="19570"/>
                </a:lnTo>
                <a:lnTo>
                  <a:pt x="7138479" y="19570"/>
                </a:lnTo>
                <a:lnTo>
                  <a:pt x="7119213" y="18923"/>
                </a:lnTo>
                <a:lnTo>
                  <a:pt x="7100227" y="18681"/>
                </a:lnTo>
                <a:lnTo>
                  <a:pt x="7081761" y="18681"/>
                </a:lnTo>
                <a:lnTo>
                  <a:pt x="7064108" y="19570"/>
                </a:lnTo>
                <a:lnTo>
                  <a:pt x="7052665" y="14478"/>
                </a:lnTo>
                <a:lnTo>
                  <a:pt x="6996417" y="21336"/>
                </a:lnTo>
                <a:lnTo>
                  <a:pt x="6988480" y="20459"/>
                </a:lnTo>
                <a:lnTo>
                  <a:pt x="6974878" y="18923"/>
                </a:lnTo>
                <a:lnTo>
                  <a:pt x="6963524" y="16891"/>
                </a:lnTo>
                <a:lnTo>
                  <a:pt x="6965048" y="14744"/>
                </a:lnTo>
                <a:lnTo>
                  <a:pt x="6982117" y="11938"/>
                </a:lnTo>
                <a:lnTo>
                  <a:pt x="6935457" y="14871"/>
                </a:lnTo>
                <a:lnTo>
                  <a:pt x="6883971" y="17399"/>
                </a:lnTo>
                <a:lnTo>
                  <a:pt x="6844817" y="20459"/>
                </a:lnTo>
                <a:lnTo>
                  <a:pt x="6845668" y="19697"/>
                </a:lnTo>
                <a:lnTo>
                  <a:pt x="6845808" y="19570"/>
                </a:lnTo>
                <a:lnTo>
                  <a:pt x="6848627" y="17018"/>
                </a:lnTo>
                <a:lnTo>
                  <a:pt x="6827253" y="17653"/>
                </a:lnTo>
                <a:lnTo>
                  <a:pt x="6804177" y="18808"/>
                </a:lnTo>
                <a:lnTo>
                  <a:pt x="6783070" y="19570"/>
                </a:lnTo>
                <a:lnTo>
                  <a:pt x="6767589" y="18681"/>
                </a:lnTo>
                <a:lnTo>
                  <a:pt x="6757073" y="17919"/>
                </a:lnTo>
                <a:lnTo>
                  <a:pt x="6739547" y="16637"/>
                </a:lnTo>
                <a:lnTo>
                  <a:pt x="6698805" y="15506"/>
                </a:lnTo>
                <a:lnTo>
                  <a:pt x="6348260" y="14744"/>
                </a:lnTo>
                <a:lnTo>
                  <a:pt x="6343396" y="14478"/>
                </a:lnTo>
                <a:lnTo>
                  <a:pt x="6292278" y="11811"/>
                </a:lnTo>
                <a:lnTo>
                  <a:pt x="6274651" y="14478"/>
                </a:lnTo>
                <a:lnTo>
                  <a:pt x="6259995" y="11176"/>
                </a:lnTo>
                <a:lnTo>
                  <a:pt x="6259906" y="11049"/>
                </a:lnTo>
                <a:lnTo>
                  <a:pt x="6258966" y="9779"/>
                </a:lnTo>
                <a:lnTo>
                  <a:pt x="6267945" y="8636"/>
                </a:lnTo>
                <a:lnTo>
                  <a:pt x="6268936" y="8521"/>
                </a:lnTo>
                <a:lnTo>
                  <a:pt x="6220041" y="8636"/>
                </a:lnTo>
                <a:lnTo>
                  <a:pt x="6180264" y="7874"/>
                </a:lnTo>
                <a:lnTo>
                  <a:pt x="6144780" y="8001"/>
                </a:lnTo>
                <a:lnTo>
                  <a:pt x="6108751" y="11049"/>
                </a:lnTo>
                <a:lnTo>
                  <a:pt x="6107404" y="9398"/>
                </a:lnTo>
                <a:lnTo>
                  <a:pt x="6112218" y="8128"/>
                </a:lnTo>
                <a:lnTo>
                  <a:pt x="6117209" y="7112"/>
                </a:lnTo>
                <a:lnTo>
                  <a:pt x="6116383" y="5981"/>
                </a:lnTo>
                <a:lnTo>
                  <a:pt x="6093053" y="6997"/>
                </a:lnTo>
                <a:lnTo>
                  <a:pt x="6085878" y="6743"/>
                </a:lnTo>
                <a:lnTo>
                  <a:pt x="6084468" y="5588"/>
                </a:lnTo>
                <a:lnTo>
                  <a:pt x="6089688" y="4699"/>
                </a:lnTo>
                <a:lnTo>
                  <a:pt x="6107798" y="3302"/>
                </a:lnTo>
                <a:lnTo>
                  <a:pt x="6068707" y="4546"/>
                </a:lnTo>
                <a:lnTo>
                  <a:pt x="6068707" y="36576"/>
                </a:lnTo>
                <a:lnTo>
                  <a:pt x="6059983" y="37465"/>
                </a:lnTo>
                <a:lnTo>
                  <a:pt x="6049645" y="37465"/>
                </a:lnTo>
                <a:lnTo>
                  <a:pt x="6037872" y="36830"/>
                </a:lnTo>
                <a:lnTo>
                  <a:pt x="6024854" y="35814"/>
                </a:lnTo>
                <a:lnTo>
                  <a:pt x="6035052" y="35814"/>
                </a:lnTo>
                <a:lnTo>
                  <a:pt x="6045708" y="35941"/>
                </a:lnTo>
                <a:lnTo>
                  <a:pt x="6068707" y="36576"/>
                </a:lnTo>
                <a:lnTo>
                  <a:pt x="6068707" y="4546"/>
                </a:lnTo>
                <a:lnTo>
                  <a:pt x="6063526" y="4699"/>
                </a:lnTo>
                <a:lnTo>
                  <a:pt x="6038202" y="8001"/>
                </a:lnTo>
                <a:lnTo>
                  <a:pt x="6025743" y="12700"/>
                </a:lnTo>
                <a:lnTo>
                  <a:pt x="6020079" y="17919"/>
                </a:lnTo>
                <a:lnTo>
                  <a:pt x="5994628" y="16129"/>
                </a:lnTo>
                <a:lnTo>
                  <a:pt x="5973724" y="15875"/>
                </a:lnTo>
                <a:lnTo>
                  <a:pt x="5954788" y="17018"/>
                </a:lnTo>
                <a:lnTo>
                  <a:pt x="5935230" y="19570"/>
                </a:lnTo>
                <a:lnTo>
                  <a:pt x="5925210" y="17653"/>
                </a:lnTo>
                <a:lnTo>
                  <a:pt x="5919279" y="16129"/>
                </a:lnTo>
                <a:lnTo>
                  <a:pt x="5918784" y="16002"/>
                </a:lnTo>
                <a:lnTo>
                  <a:pt x="5923432" y="14871"/>
                </a:lnTo>
                <a:lnTo>
                  <a:pt x="5946673" y="14478"/>
                </a:lnTo>
                <a:lnTo>
                  <a:pt x="5910745" y="13462"/>
                </a:lnTo>
                <a:lnTo>
                  <a:pt x="5856694" y="12700"/>
                </a:lnTo>
                <a:lnTo>
                  <a:pt x="5807087" y="13220"/>
                </a:lnTo>
                <a:lnTo>
                  <a:pt x="5784583" y="16129"/>
                </a:lnTo>
                <a:lnTo>
                  <a:pt x="5775045" y="15367"/>
                </a:lnTo>
                <a:lnTo>
                  <a:pt x="5761939" y="15240"/>
                </a:lnTo>
                <a:lnTo>
                  <a:pt x="5749188" y="15506"/>
                </a:lnTo>
                <a:lnTo>
                  <a:pt x="5740730" y="16129"/>
                </a:lnTo>
                <a:lnTo>
                  <a:pt x="5679351" y="15367"/>
                </a:lnTo>
                <a:lnTo>
                  <a:pt x="5653976" y="15367"/>
                </a:lnTo>
                <a:lnTo>
                  <a:pt x="5618683" y="15240"/>
                </a:lnTo>
                <a:lnTo>
                  <a:pt x="5634888" y="16129"/>
                </a:lnTo>
                <a:lnTo>
                  <a:pt x="5617057" y="19304"/>
                </a:lnTo>
                <a:lnTo>
                  <a:pt x="5596636" y="19697"/>
                </a:lnTo>
                <a:lnTo>
                  <a:pt x="5571744" y="18923"/>
                </a:lnTo>
                <a:lnTo>
                  <a:pt x="5540502" y="18681"/>
                </a:lnTo>
                <a:lnTo>
                  <a:pt x="5541454" y="17919"/>
                </a:lnTo>
                <a:lnTo>
                  <a:pt x="5511495" y="16764"/>
                </a:lnTo>
                <a:lnTo>
                  <a:pt x="5494845" y="16129"/>
                </a:lnTo>
                <a:lnTo>
                  <a:pt x="5472493" y="16129"/>
                </a:lnTo>
                <a:lnTo>
                  <a:pt x="5458384" y="16764"/>
                </a:lnTo>
                <a:lnTo>
                  <a:pt x="5436501" y="16637"/>
                </a:lnTo>
                <a:lnTo>
                  <a:pt x="5390807" y="14478"/>
                </a:lnTo>
                <a:lnTo>
                  <a:pt x="5396535" y="18681"/>
                </a:lnTo>
                <a:lnTo>
                  <a:pt x="5376545" y="21463"/>
                </a:lnTo>
                <a:lnTo>
                  <a:pt x="5374297" y="21336"/>
                </a:lnTo>
                <a:lnTo>
                  <a:pt x="5328297" y="18681"/>
                </a:lnTo>
                <a:lnTo>
                  <a:pt x="5290477" y="16268"/>
                </a:lnTo>
                <a:lnTo>
                  <a:pt x="5242064" y="16129"/>
                </a:lnTo>
                <a:lnTo>
                  <a:pt x="5263997" y="18681"/>
                </a:lnTo>
                <a:lnTo>
                  <a:pt x="5234800" y="18288"/>
                </a:lnTo>
                <a:lnTo>
                  <a:pt x="5205476" y="14478"/>
                </a:lnTo>
                <a:lnTo>
                  <a:pt x="5200599" y="13843"/>
                </a:lnTo>
                <a:lnTo>
                  <a:pt x="5188661" y="11938"/>
                </a:lnTo>
                <a:lnTo>
                  <a:pt x="5177523" y="10172"/>
                </a:lnTo>
                <a:lnTo>
                  <a:pt x="5166385" y="8394"/>
                </a:lnTo>
                <a:lnTo>
                  <a:pt x="5137188" y="5080"/>
                </a:lnTo>
                <a:lnTo>
                  <a:pt x="5135918" y="4584"/>
                </a:lnTo>
                <a:lnTo>
                  <a:pt x="5141366" y="4191"/>
                </a:lnTo>
                <a:lnTo>
                  <a:pt x="5150193" y="3822"/>
                </a:lnTo>
                <a:lnTo>
                  <a:pt x="5159121" y="3302"/>
                </a:lnTo>
                <a:lnTo>
                  <a:pt x="5123726" y="2286"/>
                </a:lnTo>
                <a:lnTo>
                  <a:pt x="5112982" y="3429"/>
                </a:lnTo>
                <a:lnTo>
                  <a:pt x="5112232" y="5842"/>
                </a:lnTo>
                <a:lnTo>
                  <a:pt x="5106759" y="8394"/>
                </a:lnTo>
                <a:lnTo>
                  <a:pt x="5081892" y="10172"/>
                </a:lnTo>
                <a:lnTo>
                  <a:pt x="5078361" y="7493"/>
                </a:lnTo>
                <a:lnTo>
                  <a:pt x="5078615" y="6870"/>
                </a:lnTo>
                <a:lnTo>
                  <a:pt x="5079390" y="4953"/>
                </a:lnTo>
                <a:lnTo>
                  <a:pt x="5074513" y="2933"/>
                </a:lnTo>
                <a:lnTo>
                  <a:pt x="5053292" y="1651"/>
                </a:lnTo>
                <a:lnTo>
                  <a:pt x="5023129" y="2286"/>
                </a:lnTo>
                <a:lnTo>
                  <a:pt x="5002758" y="3390"/>
                </a:lnTo>
                <a:lnTo>
                  <a:pt x="5002758" y="45212"/>
                </a:lnTo>
                <a:lnTo>
                  <a:pt x="4976419" y="46863"/>
                </a:lnTo>
                <a:lnTo>
                  <a:pt x="4962664" y="47117"/>
                </a:lnTo>
                <a:lnTo>
                  <a:pt x="4955705" y="46355"/>
                </a:lnTo>
                <a:lnTo>
                  <a:pt x="4952225" y="45974"/>
                </a:lnTo>
                <a:lnTo>
                  <a:pt x="4963731" y="43446"/>
                </a:lnTo>
                <a:lnTo>
                  <a:pt x="4974983" y="43053"/>
                </a:lnTo>
                <a:lnTo>
                  <a:pt x="4987480" y="43815"/>
                </a:lnTo>
                <a:lnTo>
                  <a:pt x="5002758" y="45212"/>
                </a:lnTo>
                <a:lnTo>
                  <a:pt x="5002758" y="3390"/>
                </a:lnTo>
                <a:lnTo>
                  <a:pt x="4973675" y="4953"/>
                </a:lnTo>
                <a:lnTo>
                  <a:pt x="4917059" y="6870"/>
                </a:lnTo>
                <a:lnTo>
                  <a:pt x="4865459" y="5080"/>
                </a:lnTo>
                <a:lnTo>
                  <a:pt x="4874780" y="6997"/>
                </a:lnTo>
                <a:lnTo>
                  <a:pt x="4880000" y="8763"/>
                </a:lnTo>
                <a:lnTo>
                  <a:pt x="4876990" y="10414"/>
                </a:lnTo>
                <a:lnTo>
                  <a:pt x="4861649" y="11938"/>
                </a:lnTo>
                <a:lnTo>
                  <a:pt x="4821618" y="10541"/>
                </a:lnTo>
                <a:lnTo>
                  <a:pt x="4814405" y="10172"/>
                </a:lnTo>
                <a:lnTo>
                  <a:pt x="4775949" y="8128"/>
                </a:lnTo>
                <a:lnTo>
                  <a:pt x="4731182" y="7239"/>
                </a:lnTo>
                <a:lnTo>
                  <a:pt x="4693831" y="10172"/>
                </a:lnTo>
                <a:lnTo>
                  <a:pt x="4688116" y="9283"/>
                </a:lnTo>
                <a:lnTo>
                  <a:pt x="4685258" y="8521"/>
                </a:lnTo>
                <a:lnTo>
                  <a:pt x="4685258" y="7632"/>
                </a:lnTo>
                <a:lnTo>
                  <a:pt x="4652010" y="9283"/>
                </a:lnTo>
                <a:lnTo>
                  <a:pt x="4573702" y="12331"/>
                </a:lnTo>
                <a:lnTo>
                  <a:pt x="4547959" y="14478"/>
                </a:lnTo>
                <a:lnTo>
                  <a:pt x="4541253" y="13589"/>
                </a:lnTo>
                <a:lnTo>
                  <a:pt x="4534547" y="12700"/>
                </a:lnTo>
                <a:lnTo>
                  <a:pt x="4531677" y="12331"/>
                </a:lnTo>
                <a:lnTo>
                  <a:pt x="4512513" y="9779"/>
                </a:lnTo>
                <a:lnTo>
                  <a:pt x="4456150" y="10045"/>
                </a:lnTo>
                <a:lnTo>
                  <a:pt x="4395495" y="11938"/>
                </a:lnTo>
                <a:lnTo>
                  <a:pt x="4347134" y="12331"/>
                </a:lnTo>
                <a:lnTo>
                  <a:pt x="4331386" y="8521"/>
                </a:lnTo>
                <a:lnTo>
                  <a:pt x="4327715" y="7632"/>
                </a:lnTo>
                <a:lnTo>
                  <a:pt x="4218063" y="8521"/>
                </a:lnTo>
                <a:lnTo>
                  <a:pt x="4220921" y="6743"/>
                </a:lnTo>
                <a:lnTo>
                  <a:pt x="4176420" y="6870"/>
                </a:lnTo>
                <a:lnTo>
                  <a:pt x="4144530" y="8128"/>
                </a:lnTo>
                <a:lnTo>
                  <a:pt x="4121035" y="10287"/>
                </a:lnTo>
                <a:lnTo>
                  <a:pt x="4101744" y="12700"/>
                </a:lnTo>
                <a:lnTo>
                  <a:pt x="4094327" y="11569"/>
                </a:lnTo>
                <a:lnTo>
                  <a:pt x="4093883" y="10668"/>
                </a:lnTo>
                <a:lnTo>
                  <a:pt x="4096651" y="10045"/>
                </a:lnTo>
                <a:lnTo>
                  <a:pt x="4098887" y="9283"/>
                </a:lnTo>
                <a:lnTo>
                  <a:pt x="4036923" y="8001"/>
                </a:lnTo>
                <a:lnTo>
                  <a:pt x="3993642" y="8001"/>
                </a:lnTo>
                <a:lnTo>
                  <a:pt x="3953408" y="9652"/>
                </a:lnTo>
                <a:lnTo>
                  <a:pt x="3900563" y="13589"/>
                </a:lnTo>
                <a:lnTo>
                  <a:pt x="3892740" y="9652"/>
                </a:lnTo>
                <a:lnTo>
                  <a:pt x="3891991" y="9283"/>
                </a:lnTo>
                <a:lnTo>
                  <a:pt x="3866667" y="9652"/>
                </a:lnTo>
                <a:lnTo>
                  <a:pt x="3772001" y="6743"/>
                </a:lnTo>
                <a:lnTo>
                  <a:pt x="3767734" y="6604"/>
                </a:lnTo>
                <a:lnTo>
                  <a:pt x="3706025" y="5588"/>
                </a:lnTo>
                <a:lnTo>
                  <a:pt x="3645090" y="6718"/>
                </a:lnTo>
                <a:lnTo>
                  <a:pt x="3644087" y="6743"/>
                </a:lnTo>
                <a:lnTo>
                  <a:pt x="3645090" y="6718"/>
                </a:lnTo>
                <a:lnTo>
                  <a:pt x="3646627" y="6108"/>
                </a:lnTo>
                <a:lnTo>
                  <a:pt x="3646944" y="5981"/>
                </a:lnTo>
                <a:lnTo>
                  <a:pt x="3654577" y="5080"/>
                </a:lnTo>
                <a:lnTo>
                  <a:pt x="3595332" y="6108"/>
                </a:lnTo>
                <a:lnTo>
                  <a:pt x="3417557" y="2286"/>
                </a:lnTo>
                <a:lnTo>
                  <a:pt x="3373196" y="3568"/>
                </a:lnTo>
                <a:lnTo>
                  <a:pt x="3343757" y="8521"/>
                </a:lnTo>
                <a:lnTo>
                  <a:pt x="3268434" y="11938"/>
                </a:lnTo>
                <a:lnTo>
                  <a:pt x="3304235" y="13347"/>
                </a:lnTo>
                <a:lnTo>
                  <a:pt x="3307562" y="15240"/>
                </a:lnTo>
                <a:lnTo>
                  <a:pt x="3295548" y="17399"/>
                </a:lnTo>
                <a:lnTo>
                  <a:pt x="3285363" y="19443"/>
                </a:lnTo>
                <a:lnTo>
                  <a:pt x="3294176" y="21336"/>
                </a:lnTo>
                <a:lnTo>
                  <a:pt x="3263468" y="20955"/>
                </a:lnTo>
                <a:lnTo>
                  <a:pt x="3236607" y="19304"/>
                </a:lnTo>
                <a:lnTo>
                  <a:pt x="3225660" y="17399"/>
                </a:lnTo>
                <a:lnTo>
                  <a:pt x="3242691" y="16129"/>
                </a:lnTo>
                <a:lnTo>
                  <a:pt x="3250311" y="17018"/>
                </a:lnTo>
                <a:lnTo>
                  <a:pt x="3247872" y="16129"/>
                </a:lnTo>
                <a:lnTo>
                  <a:pt x="3243351" y="14478"/>
                </a:lnTo>
                <a:lnTo>
                  <a:pt x="3238830" y="12827"/>
                </a:lnTo>
                <a:lnTo>
                  <a:pt x="3214446" y="11938"/>
                </a:lnTo>
                <a:lnTo>
                  <a:pt x="3197034" y="11303"/>
                </a:lnTo>
                <a:lnTo>
                  <a:pt x="3152571" y="10414"/>
                </a:lnTo>
                <a:lnTo>
                  <a:pt x="3144583" y="9283"/>
                </a:lnTo>
                <a:lnTo>
                  <a:pt x="3133928" y="7759"/>
                </a:lnTo>
                <a:lnTo>
                  <a:pt x="3133039" y="7632"/>
                </a:lnTo>
                <a:lnTo>
                  <a:pt x="3081413" y="7759"/>
                </a:lnTo>
                <a:lnTo>
                  <a:pt x="2580995" y="2540"/>
                </a:lnTo>
                <a:lnTo>
                  <a:pt x="2601963" y="9283"/>
                </a:lnTo>
                <a:lnTo>
                  <a:pt x="2540000" y="8521"/>
                </a:lnTo>
                <a:lnTo>
                  <a:pt x="2530411" y="6997"/>
                </a:lnTo>
                <a:lnTo>
                  <a:pt x="2528430" y="5346"/>
                </a:lnTo>
                <a:lnTo>
                  <a:pt x="2537714" y="4318"/>
                </a:lnTo>
                <a:lnTo>
                  <a:pt x="2561920" y="4191"/>
                </a:lnTo>
                <a:lnTo>
                  <a:pt x="2540635" y="3175"/>
                </a:lnTo>
                <a:lnTo>
                  <a:pt x="2516035" y="4457"/>
                </a:lnTo>
                <a:lnTo>
                  <a:pt x="2495550" y="6604"/>
                </a:lnTo>
                <a:lnTo>
                  <a:pt x="2486596" y="8521"/>
                </a:lnTo>
                <a:lnTo>
                  <a:pt x="2456637" y="6743"/>
                </a:lnTo>
                <a:lnTo>
                  <a:pt x="2459494" y="4953"/>
                </a:lnTo>
                <a:lnTo>
                  <a:pt x="2478087" y="3302"/>
                </a:lnTo>
                <a:lnTo>
                  <a:pt x="2495359" y="2171"/>
                </a:lnTo>
                <a:lnTo>
                  <a:pt x="2494229" y="1651"/>
                </a:lnTo>
                <a:lnTo>
                  <a:pt x="2465628" y="1651"/>
                </a:lnTo>
                <a:lnTo>
                  <a:pt x="2432494" y="5219"/>
                </a:lnTo>
                <a:lnTo>
                  <a:pt x="2412530" y="6350"/>
                </a:lnTo>
                <a:lnTo>
                  <a:pt x="2380767" y="6743"/>
                </a:lnTo>
                <a:lnTo>
                  <a:pt x="2368423" y="5715"/>
                </a:lnTo>
                <a:lnTo>
                  <a:pt x="2363800" y="5346"/>
                </a:lnTo>
                <a:lnTo>
                  <a:pt x="2359063" y="4191"/>
                </a:lnTo>
                <a:lnTo>
                  <a:pt x="2358009" y="3937"/>
                </a:lnTo>
                <a:lnTo>
                  <a:pt x="2355977" y="2946"/>
                </a:lnTo>
                <a:lnTo>
                  <a:pt x="2355977" y="5080"/>
                </a:lnTo>
                <a:lnTo>
                  <a:pt x="2341308" y="5715"/>
                </a:lnTo>
                <a:lnTo>
                  <a:pt x="2336546" y="5588"/>
                </a:lnTo>
                <a:lnTo>
                  <a:pt x="2338413" y="4953"/>
                </a:lnTo>
                <a:lnTo>
                  <a:pt x="2343581" y="4191"/>
                </a:lnTo>
                <a:lnTo>
                  <a:pt x="2355977" y="5080"/>
                </a:lnTo>
                <a:lnTo>
                  <a:pt x="2355977" y="2946"/>
                </a:lnTo>
                <a:lnTo>
                  <a:pt x="2350262" y="2540"/>
                </a:lnTo>
                <a:lnTo>
                  <a:pt x="2351214" y="2540"/>
                </a:lnTo>
                <a:lnTo>
                  <a:pt x="2346439" y="1651"/>
                </a:lnTo>
                <a:lnTo>
                  <a:pt x="2330234" y="2540"/>
                </a:lnTo>
                <a:lnTo>
                  <a:pt x="2252053" y="1651"/>
                </a:lnTo>
                <a:lnTo>
                  <a:pt x="2283510" y="6743"/>
                </a:lnTo>
                <a:lnTo>
                  <a:pt x="2258136" y="7874"/>
                </a:lnTo>
                <a:lnTo>
                  <a:pt x="2238464" y="8394"/>
                </a:lnTo>
                <a:lnTo>
                  <a:pt x="2232025" y="9283"/>
                </a:lnTo>
                <a:lnTo>
                  <a:pt x="2246338" y="11938"/>
                </a:lnTo>
                <a:lnTo>
                  <a:pt x="2209190" y="8890"/>
                </a:lnTo>
                <a:lnTo>
                  <a:pt x="2206104" y="8636"/>
                </a:lnTo>
                <a:lnTo>
                  <a:pt x="2146008" y="7112"/>
                </a:lnTo>
                <a:lnTo>
                  <a:pt x="2009457" y="6743"/>
                </a:lnTo>
                <a:lnTo>
                  <a:pt x="1954606" y="6604"/>
                </a:lnTo>
                <a:lnTo>
                  <a:pt x="1923110" y="5981"/>
                </a:lnTo>
                <a:lnTo>
                  <a:pt x="1886610" y="7874"/>
                </a:lnTo>
                <a:lnTo>
                  <a:pt x="1849221" y="8763"/>
                </a:lnTo>
                <a:lnTo>
                  <a:pt x="1809686" y="8890"/>
                </a:lnTo>
                <a:lnTo>
                  <a:pt x="1766747" y="8521"/>
                </a:lnTo>
                <a:lnTo>
                  <a:pt x="1776120" y="10287"/>
                </a:lnTo>
                <a:lnTo>
                  <a:pt x="1778063" y="12458"/>
                </a:lnTo>
                <a:lnTo>
                  <a:pt x="1767687" y="14109"/>
                </a:lnTo>
                <a:lnTo>
                  <a:pt x="1740052" y="14478"/>
                </a:lnTo>
                <a:lnTo>
                  <a:pt x="1734058" y="10172"/>
                </a:lnTo>
                <a:lnTo>
                  <a:pt x="1732305" y="8890"/>
                </a:lnTo>
                <a:lnTo>
                  <a:pt x="1694522" y="6743"/>
                </a:lnTo>
                <a:lnTo>
                  <a:pt x="1645653" y="5346"/>
                </a:lnTo>
                <a:lnTo>
                  <a:pt x="1604657" y="1651"/>
                </a:lnTo>
                <a:lnTo>
                  <a:pt x="1604327" y="3822"/>
                </a:lnTo>
                <a:lnTo>
                  <a:pt x="1573428" y="4699"/>
                </a:lnTo>
                <a:lnTo>
                  <a:pt x="1534020" y="5346"/>
                </a:lnTo>
                <a:lnTo>
                  <a:pt x="1508150" y="6870"/>
                </a:lnTo>
                <a:lnTo>
                  <a:pt x="1517891" y="10172"/>
                </a:lnTo>
                <a:lnTo>
                  <a:pt x="1498841" y="9156"/>
                </a:lnTo>
                <a:lnTo>
                  <a:pt x="1497939" y="8521"/>
                </a:lnTo>
                <a:lnTo>
                  <a:pt x="1496682" y="7632"/>
                </a:lnTo>
                <a:lnTo>
                  <a:pt x="1496326" y="7366"/>
                </a:lnTo>
                <a:lnTo>
                  <a:pt x="1495767" y="5346"/>
                </a:lnTo>
                <a:lnTo>
                  <a:pt x="1491665" y="4699"/>
                </a:lnTo>
                <a:lnTo>
                  <a:pt x="1482623" y="3302"/>
                </a:lnTo>
                <a:lnTo>
                  <a:pt x="1438021" y="4584"/>
                </a:lnTo>
                <a:lnTo>
                  <a:pt x="1391081" y="4699"/>
                </a:lnTo>
                <a:lnTo>
                  <a:pt x="1187005" y="1651"/>
                </a:lnTo>
                <a:lnTo>
                  <a:pt x="1133652" y="1651"/>
                </a:lnTo>
                <a:lnTo>
                  <a:pt x="1135418" y="2933"/>
                </a:lnTo>
                <a:lnTo>
                  <a:pt x="1139139" y="4318"/>
                </a:lnTo>
                <a:lnTo>
                  <a:pt x="1138212" y="5842"/>
                </a:lnTo>
                <a:lnTo>
                  <a:pt x="1126032" y="7632"/>
                </a:lnTo>
                <a:lnTo>
                  <a:pt x="1117371" y="6743"/>
                </a:lnTo>
                <a:lnTo>
                  <a:pt x="1102550" y="5219"/>
                </a:lnTo>
                <a:lnTo>
                  <a:pt x="1059281" y="762"/>
                </a:lnTo>
                <a:lnTo>
                  <a:pt x="1044549" y="2286"/>
                </a:lnTo>
                <a:lnTo>
                  <a:pt x="1032941" y="4318"/>
                </a:lnTo>
                <a:lnTo>
                  <a:pt x="1017587" y="5219"/>
                </a:lnTo>
                <a:lnTo>
                  <a:pt x="991590" y="3302"/>
                </a:lnTo>
                <a:lnTo>
                  <a:pt x="996670" y="4584"/>
                </a:lnTo>
                <a:lnTo>
                  <a:pt x="1000048" y="5715"/>
                </a:lnTo>
                <a:lnTo>
                  <a:pt x="998969" y="6477"/>
                </a:lnTo>
                <a:lnTo>
                  <a:pt x="990638" y="6743"/>
                </a:lnTo>
                <a:lnTo>
                  <a:pt x="953643" y="5981"/>
                </a:lnTo>
                <a:lnTo>
                  <a:pt x="891768" y="4953"/>
                </a:lnTo>
                <a:lnTo>
                  <a:pt x="842022" y="4699"/>
                </a:lnTo>
                <a:lnTo>
                  <a:pt x="792099" y="4699"/>
                </a:lnTo>
                <a:lnTo>
                  <a:pt x="540854" y="5981"/>
                </a:lnTo>
                <a:lnTo>
                  <a:pt x="389763" y="4953"/>
                </a:lnTo>
                <a:lnTo>
                  <a:pt x="339509" y="3822"/>
                </a:lnTo>
                <a:lnTo>
                  <a:pt x="289356" y="2171"/>
                </a:lnTo>
                <a:lnTo>
                  <a:pt x="239318" y="0"/>
                </a:lnTo>
                <a:lnTo>
                  <a:pt x="254787" y="1016"/>
                </a:lnTo>
                <a:lnTo>
                  <a:pt x="254342" y="1905"/>
                </a:lnTo>
                <a:lnTo>
                  <a:pt x="242811" y="2286"/>
                </a:lnTo>
                <a:lnTo>
                  <a:pt x="225018" y="2540"/>
                </a:lnTo>
                <a:lnTo>
                  <a:pt x="231762" y="3429"/>
                </a:lnTo>
                <a:lnTo>
                  <a:pt x="231101" y="4826"/>
                </a:lnTo>
                <a:lnTo>
                  <a:pt x="228104" y="6604"/>
                </a:lnTo>
                <a:lnTo>
                  <a:pt x="227876" y="8521"/>
                </a:lnTo>
                <a:lnTo>
                  <a:pt x="196634" y="6743"/>
                </a:lnTo>
                <a:lnTo>
                  <a:pt x="122999" y="2540"/>
                </a:lnTo>
                <a:lnTo>
                  <a:pt x="97345" y="5080"/>
                </a:lnTo>
                <a:lnTo>
                  <a:pt x="21361" y="5842"/>
                </a:lnTo>
                <a:lnTo>
                  <a:pt x="0" y="8521"/>
                </a:lnTo>
                <a:lnTo>
                  <a:pt x="33375" y="6743"/>
                </a:lnTo>
                <a:lnTo>
                  <a:pt x="24447" y="12065"/>
                </a:lnTo>
                <a:lnTo>
                  <a:pt x="47078" y="17653"/>
                </a:lnTo>
                <a:lnTo>
                  <a:pt x="76682" y="23634"/>
                </a:lnTo>
                <a:lnTo>
                  <a:pt x="88671" y="29857"/>
                </a:lnTo>
                <a:lnTo>
                  <a:pt x="131114" y="28206"/>
                </a:lnTo>
                <a:lnTo>
                  <a:pt x="182232" y="31242"/>
                </a:lnTo>
                <a:lnTo>
                  <a:pt x="239242" y="33794"/>
                </a:lnTo>
                <a:lnTo>
                  <a:pt x="299389" y="30619"/>
                </a:lnTo>
                <a:lnTo>
                  <a:pt x="304800" y="31750"/>
                </a:lnTo>
                <a:lnTo>
                  <a:pt x="299745" y="32766"/>
                </a:lnTo>
                <a:lnTo>
                  <a:pt x="293090" y="33794"/>
                </a:lnTo>
                <a:lnTo>
                  <a:pt x="293662" y="34925"/>
                </a:lnTo>
                <a:lnTo>
                  <a:pt x="309829" y="32893"/>
                </a:lnTo>
                <a:lnTo>
                  <a:pt x="329298" y="31750"/>
                </a:lnTo>
                <a:lnTo>
                  <a:pt x="358228" y="31750"/>
                </a:lnTo>
                <a:lnTo>
                  <a:pt x="384251" y="32397"/>
                </a:lnTo>
                <a:lnTo>
                  <a:pt x="379476" y="33274"/>
                </a:lnTo>
                <a:lnTo>
                  <a:pt x="447827" y="33261"/>
                </a:lnTo>
                <a:lnTo>
                  <a:pt x="489762" y="33655"/>
                </a:lnTo>
                <a:lnTo>
                  <a:pt x="708418" y="38354"/>
                </a:lnTo>
                <a:lnTo>
                  <a:pt x="696976" y="34036"/>
                </a:lnTo>
                <a:lnTo>
                  <a:pt x="716432" y="34683"/>
                </a:lnTo>
                <a:lnTo>
                  <a:pt x="729627" y="35318"/>
                </a:lnTo>
                <a:lnTo>
                  <a:pt x="749414" y="36576"/>
                </a:lnTo>
                <a:lnTo>
                  <a:pt x="751649" y="34036"/>
                </a:lnTo>
                <a:lnTo>
                  <a:pt x="706450" y="33159"/>
                </a:lnTo>
                <a:lnTo>
                  <a:pt x="694982" y="32893"/>
                </a:lnTo>
                <a:lnTo>
                  <a:pt x="695020" y="31623"/>
                </a:lnTo>
                <a:lnTo>
                  <a:pt x="695045" y="30619"/>
                </a:lnTo>
                <a:lnTo>
                  <a:pt x="695071" y="29857"/>
                </a:lnTo>
                <a:lnTo>
                  <a:pt x="733844" y="33159"/>
                </a:lnTo>
                <a:lnTo>
                  <a:pt x="791743" y="34163"/>
                </a:lnTo>
                <a:lnTo>
                  <a:pt x="854951" y="34290"/>
                </a:lnTo>
                <a:lnTo>
                  <a:pt x="909650" y="35445"/>
                </a:lnTo>
                <a:lnTo>
                  <a:pt x="942009" y="39243"/>
                </a:lnTo>
                <a:lnTo>
                  <a:pt x="960628" y="38862"/>
                </a:lnTo>
                <a:lnTo>
                  <a:pt x="958697" y="37338"/>
                </a:lnTo>
                <a:lnTo>
                  <a:pt x="956767" y="35687"/>
                </a:lnTo>
                <a:lnTo>
                  <a:pt x="975385" y="34925"/>
                </a:lnTo>
                <a:lnTo>
                  <a:pt x="988733" y="37465"/>
                </a:lnTo>
                <a:lnTo>
                  <a:pt x="997204" y="34925"/>
                </a:lnTo>
                <a:lnTo>
                  <a:pt x="1035926" y="36703"/>
                </a:lnTo>
                <a:lnTo>
                  <a:pt x="1048804" y="40005"/>
                </a:lnTo>
                <a:lnTo>
                  <a:pt x="1042035" y="40144"/>
                </a:lnTo>
                <a:lnTo>
                  <a:pt x="1026007" y="40767"/>
                </a:lnTo>
                <a:lnTo>
                  <a:pt x="1019238" y="40906"/>
                </a:lnTo>
                <a:lnTo>
                  <a:pt x="1054239" y="42164"/>
                </a:lnTo>
                <a:lnTo>
                  <a:pt x="1093254" y="41922"/>
                </a:lnTo>
                <a:lnTo>
                  <a:pt x="1127442" y="41033"/>
                </a:lnTo>
                <a:lnTo>
                  <a:pt x="1147953" y="40906"/>
                </a:lnTo>
                <a:lnTo>
                  <a:pt x="1101242" y="39243"/>
                </a:lnTo>
                <a:lnTo>
                  <a:pt x="1151445" y="38493"/>
                </a:lnTo>
                <a:lnTo>
                  <a:pt x="1280769" y="38417"/>
                </a:lnTo>
                <a:lnTo>
                  <a:pt x="1310995" y="38493"/>
                </a:lnTo>
                <a:lnTo>
                  <a:pt x="1364780" y="38493"/>
                </a:lnTo>
                <a:lnTo>
                  <a:pt x="1382407" y="38354"/>
                </a:lnTo>
                <a:lnTo>
                  <a:pt x="1468945" y="37338"/>
                </a:lnTo>
                <a:lnTo>
                  <a:pt x="1517891" y="35814"/>
                </a:lnTo>
                <a:lnTo>
                  <a:pt x="1511223" y="34036"/>
                </a:lnTo>
                <a:lnTo>
                  <a:pt x="1508366" y="33274"/>
                </a:lnTo>
                <a:lnTo>
                  <a:pt x="1562696" y="32143"/>
                </a:lnTo>
                <a:lnTo>
                  <a:pt x="1631315" y="34163"/>
                </a:lnTo>
                <a:lnTo>
                  <a:pt x="1690420" y="34048"/>
                </a:lnTo>
                <a:lnTo>
                  <a:pt x="1686661" y="34925"/>
                </a:lnTo>
                <a:lnTo>
                  <a:pt x="1696059" y="34036"/>
                </a:lnTo>
                <a:lnTo>
                  <a:pt x="1704111" y="33274"/>
                </a:lnTo>
                <a:lnTo>
                  <a:pt x="1723364" y="32397"/>
                </a:lnTo>
                <a:lnTo>
                  <a:pt x="1737144" y="32143"/>
                </a:lnTo>
                <a:lnTo>
                  <a:pt x="1744040" y="32004"/>
                </a:lnTo>
                <a:lnTo>
                  <a:pt x="1765795" y="32397"/>
                </a:lnTo>
                <a:lnTo>
                  <a:pt x="1761744" y="33794"/>
                </a:lnTo>
                <a:lnTo>
                  <a:pt x="1776285" y="35445"/>
                </a:lnTo>
                <a:lnTo>
                  <a:pt x="1789391" y="37338"/>
                </a:lnTo>
                <a:lnTo>
                  <a:pt x="1781048" y="39243"/>
                </a:lnTo>
                <a:lnTo>
                  <a:pt x="1834007" y="36703"/>
                </a:lnTo>
                <a:lnTo>
                  <a:pt x="1854339" y="35052"/>
                </a:lnTo>
                <a:lnTo>
                  <a:pt x="1868068" y="32893"/>
                </a:lnTo>
                <a:lnTo>
                  <a:pt x="1875548" y="32004"/>
                </a:lnTo>
                <a:lnTo>
                  <a:pt x="1893709" y="29857"/>
                </a:lnTo>
                <a:lnTo>
                  <a:pt x="1901177" y="28968"/>
                </a:lnTo>
                <a:lnTo>
                  <a:pt x="1917395" y="32397"/>
                </a:lnTo>
                <a:lnTo>
                  <a:pt x="1931758" y="30226"/>
                </a:lnTo>
                <a:lnTo>
                  <a:pt x="1943836" y="28968"/>
                </a:lnTo>
                <a:lnTo>
                  <a:pt x="1945043" y="28829"/>
                </a:lnTo>
                <a:lnTo>
                  <a:pt x="1958619" y="28206"/>
                </a:lnTo>
                <a:lnTo>
                  <a:pt x="1964055" y="27940"/>
                </a:lnTo>
                <a:lnTo>
                  <a:pt x="1995576" y="27305"/>
                </a:lnTo>
                <a:lnTo>
                  <a:pt x="1981530" y="29095"/>
                </a:lnTo>
                <a:lnTo>
                  <a:pt x="1989734" y="30861"/>
                </a:lnTo>
                <a:lnTo>
                  <a:pt x="1997049" y="33032"/>
                </a:lnTo>
                <a:lnTo>
                  <a:pt x="1980323" y="35814"/>
                </a:lnTo>
                <a:lnTo>
                  <a:pt x="2053945" y="37731"/>
                </a:lnTo>
                <a:lnTo>
                  <a:pt x="2156498" y="35318"/>
                </a:lnTo>
                <a:lnTo>
                  <a:pt x="2195804" y="39243"/>
                </a:lnTo>
                <a:lnTo>
                  <a:pt x="2201735" y="35318"/>
                </a:lnTo>
                <a:lnTo>
                  <a:pt x="2203069" y="34417"/>
                </a:lnTo>
                <a:lnTo>
                  <a:pt x="2171014" y="32893"/>
                </a:lnTo>
                <a:lnTo>
                  <a:pt x="2134654" y="32893"/>
                </a:lnTo>
                <a:lnTo>
                  <a:pt x="2129053" y="32397"/>
                </a:lnTo>
                <a:lnTo>
                  <a:pt x="2126094" y="29857"/>
                </a:lnTo>
                <a:lnTo>
                  <a:pt x="2145385" y="27813"/>
                </a:lnTo>
                <a:lnTo>
                  <a:pt x="2157463" y="27305"/>
                </a:lnTo>
                <a:lnTo>
                  <a:pt x="2175586" y="26543"/>
                </a:lnTo>
                <a:lnTo>
                  <a:pt x="2207133" y="26543"/>
                </a:lnTo>
                <a:lnTo>
                  <a:pt x="2230996" y="28206"/>
                </a:lnTo>
                <a:lnTo>
                  <a:pt x="2259800" y="32004"/>
                </a:lnTo>
                <a:lnTo>
                  <a:pt x="2298789" y="35814"/>
                </a:lnTo>
                <a:lnTo>
                  <a:pt x="2355024" y="37465"/>
                </a:lnTo>
                <a:lnTo>
                  <a:pt x="2345486" y="37465"/>
                </a:lnTo>
                <a:lnTo>
                  <a:pt x="2345486" y="38354"/>
                </a:lnTo>
                <a:lnTo>
                  <a:pt x="2335961" y="38354"/>
                </a:lnTo>
                <a:lnTo>
                  <a:pt x="2360955" y="38989"/>
                </a:lnTo>
                <a:lnTo>
                  <a:pt x="2386482" y="38100"/>
                </a:lnTo>
                <a:lnTo>
                  <a:pt x="2413457" y="37592"/>
                </a:lnTo>
                <a:lnTo>
                  <a:pt x="2442743" y="39243"/>
                </a:lnTo>
                <a:lnTo>
                  <a:pt x="2455710" y="37592"/>
                </a:lnTo>
                <a:lnTo>
                  <a:pt x="2460688" y="36969"/>
                </a:lnTo>
                <a:lnTo>
                  <a:pt x="2478379" y="36449"/>
                </a:lnTo>
                <a:lnTo>
                  <a:pt x="2493022" y="35572"/>
                </a:lnTo>
                <a:lnTo>
                  <a:pt x="2497264" y="34036"/>
                </a:lnTo>
                <a:lnTo>
                  <a:pt x="2501862" y="32397"/>
                </a:lnTo>
                <a:lnTo>
                  <a:pt x="2420810" y="34036"/>
                </a:lnTo>
                <a:lnTo>
                  <a:pt x="2455316" y="32004"/>
                </a:lnTo>
                <a:lnTo>
                  <a:pt x="2492324" y="29222"/>
                </a:lnTo>
                <a:lnTo>
                  <a:pt x="2535047" y="27305"/>
                </a:lnTo>
                <a:lnTo>
                  <a:pt x="2586710" y="28067"/>
                </a:lnTo>
                <a:lnTo>
                  <a:pt x="2579573" y="29337"/>
                </a:lnTo>
                <a:lnTo>
                  <a:pt x="2568244" y="30619"/>
                </a:lnTo>
                <a:lnTo>
                  <a:pt x="2554935" y="31623"/>
                </a:lnTo>
                <a:lnTo>
                  <a:pt x="2541905" y="32397"/>
                </a:lnTo>
                <a:lnTo>
                  <a:pt x="2558631" y="33401"/>
                </a:lnTo>
                <a:lnTo>
                  <a:pt x="2591371" y="32766"/>
                </a:lnTo>
                <a:lnTo>
                  <a:pt x="2608643" y="33274"/>
                </a:lnTo>
                <a:lnTo>
                  <a:pt x="2589555" y="36449"/>
                </a:lnTo>
                <a:lnTo>
                  <a:pt x="2550363" y="37338"/>
                </a:lnTo>
                <a:lnTo>
                  <a:pt x="2503119" y="37858"/>
                </a:lnTo>
                <a:lnTo>
                  <a:pt x="2459901" y="40005"/>
                </a:lnTo>
                <a:lnTo>
                  <a:pt x="2484170" y="40513"/>
                </a:lnTo>
                <a:lnTo>
                  <a:pt x="2512466" y="39382"/>
                </a:lnTo>
                <a:lnTo>
                  <a:pt x="2531630" y="39382"/>
                </a:lnTo>
                <a:lnTo>
                  <a:pt x="2528557" y="42684"/>
                </a:lnTo>
                <a:lnTo>
                  <a:pt x="2553322" y="39382"/>
                </a:lnTo>
                <a:lnTo>
                  <a:pt x="2558084" y="38747"/>
                </a:lnTo>
                <a:lnTo>
                  <a:pt x="2598407" y="38696"/>
                </a:lnTo>
                <a:lnTo>
                  <a:pt x="2632862" y="39116"/>
                </a:lnTo>
                <a:lnTo>
                  <a:pt x="2641562" y="38620"/>
                </a:lnTo>
                <a:lnTo>
                  <a:pt x="2676334" y="36576"/>
                </a:lnTo>
                <a:lnTo>
                  <a:pt x="2672524" y="40906"/>
                </a:lnTo>
                <a:lnTo>
                  <a:pt x="2683167" y="40005"/>
                </a:lnTo>
                <a:lnTo>
                  <a:pt x="2693022" y="39243"/>
                </a:lnTo>
                <a:lnTo>
                  <a:pt x="2706039" y="38620"/>
                </a:lnTo>
                <a:lnTo>
                  <a:pt x="2719247" y="38354"/>
                </a:lnTo>
                <a:lnTo>
                  <a:pt x="2687777" y="43446"/>
                </a:lnTo>
                <a:lnTo>
                  <a:pt x="2723616" y="42291"/>
                </a:lnTo>
                <a:lnTo>
                  <a:pt x="2793161" y="45339"/>
                </a:lnTo>
                <a:lnTo>
                  <a:pt x="2827934" y="45212"/>
                </a:lnTo>
                <a:lnTo>
                  <a:pt x="2782836" y="44323"/>
                </a:lnTo>
                <a:lnTo>
                  <a:pt x="2775381" y="42291"/>
                </a:lnTo>
                <a:lnTo>
                  <a:pt x="2778455" y="39751"/>
                </a:lnTo>
                <a:lnTo>
                  <a:pt x="2770238" y="38354"/>
                </a:lnTo>
                <a:lnTo>
                  <a:pt x="2765006" y="37465"/>
                </a:lnTo>
                <a:lnTo>
                  <a:pt x="2812834" y="36576"/>
                </a:lnTo>
                <a:lnTo>
                  <a:pt x="2841879" y="37973"/>
                </a:lnTo>
                <a:lnTo>
                  <a:pt x="2855976" y="40005"/>
                </a:lnTo>
                <a:lnTo>
                  <a:pt x="2883585" y="44081"/>
                </a:lnTo>
                <a:lnTo>
                  <a:pt x="2916212" y="46494"/>
                </a:lnTo>
                <a:lnTo>
                  <a:pt x="2969996" y="46863"/>
                </a:lnTo>
                <a:lnTo>
                  <a:pt x="2952077" y="46355"/>
                </a:lnTo>
                <a:lnTo>
                  <a:pt x="2932455" y="44970"/>
                </a:lnTo>
                <a:lnTo>
                  <a:pt x="2921597" y="43319"/>
                </a:lnTo>
                <a:lnTo>
                  <a:pt x="2929953" y="41795"/>
                </a:lnTo>
                <a:lnTo>
                  <a:pt x="2950299" y="42557"/>
                </a:lnTo>
                <a:lnTo>
                  <a:pt x="2971190" y="43688"/>
                </a:lnTo>
                <a:lnTo>
                  <a:pt x="2990291" y="45097"/>
                </a:lnTo>
                <a:lnTo>
                  <a:pt x="3005277" y="46863"/>
                </a:lnTo>
                <a:lnTo>
                  <a:pt x="3038614" y="46101"/>
                </a:lnTo>
                <a:lnTo>
                  <a:pt x="3041739" y="44843"/>
                </a:lnTo>
                <a:lnTo>
                  <a:pt x="3030677" y="43319"/>
                </a:lnTo>
                <a:lnTo>
                  <a:pt x="3022155" y="41795"/>
                </a:lnTo>
                <a:lnTo>
                  <a:pt x="3021444" y="41668"/>
                </a:lnTo>
                <a:lnTo>
                  <a:pt x="3030067" y="40005"/>
                </a:lnTo>
                <a:lnTo>
                  <a:pt x="3050400" y="41922"/>
                </a:lnTo>
                <a:lnTo>
                  <a:pt x="3068320" y="40906"/>
                </a:lnTo>
                <a:lnTo>
                  <a:pt x="3075914" y="40005"/>
                </a:lnTo>
                <a:lnTo>
                  <a:pt x="3087852" y="38620"/>
                </a:lnTo>
                <a:lnTo>
                  <a:pt x="3113024" y="36576"/>
                </a:lnTo>
                <a:lnTo>
                  <a:pt x="3113024" y="40906"/>
                </a:lnTo>
                <a:lnTo>
                  <a:pt x="3156166" y="41033"/>
                </a:lnTo>
                <a:lnTo>
                  <a:pt x="3173095" y="39243"/>
                </a:lnTo>
                <a:lnTo>
                  <a:pt x="3180359" y="36830"/>
                </a:lnTo>
                <a:lnTo>
                  <a:pt x="3182721" y="36576"/>
                </a:lnTo>
                <a:lnTo>
                  <a:pt x="3194545" y="35318"/>
                </a:lnTo>
                <a:lnTo>
                  <a:pt x="3232200" y="35814"/>
                </a:lnTo>
                <a:lnTo>
                  <a:pt x="3194062" y="40906"/>
                </a:lnTo>
                <a:lnTo>
                  <a:pt x="3241738" y="40005"/>
                </a:lnTo>
                <a:lnTo>
                  <a:pt x="3231248" y="44323"/>
                </a:lnTo>
                <a:lnTo>
                  <a:pt x="3264903" y="42557"/>
                </a:lnTo>
                <a:lnTo>
                  <a:pt x="3291675" y="41922"/>
                </a:lnTo>
                <a:lnTo>
                  <a:pt x="3318256" y="42418"/>
                </a:lnTo>
                <a:lnTo>
                  <a:pt x="3351377" y="43446"/>
                </a:lnTo>
                <a:lnTo>
                  <a:pt x="3349383" y="41922"/>
                </a:lnTo>
                <a:lnTo>
                  <a:pt x="3347897" y="40767"/>
                </a:lnTo>
                <a:lnTo>
                  <a:pt x="3350349" y="40005"/>
                </a:lnTo>
                <a:lnTo>
                  <a:pt x="3355670" y="38354"/>
                </a:lnTo>
                <a:lnTo>
                  <a:pt x="3374174" y="36449"/>
                </a:lnTo>
                <a:lnTo>
                  <a:pt x="3402863" y="35814"/>
                </a:lnTo>
                <a:lnTo>
                  <a:pt x="3414471" y="37465"/>
                </a:lnTo>
                <a:lnTo>
                  <a:pt x="3414191" y="38747"/>
                </a:lnTo>
                <a:lnTo>
                  <a:pt x="3420160" y="39382"/>
                </a:lnTo>
                <a:lnTo>
                  <a:pt x="3449701" y="39382"/>
                </a:lnTo>
                <a:lnTo>
                  <a:pt x="3438893" y="41148"/>
                </a:lnTo>
                <a:lnTo>
                  <a:pt x="3425990" y="42684"/>
                </a:lnTo>
                <a:lnTo>
                  <a:pt x="3410585" y="42799"/>
                </a:lnTo>
                <a:lnTo>
                  <a:pt x="3391420" y="40906"/>
                </a:lnTo>
                <a:lnTo>
                  <a:pt x="3388563" y="42684"/>
                </a:lnTo>
                <a:lnTo>
                  <a:pt x="3377120" y="43446"/>
                </a:lnTo>
                <a:lnTo>
                  <a:pt x="3374263" y="45212"/>
                </a:lnTo>
                <a:lnTo>
                  <a:pt x="3401809" y="46355"/>
                </a:lnTo>
                <a:lnTo>
                  <a:pt x="3431590" y="46621"/>
                </a:lnTo>
                <a:lnTo>
                  <a:pt x="3481044" y="45974"/>
                </a:lnTo>
                <a:lnTo>
                  <a:pt x="3472472" y="45974"/>
                </a:lnTo>
                <a:lnTo>
                  <a:pt x="3461982" y="45212"/>
                </a:lnTo>
                <a:lnTo>
                  <a:pt x="3456254" y="45212"/>
                </a:lnTo>
                <a:lnTo>
                  <a:pt x="3494036" y="42799"/>
                </a:lnTo>
                <a:lnTo>
                  <a:pt x="3547707" y="39382"/>
                </a:lnTo>
                <a:lnTo>
                  <a:pt x="3550399" y="39370"/>
                </a:lnTo>
                <a:lnTo>
                  <a:pt x="3556000" y="40386"/>
                </a:lnTo>
                <a:lnTo>
                  <a:pt x="3555060" y="41275"/>
                </a:lnTo>
                <a:lnTo>
                  <a:pt x="3549294" y="42291"/>
                </a:lnTo>
                <a:lnTo>
                  <a:pt x="3541115" y="43446"/>
                </a:lnTo>
                <a:lnTo>
                  <a:pt x="3581870" y="41148"/>
                </a:lnTo>
                <a:lnTo>
                  <a:pt x="3600234" y="40906"/>
                </a:lnTo>
                <a:lnTo>
                  <a:pt x="3595916" y="43446"/>
                </a:lnTo>
                <a:lnTo>
                  <a:pt x="3589985" y="45859"/>
                </a:lnTo>
                <a:lnTo>
                  <a:pt x="3577971" y="47879"/>
                </a:lnTo>
                <a:lnTo>
                  <a:pt x="3555415" y="49403"/>
                </a:lnTo>
                <a:lnTo>
                  <a:pt x="3644087" y="45212"/>
                </a:lnTo>
                <a:lnTo>
                  <a:pt x="3653472" y="46621"/>
                </a:lnTo>
                <a:lnTo>
                  <a:pt x="3667683" y="48145"/>
                </a:lnTo>
                <a:lnTo>
                  <a:pt x="3678682" y="49796"/>
                </a:lnTo>
                <a:lnTo>
                  <a:pt x="3678415" y="51193"/>
                </a:lnTo>
                <a:lnTo>
                  <a:pt x="3718725" y="50800"/>
                </a:lnTo>
                <a:lnTo>
                  <a:pt x="3814368" y="46736"/>
                </a:lnTo>
                <a:lnTo>
                  <a:pt x="3864241" y="46863"/>
                </a:lnTo>
                <a:lnTo>
                  <a:pt x="3862387" y="48069"/>
                </a:lnTo>
                <a:lnTo>
                  <a:pt x="3866197" y="48069"/>
                </a:lnTo>
                <a:lnTo>
                  <a:pt x="3864330" y="46863"/>
                </a:lnTo>
                <a:lnTo>
                  <a:pt x="3867200" y="46863"/>
                </a:lnTo>
                <a:lnTo>
                  <a:pt x="3868153" y="46736"/>
                </a:lnTo>
                <a:lnTo>
                  <a:pt x="3873868" y="45974"/>
                </a:lnTo>
                <a:lnTo>
                  <a:pt x="3888168" y="45212"/>
                </a:lnTo>
                <a:lnTo>
                  <a:pt x="3977792" y="48145"/>
                </a:lnTo>
                <a:lnTo>
                  <a:pt x="4024668" y="48272"/>
                </a:lnTo>
                <a:lnTo>
                  <a:pt x="4076001" y="45974"/>
                </a:lnTo>
                <a:lnTo>
                  <a:pt x="4116997" y="51943"/>
                </a:lnTo>
                <a:lnTo>
                  <a:pt x="4133977" y="50800"/>
                </a:lnTo>
                <a:lnTo>
                  <a:pt x="4128287" y="48768"/>
                </a:lnTo>
                <a:lnTo>
                  <a:pt x="4118025" y="46355"/>
                </a:lnTo>
                <a:lnTo>
                  <a:pt x="4118597" y="45974"/>
                </a:lnTo>
                <a:lnTo>
                  <a:pt x="4119740" y="45212"/>
                </a:lnTo>
                <a:lnTo>
                  <a:pt x="4121277" y="44208"/>
                </a:lnTo>
                <a:lnTo>
                  <a:pt x="4156087" y="42684"/>
                </a:lnTo>
                <a:lnTo>
                  <a:pt x="4188498" y="42684"/>
                </a:lnTo>
                <a:lnTo>
                  <a:pt x="4196499" y="44704"/>
                </a:lnTo>
                <a:lnTo>
                  <a:pt x="4196448" y="47383"/>
                </a:lnTo>
                <a:lnTo>
                  <a:pt x="4204716" y="49403"/>
                </a:lnTo>
                <a:lnTo>
                  <a:pt x="4234053" y="46990"/>
                </a:lnTo>
                <a:lnTo>
                  <a:pt x="4270629" y="44450"/>
                </a:lnTo>
                <a:lnTo>
                  <a:pt x="4312386" y="43319"/>
                </a:lnTo>
                <a:lnTo>
                  <a:pt x="4357268" y="45212"/>
                </a:lnTo>
                <a:lnTo>
                  <a:pt x="4342866" y="45859"/>
                </a:lnTo>
                <a:lnTo>
                  <a:pt x="4329265" y="45974"/>
                </a:lnTo>
                <a:lnTo>
                  <a:pt x="4315841" y="45732"/>
                </a:lnTo>
                <a:lnTo>
                  <a:pt x="4301972" y="45974"/>
                </a:lnTo>
                <a:lnTo>
                  <a:pt x="4348683" y="49403"/>
                </a:lnTo>
                <a:lnTo>
                  <a:pt x="4310443" y="52209"/>
                </a:lnTo>
                <a:lnTo>
                  <a:pt x="4284446" y="53733"/>
                </a:lnTo>
                <a:lnTo>
                  <a:pt x="4277220" y="55257"/>
                </a:lnTo>
                <a:lnTo>
                  <a:pt x="4295292" y="57912"/>
                </a:lnTo>
                <a:lnTo>
                  <a:pt x="4326674" y="52578"/>
                </a:lnTo>
                <a:lnTo>
                  <a:pt x="4452709" y="50558"/>
                </a:lnTo>
                <a:lnTo>
                  <a:pt x="4479595" y="45974"/>
                </a:lnTo>
                <a:lnTo>
                  <a:pt x="4484078" y="45212"/>
                </a:lnTo>
                <a:lnTo>
                  <a:pt x="4515548" y="47752"/>
                </a:lnTo>
                <a:lnTo>
                  <a:pt x="4506011" y="47752"/>
                </a:lnTo>
                <a:lnTo>
                  <a:pt x="4505058" y="48641"/>
                </a:lnTo>
                <a:lnTo>
                  <a:pt x="4496473" y="48641"/>
                </a:lnTo>
                <a:lnTo>
                  <a:pt x="4530026" y="49403"/>
                </a:lnTo>
                <a:lnTo>
                  <a:pt x="4551057" y="46494"/>
                </a:lnTo>
                <a:lnTo>
                  <a:pt x="4559427" y="45212"/>
                </a:lnTo>
                <a:lnTo>
                  <a:pt x="4571962" y="43319"/>
                </a:lnTo>
                <a:lnTo>
                  <a:pt x="4575314" y="42799"/>
                </a:lnTo>
                <a:lnTo>
                  <a:pt x="4580712" y="42684"/>
                </a:lnTo>
                <a:lnTo>
                  <a:pt x="4618520" y="41795"/>
                </a:lnTo>
                <a:lnTo>
                  <a:pt x="4636643" y="42557"/>
                </a:lnTo>
                <a:lnTo>
                  <a:pt x="4649140" y="43561"/>
                </a:lnTo>
                <a:lnTo>
                  <a:pt x="4653242" y="44704"/>
                </a:lnTo>
                <a:lnTo>
                  <a:pt x="4646168" y="45974"/>
                </a:lnTo>
                <a:lnTo>
                  <a:pt x="4706226" y="42684"/>
                </a:lnTo>
                <a:lnTo>
                  <a:pt x="4715268" y="43446"/>
                </a:lnTo>
                <a:lnTo>
                  <a:pt x="4717072" y="44208"/>
                </a:lnTo>
                <a:lnTo>
                  <a:pt x="4712259" y="44843"/>
                </a:lnTo>
                <a:lnTo>
                  <a:pt x="4701464" y="45212"/>
                </a:lnTo>
                <a:lnTo>
                  <a:pt x="4792992" y="44323"/>
                </a:lnTo>
                <a:lnTo>
                  <a:pt x="4805553" y="42926"/>
                </a:lnTo>
                <a:lnTo>
                  <a:pt x="4808080" y="42684"/>
                </a:lnTo>
                <a:lnTo>
                  <a:pt x="4816907" y="41795"/>
                </a:lnTo>
                <a:lnTo>
                  <a:pt x="4825746" y="40906"/>
                </a:lnTo>
                <a:lnTo>
                  <a:pt x="4834648" y="40005"/>
                </a:lnTo>
                <a:lnTo>
                  <a:pt x="4841875" y="39243"/>
                </a:lnTo>
                <a:lnTo>
                  <a:pt x="4850206" y="38354"/>
                </a:lnTo>
                <a:lnTo>
                  <a:pt x="4858156" y="39382"/>
                </a:lnTo>
                <a:lnTo>
                  <a:pt x="4853775" y="40005"/>
                </a:lnTo>
                <a:lnTo>
                  <a:pt x="4846180" y="40767"/>
                </a:lnTo>
                <a:lnTo>
                  <a:pt x="4844478" y="41795"/>
                </a:lnTo>
                <a:lnTo>
                  <a:pt x="4895012" y="38354"/>
                </a:lnTo>
                <a:lnTo>
                  <a:pt x="4900041" y="40767"/>
                </a:lnTo>
                <a:lnTo>
                  <a:pt x="4887988" y="42684"/>
                </a:lnTo>
                <a:lnTo>
                  <a:pt x="4865382" y="43815"/>
                </a:lnTo>
                <a:lnTo>
                  <a:pt x="4838763" y="44323"/>
                </a:lnTo>
                <a:lnTo>
                  <a:pt x="4867033" y="48907"/>
                </a:lnTo>
                <a:lnTo>
                  <a:pt x="4890490" y="48018"/>
                </a:lnTo>
                <a:lnTo>
                  <a:pt x="4924298" y="46355"/>
                </a:lnTo>
                <a:lnTo>
                  <a:pt x="4983683" y="48641"/>
                </a:lnTo>
                <a:lnTo>
                  <a:pt x="4935055" y="49403"/>
                </a:lnTo>
                <a:lnTo>
                  <a:pt x="4959909" y="53086"/>
                </a:lnTo>
                <a:lnTo>
                  <a:pt x="4987976" y="54622"/>
                </a:lnTo>
                <a:lnTo>
                  <a:pt x="5020335" y="55753"/>
                </a:lnTo>
                <a:lnTo>
                  <a:pt x="5058054" y="57912"/>
                </a:lnTo>
                <a:lnTo>
                  <a:pt x="5036299" y="55626"/>
                </a:lnTo>
                <a:lnTo>
                  <a:pt x="5005616" y="51943"/>
                </a:lnTo>
                <a:lnTo>
                  <a:pt x="4987798" y="48018"/>
                </a:lnTo>
                <a:lnTo>
                  <a:pt x="4993157" y="47117"/>
                </a:lnTo>
                <a:lnTo>
                  <a:pt x="5004663" y="45212"/>
                </a:lnTo>
                <a:lnTo>
                  <a:pt x="5017224" y="45593"/>
                </a:lnTo>
                <a:lnTo>
                  <a:pt x="5032197" y="45732"/>
                </a:lnTo>
                <a:lnTo>
                  <a:pt x="5049850" y="45339"/>
                </a:lnTo>
                <a:lnTo>
                  <a:pt x="5052415" y="45212"/>
                </a:lnTo>
                <a:lnTo>
                  <a:pt x="5070449" y="44323"/>
                </a:lnTo>
                <a:lnTo>
                  <a:pt x="5075504" y="46101"/>
                </a:lnTo>
                <a:lnTo>
                  <a:pt x="5089398" y="46863"/>
                </a:lnTo>
                <a:lnTo>
                  <a:pt x="5110277" y="46990"/>
                </a:lnTo>
                <a:lnTo>
                  <a:pt x="5136185" y="46951"/>
                </a:lnTo>
                <a:lnTo>
                  <a:pt x="5133378" y="52844"/>
                </a:lnTo>
                <a:lnTo>
                  <a:pt x="5155882" y="51447"/>
                </a:lnTo>
                <a:lnTo>
                  <a:pt x="5169014" y="49796"/>
                </a:lnTo>
                <a:lnTo>
                  <a:pt x="5179098" y="47879"/>
                </a:lnTo>
                <a:lnTo>
                  <a:pt x="5186235" y="46863"/>
                </a:lnTo>
                <a:lnTo>
                  <a:pt x="5192496" y="45974"/>
                </a:lnTo>
                <a:lnTo>
                  <a:pt x="5219484" y="46736"/>
                </a:lnTo>
                <a:lnTo>
                  <a:pt x="5236832" y="48641"/>
                </a:lnTo>
                <a:lnTo>
                  <a:pt x="5247729" y="51447"/>
                </a:lnTo>
                <a:lnTo>
                  <a:pt x="5255425" y="54622"/>
                </a:lnTo>
                <a:lnTo>
                  <a:pt x="5278221" y="54229"/>
                </a:lnTo>
                <a:lnTo>
                  <a:pt x="5274424" y="52451"/>
                </a:lnTo>
                <a:lnTo>
                  <a:pt x="5262765" y="50165"/>
                </a:lnTo>
                <a:lnTo>
                  <a:pt x="5261953" y="48145"/>
                </a:lnTo>
                <a:lnTo>
                  <a:pt x="5290693" y="46863"/>
                </a:lnTo>
                <a:lnTo>
                  <a:pt x="5331815" y="47498"/>
                </a:lnTo>
                <a:lnTo>
                  <a:pt x="5370792" y="47117"/>
                </a:lnTo>
                <a:lnTo>
                  <a:pt x="5378259" y="46863"/>
                </a:lnTo>
                <a:lnTo>
                  <a:pt x="5404421" y="45974"/>
                </a:lnTo>
                <a:lnTo>
                  <a:pt x="5411902" y="45732"/>
                </a:lnTo>
                <a:lnTo>
                  <a:pt x="5440959" y="44323"/>
                </a:lnTo>
                <a:lnTo>
                  <a:pt x="5459463" y="43446"/>
                </a:lnTo>
                <a:lnTo>
                  <a:pt x="5475935" y="44704"/>
                </a:lnTo>
                <a:lnTo>
                  <a:pt x="5473281" y="45974"/>
                </a:lnTo>
                <a:lnTo>
                  <a:pt x="5465623" y="47256"/>
                </a:lnTo>
                <a:lnTo>
                  <a:pt x="5467083" y="48641"/>
                </a:lnTo>
                <a:lnTo>
                  <a:pt x="5503316" y="44323"/>
                </a:lnTo>
                <a:lnTo>
                  <a:pt x="5511901" y="44323"/>
                </a:lnTo>
                <a:lnTo>
                  <a:pt x="5509031" y="45212"/>
                </a:lnTo>
                <a:lnTo>
                  <a:pt x="5508079" y="45974"/>
                </a:lnTo>
                <a:lnTo>
                  <a:pt x="5522011" y="44450"/>
                </a:lnTo>
                <a:lnTo>
                  <a:pt x="5522341" y="44323"/>
                </a:lnTo>
                <a:lnTo>
                  <a:pt x="5524614" y="43446"/>
                </a:lnTo>
                <a:lnTo>
                  <a:pt x="5525579" y="43053"/>
                </a:lnTo>
                <a:lnTo>
                  <a:pt x="5526557" y="42684"/>
                </a:lnTo>
                <a:lnTo>
                  <a:pt x="5534495" y="40767"/>
                </a:lnTo>
                <a:lnTo>
                  <a:pt x="5558612" y="39243"/>
                </a:lnTo>
                <a:lnTo>
                  <a:pt x="5575338" y="38354"/>
                </a:lnTo>
                <a:lnTo>
                  <a:pt x="5580113" y="38100"/>
                </a:lnTo>
                <a:lnTo>
                  <a:pt x="5619750" y="40767"/>
                </a:lnTo>
                <a:lnTo>
                  <a:pt x="5668162" y="43446"/>
                </a:lnTo>
                <a:lnTo>
                  <a:pt x="5715940" y="41795"/>
                </a:lnTo>
                <a:lnTo>
                  <a:pt x="5720981" y="43053"/>
                </a:lnTo>
                <a:lnTo>
                  <a:pt x="5718441" y="44323"/>
                </a:lnTo>
                <a:lnTo>
                  <a:pt x="5713920" y="45593"/>
                </a:lnTo>
                <a:lnTo>
                  <a:pt x="5713069" y="46863"/>
                </a:lnTo>
                <a:lnTo>
                  <a:pt x="5787441" y="43319"/>
                </a:lnTo>
                <a:lnTo>
                  <a:pt x="5810377" y="41795"/>
                </a:lnTo>
                <a:lnTo>
                  <a:pt x="5812294" y="41668"/>
                </a:lnTo>
                <a:lnTo>
                  <a:pt x="5850369" y="38354"/>
                </a:lnTo>
                <a:lnTo>
                  <a:pt x="5906630" y="41795"/>
                </a:lnTo>
                <a:lnTo>
                  <a:pt x="5892000" y="38493"/>
                </a:lnTo>
                <a:lnTo>
                  <a:pt x="5892419" y="38354"/>
                </a:lnTo>
                <a:lnTo>
                  <a:pt x="5893244" y="38100"/>
                </a:lnTo>
                <a:lnTo>
                  <a:pt x="5900775" y="35814"/>
                </a:lnTo>
                <a:lnTo>
                  <a:pt x="5902452" y="35318"/>
                </a:lnTo>
                <a:lnTo>
                  <a:pt x="5903290" y="35052"/>
                </a:lnTo>
                <a:lnTo>
                  <a:pt x="5922492" y="32766"/>
                </a:lnTo>
                <a:lnTo>
                  <a:pt x="5931027" y="31750"/>
                </a:lnTo>
                <a:lnTo>
                  <a:pt x="5965736" y="28968"/>
                </a:lnTo>
                <a:lnTo>
                  <a:pt x="5929503" y="23876"/>
                </a:lnTo>
                <a:lnTo>
                  <a:pt x="6000153" y="21463"/>
                </a:lnTo>
                <a:lnTo>
                  <a:pt x="6003874" y="21336"/>
                </a:lnTo>
                <a:lnTo>
                  <a:pt x="6008001" y="22098"/>
                </a:lnTo>
                <a:lnTo>
                  <a:pt x="6006858" y="23241"/>
                </a:lnTo>
                <a:lnTo>
                  <a:pt x="6001601" y="24638"/>
                </a:lnTo>
                <a:lnTo>
                  <a:pt x="5993384" y="26416"/>
                </a:lnTo>
                <a:lnTo>
                  <a:pt x="6006731" y="24638"/>
                </a:lnTo>
                <a:lnTo>
                  <a:pt x="6019787" y="26809"/>
                </a:lnTo>
                <a:lnTo>
                  <a:pt x="6021044" y="28968"/>
                </a:lnTo>
                <a:lnTo>
                  <a:pt x="6013704" y="31115"/>
                </a:lnTo>
                <a:lnTo>
                  <a:pt x="6001016" y="33274"/>
                </a:lnTo>
                <a:lnTo>
                  <a:pt x="5974321" y="29857"/>
                </a:lnTo>
                <a:lnTo>
                  <a:pt x="5960669" y="32397"/>
                </a:lnTo>
                <a:lnTo>
                  <a:pt x="5949531" y="34925"/>
                </a:lnTo>
                <a:lnTo>
                  <a:pt x="5942673" y="37465"/>
                </a:lnTo>
                <a:lnTo>
                  <a:pt x="5942000" y="39674"/>
                </a:lnTo>
                <a:lnTo>
                  <a:pt x="5941847" y="39458"/>
                </a:lnTo>
                <a:lnTo>
                  <a:pt x="5937212" y="40690"/>
                </a:lnTo>
                <a:lnTo>
                  <a:pt x="5936297" y="41922"/>
                </a:lnTo>
                <a:lnTo>
                  <a:pt x="5947410" y="43141"/>
                </a:lnTo>
                <a:lnTo>
                  <a:pt x="5943701" y="41922"/>
                </a:lnTo>
                <a:lnTo>
                  <a:pt x="5942215" y="39954"/>
                </a:lnTo>
                <a:lnTo>
                  <a:pt x="5946673" y="39243"/>
                </a:lnTo>
                <a:lnTo>
                  <a:pt x="5956198" y="39243"/>
                </a:lnTo>
                <a:lnTo>
                  <a:pt x="5966688" y="38354"/>
                </a:lnTo>
                <a:lnTo>
                  <a:pt x="5961926" y="39243"/>
                </a:lnTo>
                <a:lnTo>
                  <a:pt x="5959068" y="40005"/>
                </a:lnTo>
                <a:lnTo>
                  <a:pt x="5960973" y="40906"/>
                </a:lnTo>
                <a:lnTo>
                  <a:pt x="5963831" y="41795"/>
                </a:lnTo>
                <a:lnTo>
                  <a:pt x="5971464" y="40005"/>
                </a:lnTo>
                <a:lnTo>
                  <a:pt x="5983859" y="39243"/>
                </a:lnTo>
                <a:lnTo>
                  <a:pt x="6000064" y="45212"/>
                </a:lnTo>
                <a:lnTo>
                  <a:pt x="6004826" y="42684"/>
                </a:lnTo>
                <a:lnTo>
                  <a:pt x="6102083" y="46863"/>
                </a:lnTo>
                <a:lnTo>
                  <a:pt x="6146203" y="42684"/>
                </a:lnTo>
                <a:lnTo>
                  <a:pt x="6180582" y="39243"/>
                </a:lnTo>
                <a:lnTo>
                  <a:pt x="6185674" y="38747"/>
                </a:lnTo>
                <a:lnTo>
                  <a:pt x="6189942" y="38354"/>
                </a:lnTo>
                <a:lnTo>
                  <a:pt x="6199886" y="37465"/>
                </a:lnTo>
                <a:lnTo>
                  <a:pt x="6218352" y="35814"/>
                </a:lnTo>
                <a:lnTo>
                  <a:pt x="6231140" y="34683"/>
                </a:lnTo>
                <a:lnTo>
                  <a:pt x="6252273" y="33274"/>
                </a:lnTo>
                <a:lnTo>
                  <a:pt x="6283007" y="31242"/>
                </a:lnTo>
                <a:lnTo>
                  <a:pt x="6344259" y="28968"/>
                </a:lnTo>
                <a:lnTo>
                  <a:pt x="6331674" y="32397"/>
                </a:lnTo>
                <a:lnTo>
                  <a:pt x="6330785" y="35318"/>
                </a:lnTo>
                <a:lnTo>
                  <a:pt x="6334734" y="38354"/>
                </a:lnTo>
                <a:lnTo>
                  <a:pt x="6336627" y="41795"/>
                </a:lnTo>
                <a:lnTo>
                  <a:pt x="6309461" y="40005"/>
                </a:lnTo>
                <a:lnTo>
                  <a:pt x="6275133" y="41033"/>
                </a:lnTo>
                <a:lnTo>
                  <a:pt x="6235801" y="42799"/>
                </a:lnTo>
                <a:lnTo>
                  <a:pt x="6193612" y="43446"/>
                </a:lnTo>
                <a:lnTo>
                  <a:pt x="6209538" y="43942"/>
                </a:lnTo>
                <a:lnTo>
                  <a:pt x="6215189" y="44843"/>
                </a:lnTo>
                <a:lnTo>
                  <a:pt x="6213856" y="45974"/>
                </a:lnTo>
                <a:lnTo>
                  <a:pt x="6208865" y="46863"/>
                </a:lnTo>
                <a:lnTo>
                  <a:pt x="6311836" y="42684"/>
                </a:lnTo>
                <a:lnTo>
                  <a:pt x="6314478" y="44843"/>
                </a:lnTo>
                <a:lnTo>
                  <a:pt x="6325070" y="45859"/>
                </a:lnTo>
                <a:lnTo>
                  <a:pt x="6341199" y="46494"/>
                </a:lnTo>
                <a:lnTo>
                  <a:pt x="6360465" y="47752"/>
                </a:lnTo>
                <a:lnTo>
                  <a:pt x="6364186" y="42799"/>
                </a:lnTo>
                <a:lnTo>
                  <a:pt x="6366307" y="42684"/>
                </a:lnTo>
                <a:lnTo>
                  <a:pt x="6381140" y="41795"/>
                </a:lnTo>
                <a:lnTo>
                  <a:pt x="6395987" y="40906"/>
                </a:lnTo>
                <a:lnTo>
                  <a:pt x="6439573" y="40271"/>
                </a:lnTo>
                <a:lnTo>
                  <a:pt x="6478689" y="39243"/>
                </a:lnTo>
                <a:lnTo>
                  <a:pt x="6477508" y="41148"/>
                </a:lnTo>
                <a:lnTo>
                  <a:pt x="6469164" y="43053"/>
                </a:lnTo>
                <a:lnTo>
                  <a:pt x="6450800" y="44208"/>
                </a:lnTo>
                <a:lnTo>
                  <a:pt x="6419583" y="44323"/>
                </a:lnTo>
                <a:lnTo>
                  <a:pt x="6455651" y="45732"/>
                </a:lnTo>
                <a:lnTo>
                  <a:pt x="6505435" y="40005"/>
                </a:lnTo>
                <a:lnTo>
                  <a:pt x="6511709" y="39243"/>
                </a:lnTo>
                <a:lnTo>
                  <a:pt x="6512763" y="39116"/>
                </a:lnTo>
                <a:lnTo>
                  <a:pt x="6527571" y="39497"/>
                </a:lnTo>
                <a:lnTo>
                  <a:pt x="6528270" y="39243"/>
                </a:lnTo>
                <a:lnTo>
                  <a:pt x="6531203" y="39585"/>
                </a:lnTo>
                <a:lnTo>
                  <a:pt x="6547879" y="40005"/>
                </a:lnTo>
                <a:lnTo>
                  <a:pt x="6548056" y="40005"/>
                </a:lnTo>
                <a:lnTo>
                  <a:pt x="6548298" y="40005"/>
                </a:lnTo>
                <a:lnTo>
                  <a:pt x="6551371" y="39878"/>
                </a:lnTo>
                <a:lnTo>
                  <a:pt x="6582626" y="40271"/>
                </a:lnTo>
                <a:lnTo>
                  <a:pt x="6605295" y="41668"/>
                </a:lnTo>
                <a:lnTo>
                  <a:pt x="6607416" y="43446"/>
                </a:lnTo>
                <a:lnTo>
                  <a:pt x="6652679" y="43688"/>
                </a:lnTo>
                <a:lnTo>
                  <a:pt x="6719494" y="43446"/>
                </a:lnTo>
                <a:lnTo>
                  <a:pt x="6783794" y="42291"/>
                </a:lnTo>
                <a:lnTo>
                  <a:pt x="6833959" y="40005"/>
                </a:lnTo>
                <a:lnTo>
                  <a:pt x="6834810" y="39878"/>
                </a:lnTo>
                <a:lnTo>
                  <a:pt x="6839305" y="39243"/>
                </a:lnTo>
                <a:lnTo>
                  <a:pt x="6840194" y="39116"/>
                </a:lnTo>
                <a:lnTo>
                  <a:pt x="6858165" y="36576"/>
                </a:lnTo>
                <a:lnTo>
                  <a:pt x="6859117" y="37465"/>
                </a:lnTo>
                <a:lnTo>
                  <a:pt x="6847675" y="45212"/>
                </a:lnTo>
                <a:lnTo>
                  <a:pt x="6842912" y="46863"/>
                </a:lnTo>
                <a:lnTo>
                  <a:pt x="6903898" y="36576"/>
                </a:lnTo>
                <a:lnTo>
                  <a:pt x="6949084" y="28968"/>
                </a:lnTo>
                <a:lnTo>
                  <a:pt x="6974687" y="24638"/>
                </a:lnTo>
                <a:lnTo>
                  <a:pt x="6989750" y="22098"/>
                </a:lnTo>
                <a:lnTo>
                  <a:pt x="6989254" y="28448"/>
                </a:lnTo>
                <a:lnTo>
                  <a:pt x="6994906" y="35572"/>
                </a:lnTo>
                <a:lnTo>
                  <a:pt x="6995020" y="35941"/>
                </a:lnTo>
                <a:lnTo>
                  <a:pt x="6990410" y="42557"/>
                </a:lnTo>
                <a:lnTo>
                  <a:pt x="6958457" y="46837"/>
                </a:lnTo>
                <a:lnTo>
                  <a:pt x="6955472" y="46837"/>
                </a:lnTo>
                <a:lnTo>
                  <a:pt x="6956526" y="48069"/>
                </a:lnTo>
                <a:lnTo>
                  <a:pt x="6958571" y="46888"/>
                </a:lnTo>
                <a:lnTo>
                  <a:pt x="6974230" y="47625"/>
                </a:lnTo>
                <a:lnTo>
                  <a:pt x="6992963" y="48145"/>
                </a:lnTo>
                <a:lnTo>
                  <a:pt x="7015797" y="48145"/>
                </a:lnTo>
                <a:lnTo>
                  <a:pt x="7044093" y="46863"/>
                </a:lnTo>
                <a:lnTo>
                  <a:pt x="7033527" y="45097"/>
                </a:lnTo>
                <a:lnTo>
                  <a:pt x="7024662" y="41922"/>
                </a:lnTo>
                <a:lnTo>
                  <a:pt x="7021703" y="38862"/>
                </a:lnTo>
                <a:lnTo>
                  <a:pt x="7028840" y="37465"/>
                </a:lnTo>
                <a:lnTo>
                  <a:pt x="7056628" y="41033"/>
                </a:lnTo>
                <a:lnTo>
                  <a:pt x="7073176" y="42557"/>
                </a:lnTo>
                <a:lnTo>
                  <a:pt x="7091858" y="43815"/>
                </a:lnTo>
                <a:lnTo>
                  <a:pt x="7126084" y="46863"/>
                </a:lnTo>
                <a:lnTo>
                  <a:pt x="7118032" y="44843"/>
                </a:lnTo>
                <a:lnTo>
                  <a:pt x="7123112" y="41148"/>
                </a:lnTo>
                <a:lnTo>
                  <a:pt x="7138022" y="37731"/>
                </a:lnTo>
                <a:lnTo>
                  <a:pt x="7142785" y="37465"/>
                </a:lnTo>
                <a:lnTo>
                  <a:pt x="7159460" y="36576"/>
                </a:lnTo>
                <a:lnTo>
                  <a:pt x="7157720" y="38493"/>
                </a:lnTo>
                <a:lnTo>
                  <a:pt x="7157618" y="41922"/>
                </a:lnTo>
                <a:lnTo>
                  <a:pt x="7156374" y="45097"/>
                </a:lnTo>
                <a:lnTo>
                  <a:pt x="7150875" y="46863"/>
                </a:lnTo>
                <a:lnTo>
                  <a:pt x="7230008" y="37465"/>
                </a:lnTo>
                <a:lnTo>
                  <a:pt x="7221448" y="39585"/>
                </a:lnTo>
                <a:lnTo>
                  <a:pt x="7221321" y="39751"/>
                </a:lnTo>
                <a:lnTo>
                  <a:pt x="7222858" y="42684"/>
                </a:lnTo>
                <a:lnTo>
                  <a:pt x="7231621" y="45974"/>
                </a:lnTo>
                <a:lnTo>
                  <a:pt x="7244321" y="48641"/>
                </a:lnTo>
                <a:lnTo>
                  <a:pt x="7251598" y="47879"/>
                </a:lnTo>
                <a:lnTo>
                  <a:pt x="7277570" y="47879"/>
                </a:lnTo>
                <a:lnTo>
                  <a:pt x="7309078" y="48018"/>
                </a:lnTo>
                <a:lnTo>
                  <a:pt x="7321029" y="47879"/>
                </a:lnTo>
                <a:lnTo>
                  <a:pt x="7332980" y="47752"/>
                </a:lnTo>
                <a:lnTo>
                  <a:pt x="7299617" y="45974"/>
                </a:lnTo>
                <a:lnTo>
                  <a:pt x="7352665" y="44577"/>
                </a:lnTo>
                <a:lnTo>
                  <a:pt x="7388682" y="40005"/>
                </a:lnTo>
                <a:lnTo>
                  <a:pt x="7406995" y="37465"/>
                </a:lnTo>
                <a:lnTo>
                  <a:pt x="7413422" y="36576"/>
                </a:lnTo>
                <a:lnTo>
                  <a:pt x="7424445" y="35052"/>
                </a:lnTo>
                <a:lnTo>
                  <a:pt x="7476960" y="33274"/>
                </a:lnTo>
                <a:lnTo>
                  <a:pt x="7469060" y="35814"/>
                </a:lnTo>
                <a:lnTo>
                  <a:pt x="7465276" y="40005"/>
                </a:lnTo>
                <a:lnTo>
                  <a:pt x="7471867" y="44323"/>
                </a:lnTo>
                <a:lnTo>
                  <a:pt x="7495070" y="46863"/>
                </a:lnTo>
                <a:lnTo>
                  <a:pt x="7519441" y="40906"/>
                </a:lnTo>
                <a:lnTo>
                  <a:pt x="7554925" y="33274"/>
                </a:lnTo>
                <a:lnTo>
                  <a:pt x="7558481" y="32512"/>
                </a:lnTo>
                <a:lnTo>
                  <a:pt x="7608240" y="24269"/>
                </a:lnTo>
                <a:lnTo>
                  <a:pt x="7630084" y="22098"/>
                </a:lnTo>
                <a:lnTo>
                  <a:pt x="7664780" y="18681"/>
                </a:lnTo>
                <a:lnTo>
                  <a:pt x="7680045" y="22098"/>
                </a:lnTo>
                <a:lnTo>
                  <a:pt x="7740104" y="18681"/>
                </a:lnTo>
                <a:lnTo>
                  <a:pt x="7701318" y="25654"/>
                </a:lnTo>
                <a:lnTo>
                  <a:pt x="7647864" y="33921"/>
                </a:lnTo>
                <a:lnTo>
                  <a:pt x="7590472" y="41795"/>
                </a:lnTo>
                <a:lnTo>
                  <a:pt x="7539888" y="47752"/>
                </a:lnTo>
                <a:lnTo>
                  <a:pt x="7556246" y="49403"/>
                </a:lnTo>
                <a:lnTo>
                  <a:pt x="7563485" y="50431"/>
                </a:lnTo>
                <a:lnTo>
                  <a:pt x="7573937" y="50927"/>
                </a:lnTo>
                <a:lnTo>
                  <a:pt x="7599947" y="51193"/>
                </a:lnTo>
                <a:lnTo>
                  <a:pt x="7602652" y="52844"/>
                </a:lnTo>
                <a:lnTo>
                  <a:pt x="7590777" y="54229"/>
                </a:lnTo>
                <a:lnTo>
                  <a:pt x="7572997" y="55118"/>
                </a:lnTo>
                <a:lnTo>
                  <a:pt x="7557998" y="55384"/>
                </a:lnTo>
                <a:lnTo>
                  <a:pt x="7674318" y="57150"/>
                </a:lnTo>
                <a:lnTo>
                  <a:pt x="7685697" y="53606"/>
                </a:lnTo>
                <a:lnTo>
                  <a:pt x="7707604" y="51943"/>
                </a:lnTo>
                <a:lnTo>
                  <a:pt x="7716037" y="51320"/>
                </a:lnTo>
                <a:lnTo>
                  <a:pt x="7746720" y="49403"/>
                </a:lnTo>
                <a:lnTo>
                  <a:pt x="7759179" y="46863"/>
                </a:lnTo>
                <a:lnTo>
                  <a:pt x="7632370" y="51943"/>
                </a:lnTo>
                <a:lnTo>
                  <a:pt x="7643114" y="47383"/>
                </a:lnTo>
                <a:lnTo>
                  <a:pt x="7677544" y="42164"/>
                </a:lnTo>
                <a:lnTo>
                  <a:pt x="7728229" y="38354"/>
                </a:lnTo>
                <a:lnTo>
                  <a:pt x="7787780" y="37465"/>
                </a:lnTo>
                <a:lnTo>
                  <a:pt x="7794282" y="39878"/>
                </a:lnTo>
                <a:lnTo>
                  <a:pt x="7788262" y="43446"/>
                </a:lnTo>
                <a:lnTo>
                  <a:pt x="7778661" y="47117"/>
                </a:lnTo>
                <a:lnTo>
                  <a:pt x="7774432" y="49403"/>
                </a:lnTo>
                <a:lnTo>
                  <a:pt x="7791196" y="48272"/>
                </a:lnTo>
                <a:lnTo>
                  <a:pt x="7818412" y="47256"/>
                </a:lnTo>
                <a:lnTo>
                  <a:pt x="7845095" y="46736"/>
                </a:lnTo>
                <a:lnTo>
                  <a:pt x="7860246" y="46863"/>
                </a:lnTo>
                <a:lnTo>
                  <a:pt x="7824965" y="50292"/>
                </a:lnTo>
                <a:lnTo>
                  <a:pt x="7856906" y="50292"/>
                </a:lnTo>
                <a:lnTo>
                  <a:pt x="7886700" y="48145"/>
                </a:lnTo>
                <a:lnTo>
                  <a:pt x="7918285" y="46736"/>
                </a:lnTo>
                <a:lnTo>
                  <a:pt x="7955585" y="48641"/>
                </a:lnTo>
                <a:lnTo>
                  <a:pt x="7972476" y="49796"/>
                </a:lnTo>
                <a:lnTo>
                  <a:pt x="7991348" y="51943"/>
                </a:lnTo>
                <a:lnTo>
                  <a:pt x="8007337" y="53606"/>
                </a:lnTo>
                <a:lnTo>
                  <a:pt x="8015656" y="52844"/>
                </a:lnTo>
                <a:lnTo>
                  <a:pt x="7999857" y="46736"/>
                </a:lnTo>
                <a:lnTo>
                  <a:pt x="7996898" y="45593"/>
                </a:lnTo>
                <a:lnTo>
                  <a:pt x="7989303" y="37465"/>
                </a:lnTo>
                <a:lnTo>
                  <a:pt x="7987881" y="35941"/>
                </a:lnTo>
                <a:lnTo>
                  <a:pt x="7988706" y="26682"/>
                </a:lnTo>
                <a:lnTo>
                  <a:pt x="7999450" y="20459"/>
                </a:lnTo>
                <a:lnTo>
                  <a:pt x="8054276" y="23876"/>
                </a:lnTo>
                <a:lnTo>
                  <a:pt x="8093303" y="26924"/>
                </a:lnTo>
                <a:lnTo>
                  <a:pt x="8126920" y="34036"/>
                </a:lnTo>
                <a:lnTo>
                  <a:pt x="8112315" y="38620"/>
                </a:lnTo>
                <a:lnTo>
                  <a:pt x="8096809" y="43180"/>
                </a:lnTo>
                <a:lnTo>
                  <a:pt x="8100517" y="46863"/>
                </a:lnTo>
                <a:lnTo>
                  <a:pt x="8103870" y="45593"/>
                </a:lnTo>
                <a:lnTo>
                  <a:pt x="8110880" y="44450"/>
                </a:lnTo>
                <a:lnTo>
                  <a:pt x="8119148" y="43446"/>
                </a:lnTo>
                <a:lnTo>
                  <a:pt x="8126260" y="42684"/>
                </a:lnTo>
                <a:lnTo>
                  <a:pt x="8134045" y="44081"/>
                </a:lnTo>
                <a:lnTo>
                  <a:pt x="8134959" y="45732"/>
                </a:lnTo>
                <a:lnTo>
                  <a:pt x="8140332" y="46863"/>
                </a:lnTo>
                <a:lnTo>
                  <a:pt x="8161528" y="46863"/>
                </a:lnTo>
                <a:lnTo>
                  <a:pt x="8177136" y="44450"/>
                </a:lnTo>
                <a:lnTo>
                  <a:pt x="8208327" y="44208"/>
                </a:lnTo>
                <a:lnTo>
                  <a:pt x="8191424" y="42684"/>
                </a:lnTo>
                <a:lnTo>
                  <a:pt x="8181556" y="41795"/>
                </a:lnTo>
                <a:lnTo>
                  <a:pt x="8210118" y="41770"/>
                </a:lnTo>
                <a:lnTo>
                  <a:pt x="8247126" y="43053"/>
                </a:lnTo>
                <a:lnTo>
                  <a:pt x="8276907" y="43446"/>
                </a:lnTo>
                <a:lnTo>
                  <a:pt x="8277288" y="41668"/>
                </a:lnTo>
                <a:lnTo>
                  <a:pt x="8277733" y="39624"/>
                </a:lnTo>
                <a:lnTo>
                  <a:pt x="8298586" y="35318"/>
                </a:lnTo>
                <a:lnTo>
                  <a:pt x="8330527" y="31381"/>
                </a:lnTo>
                <a:lnTo>
                  <a:pt x="8364614" y="28968"/>
                </a:lnTo>
                <a:lnTo>
                  <a:pt x="8361756" y="29857"/>
                </a:lnTo>
                <a:lnTo>
                  <a:pt x="8371294" y="32397"/>
                </a:lnTo>
                <a:lnTo>
                  <a:pt x="8376056" y="33274"/>
                </a:lnTo>
                <a:lnTo>
                  <a:pt x="8536013" y="36207"/>
                </a:lnTo>
                <a:lnTo>
                  <a:pt x="8591537" y="36576"/>
                </a:lnTo>
                <a:lnTo>
                  <a:pt x="8601799" y="37973"/>
                </a:lnTo>
                <a:lnTo>
                  <a:pt x="8615731" y="39382"/>
                </a:lnTo>
                <a:lnTo>
                  <a:pt x="8625192" y="40906"/>
                </a:lnTo>
                <a:lnTo>
                  <a:pt x="8622055" y="42684"/>
                </a:lnTo>
                <a:lnTo>
                  <a:pt x="8630691" y="41795"/>
                </a:lnTo>
                <a:lnTo>
                  <a:pt x="8640407" y="40640"/>
                </a:lnTo>
                <a:lnTo>
                  <a:pt x="8648040" y="40005"/>
                </a:lnTo>
                <a:lnTo>
                  <a:pt x="8652624" y="39624"/>
                </a:lnTo>
                <a:lnTo>
                  <a:pt x="8668766" y="39243"/>
                </a:lnTo>
                <a:lnTo>
                  <a:pt x="8681225" y="41529"/>
                </a:lnTo>
                <a:lnTo>
                  <a:pt x="8644636" y="43180"/>
                </a:lnTo>
                <a:lnTo>
                  <a:pt x="8650656" y="45974"/>
                </a:lnTo>
                <a:lnTo>
                  <a:pt x="8662543" y="43942"/>
                </a:lnTo>
                <a:lnTo>
                  <a:pt x="8688553" y="42291"/>
                </a:lnTo>
                <a:lnTo>
                  <a:pt x="8720645" y="40906"/>
                </a:lnTo>
                <a:lnTo>
                  <a:pt x="8750770" y="39243"/>
                </a:lnTo>
                <a:lnTo>
                  <a:pt x="8732964" y="36969"/>
                </a:lnTo>
                <a:lnTo>
                  <a:pt x="8701303" y="37096"/>
                </a:lnTo>
                <a:lnTo>
                  <a:pt x="8632533" y="40005"/>
                </a:lnTo>
                <a:lnTo>
                  <a:pt x="8643544" y="34798"/>
                </a:lnTo>
                <a:lnTo>
                  <a:pt x="8674125" y="29857"/>
                </a:lnTo>
                <a:lnTo>
                  <a:pt x="8683434" y="28968"/>
                </a:lnTo>
                <a:lnTo>
                  <a:pt x="8720633" y="25400"/>
                </a:lnTo>
                <a:lnTo>
                  <a:pt x="8779370" y="22098"/>
                </a:lnTo>
                <a:lnTo>
                  <a:pt x="8812720" y="22225"/>
                </a:lnTo>
                <a:lnTo>
                  <a:pt x="8820963" y="24003"/>
                </a:lnTo>
                <a:lnTo>
                  <a:pt x="8818651" y="25920"/>
                </a:lnTo>
                <a:lnTo>
                  <a:pt x="8820366" y="26416"/>
                </a:lnTo>
                <a:lnTo>
                  <a:pt x="8881199" y="25400"/>
                </a:lnTo>
                <a:lnTo>
                  <a:pt x="8920124" y="22618"/>
                </a:lnTo>
                <a:lnTo>
                  <a:pt x="8924900" y="22098"/>
                </a:lnTo>
                <a:lnTo>
                  <a:pt x="8940419" y="20459"/>
                </a:lnTo>
                <a:lnTo>
                  <a:pt x="8949969" y="19443"/>
                </a:lnTo>
                <a:lnTo>
                  <a:pt x="8964397" y="18681"/>
                </a:lnTo>
                <a:lnTo>
                  <a:pt x="8983624" y="17653"/>
                </a:lnTo>
                <a:lnTo>
                  <a:pt x="9033942" y="18681"/>
                </a:lnTo>
                <a:lnTo>
                  <a:pt x="9052090" y="22352"/>
                </a:lnTo>
                <a:lnTo>
                  <a:pt x="9051811" y="25793"/>
                </a:lnTo>
                <a:lnTo>
                  <a:pt x="9045473" y="28829"/>
                </a:lnTo>
                <a:lnTo>
                  <a:pt x="9045384" y="31508"/>
                </a:lnTo>
                <a:lnTo>
                  <a:pt x="9008212" y="31750"/>
                </a:lnTo>
                <a:lnTo>
                  <a:pt x="8977566" y="30480"/>
                </a:lnTo>
                <a:lnTo>
                  <a:pt x="8950325" y="28829"/>
                </a:lnTo>
                <a:lnTo>
                  <a:pt x="8923337" y="28067"/>
                </a:lnTo>
                <a:lnTo>
                  <a:pt x="8969108" y="30619"/>
                </a:lnTo>
                <a:lnTo>
                  <a:pt x="8953055" y="31750"/>
                </a:lnTo>
                <a:lnTo>
                  <a:pt x="8932989" y="32512"/>
                </a:lnTo>
                <a:lnTo>
                  <a:pt x="8912390" y="32766"/>
                </a:lnTo>
                <a:lnTo>
                  <a:pt x="8894737" y="32397"/>
                </a:lnTo>
                <a:lnTo>
                  <a:pt x="8923325" y="33921"/>
                </a:lnTo>
                <a:lnTo>
                  <a:pt x="9152649" y="35941"/>
                </a:lnTo>
                <a:lnTo>
                  <a:pt x="9207462" y="37465"/>
                </a:lnTo>
                <a:lnTo>
                  <a:pt x="9235948" y="34925"/>
                </a:lnTo>
                <a:lnTo>
                  <a:pt x="9244076" y="33655"/>
                </a:lnTo>
                <a:lnTo>
                  <a:pt x="9241803" y="32766"/>
                </a:lnTo>
                <a:lnTo>
                  <a:pt x="9240837" y="32397"/>
                </a:lnTo>
                <a:lnTo>
                  <a:pt x="9209380" y="32397"/>
                </a:lnTo>
                <a:lnTo>
                  <a:pt x="9208414" y="31750"/>
                </a:lnTo>
                <a:lnTo>
                  <a:pt x="9205912" y="30099"/>
                </a:lnTo>
                <a:lnTo>
                  <a:pt x="9238336" y="26809"/>
                </a:lnTo>
                <a:lnTo>
                  <a:pt x="9228442" y="25527"/>
                </a:lnTo>
                <a:lnTo>
                  <a:pt x="9295778" y="21463"/>
                </a:lnTo>
                <a:lnTo>
                  <a:pt x="9333700" y="20459"/>
                </a:lnTo>
                <a:lnTo>
                  <a:pt x="9375280" y="21336"/>
                </a:lnTo>
                <a:lnTo>
                  <a:pt x="9386722" y="26416"/>
                </a:lnTo>
                <a:lnTo>
                  <a:pt x="9379687" y="25273"/>
                </a:lnTo>
                <a:lnTo>
                  <a:pt x="9364789" y="24638"/>
                </a:lnTo>
                <a:lnTo>
                  <a:pt x="9347035" y="24396"/>
                </a:lnTo>
                <a:lnTo>
                  <a:pt x="9331414" y="24638"/>
                </a:lnTo>
                <a:lnTo>
                  <a:pt x="9356293" y="25031"/>
                </a:lnTo>
                <a:lnTo>
                  <a:pt x="9388856" y="27051"/>
                </a:lnTo>
                <a:lnTo>
                  <a:pt x="9421787" y="28067"/>
                </a:lnTo>
                <a:lnTo>
                  <a:pt x="9438653" y="26416"/>
                </a:lnTo>
                <a:lnTo>
                  <a:pt x="9447733" y="25527"/>
                </a:lnTo>
                <a:lnTo>
                  <a:pt x="9406738" y="21336"/>
                </a:lnTo>
                <a:lnTo>
                  <a:pt x="9470072" y="17018"/>
                </a:lnTo>
                <a:lnTo>
                  <a:pt x="9475749" y="16637"/>
                </a:lnTo>
                <a:lnTo>
                  <a:pt x="9513595" y="15113"/>
                </a:lnTo>
                <a:lnTo>
                  <a:pt x="9552622" y="1524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1344104" y="1552633"/>
            <a:ext cx="30480" cy="2540"/>
          </a:xfrm>
          <a:custGeom>
            <a:avLst/>
            <a:gdLst/>
            <a:ahLst/>
            <a:cxnLst/>
            <a:rect l="l" t="t" r="r" b="b"/>
            <a:pathLst>
              <a:path w="30479" h="2540">
                <a:moveTo>
                  <a:pt x="28400" y="0"/>
                </a:moveTo>
                <a:lnTo>
                  <a:pt x="11565" y="269"/>
                </a:lnTo>
                <a:lnTo>
                  <a:pt x="981" y="923"/>
                </a:lnTo>
                <a:lnTo>
                  <a:pt x="0" y="1731"/>
                </a:lnTo>
                <a:lnTo>
                  <a:pt x="11972" y="2462"/>
                </a:lnTo>
                <a:lnTo>
                  <a:pt x="17771" y="1642"/>
                </a:lnTo>
                <a:lnTo>
                  <a:pt x="24535" y="2462"/>
                </a:lnTo>
                <a:lnTo>
                  <a:pt x="30333" y="1642"/>
                </a:lnTo>
                <a:lnTo>
                  <a:pt x="284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1042650" y="1541538"/>
            <a:ext cx="89535" cy="4445"/>
          </a:xfrm>
          <a:custGeom>
            <a:avLst/>
            <a:gdLst/>
            <a:ahLst/>
            <a:cxnLst/>
            <a:rect l="l" t="t" r="r" b="b"/>
            <a:pathLst>
              <a:path w="89534" h="4444">
                <a:moveTo>
                  <a:pt x="57442" y="3187"/>
                </a:moveTo>
                <a:lnTo>
                  <a:pt x="51701" y="3187"/>
                </a:lnTo>
                <a:lnTo>
                  <a:pt x="51435" y="812"/>
                </a:lnTo>
                <a:lnTo>
                  <a:pt x="40208" y="0"/>
                </a:lnTo>
                <a:lnTo>
                  <a:pt x="21805" y="342"/>
                </a:lnTo>
                <a:lnTo>
                  <a:pt x="0" y="1435"/>
                </a:lnTo>
                <a:lnTo>
                  <a:pt x="6146" y="3314"/>
                </a:lnTo>
                <a:lnTo>
                  <a:pt x="19024" y="3962"/>
                </a:lnTo>
                <a:lnTo>
                  <a:pt x="36753" y="3784"/>
                </a:lnTo>
                <a:lnTo>
                  <a:pt x="57442" y="3187"/>
                </a:lnTo>
                <a:close/>
              </a:path>
              <a:path w="89534" h="4444">
                <a:moveTo>
                  <a:pt x="89306" y="2489"/>
                </a:moveTo>
                <a:lnTo>
                  <a:pt x="88646" y="1968"/>
                </a:lnTo>
                <a:lnTo>
                  <a:pt x="83312" y="2019"/>
                </a:lnTo>
                <a:lnTo>
                  <a:pt x="74523" y="2311"/>
                </a:lnTo>
                <a:lnTo>
                  <a:pt x="63500" y="2489"/>
                </a:lnTo>
                <a:lnTo>
                  <a:pt x="89306" y="248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0725766" y="1529131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09">
                <a:moveTo>
                  <a:pt x="35558" y="0"/>
                </a:moveTo>
                <a:lnTo>
                  <a:pt x="12276" y="1654"/>
                </a:lnTo>
                <a:lnTo>
                  <a:pt x="0" y="3769"/>
                </a:lnTo>
                <a:lnTo>
                  <a:pt x="26240" y="3808"/>
                </a:lnTo>
                <a:lnTo>
                  <a:pt x="33281" y="3538"/>
                </a:lnTo>
                <a:lnTo>
                  <a:pt x="36416" y="2269"/>
                </a:lnTo>
                <a:lnTo>
                  <a:pt x="38487" y="1153"/>
                </a:lnTo>
                <a:lnTo>
                  <a:pt x="42332" y="1345"/>
                </a:lnTo>
                <a:lnTo>
                  <a:pt x="3555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1039475" y="1550172"/>
            <a:ext cx="27305" cy="5080"/>
          </a:xfrm>
          <a:custGeom>
            <a:avLst/>
            <a:gdLst/>
            <a:ahLst/>
            <a:cxnLst/>
            <a:rect l="l" t="t" r="r" b="b"/>
            <a:pathLst>
              <a:path w="27304" h="5080">
                <a:moveTo>
                  <a:pt x="15991" y="0"/>
                </a:moveTo>
                <a:lnTo>
                  <a:pt x="0" y="3939"/>
                </a:lnTo>
                <a:lnTo>
                  <a:pt x="26987" y="4923"/>
                </a:lnTo>
                <a:lnTo>
                  <a:pt x="1599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0841990" y="1549666"/>
            <a:ext cx="94615" cy="1905"/>
          </a:xfrm>
          <a:custGeom>
            <a:avLst/>
            <a:gdLst/>
            <a:ahLst/>
            <a:cxnLst/>
            <a:rect l="l" t="t" r="r" b="b"/>
            <a:pathLst>
              <a:path w="94615" h="1905">
                <a:moveTo>
                  <a:pt x="57785" y="927"/>
                </a:moveTo>
                <a:lnTo>
                  <a:pt x="36830" y="342"/>
                </a:lnTo>
                <a:lnTo>
                  <a:pt x="18059" y="0"/>
                </a:lnTo>
                <a:lnTo>
                  <a:pt x="4699" y="114"/>
                </a:lnTo>
                <a:lnTo>
                  <a:pt x="0" y="927"/>
                </a:lnTo>
                <a:lnTo>
                  <a:pt x="46228" y="1739"/>
                </a:lnTo>
                <a:lnTo>
                  <a:pt x="45262" y="927"/>
                </a:lnTo>
                <a:lnTo>
                  <a:pt x="57785" y="927"/>
                </a:lnTo>
                <a:close/>
              </a:path>
              <a:path w="94615" h="1905">
                <a:moveTo>
                  <a:pt x="94297" y="508"/>
                </a:moveTo>
                <a:lnTo>
                  <a:pt x="86969" y="533"/>
                </a:lnTo>
                <a:lnTo>
                  <a:pt x="77470" y="660"/>
                </a:lnTo>
                <a:lnTo>
                  <a:pt x="67271" y="1028"/>
                </a:lnTo>
                <a:lnTo>
                  <a:pt x="57785" y="1739"/>
                </a:lnTo>
                <a:lnTo>
                  <a:pt x="68478" y="1727"/>
                </a:lnTo>
                <a:lnTo>
                  <a:pt x="78562" y="1587"/>
                </a:lnTo>
                <a:lnTo>
                  <a:pt x="87376" y="1219"/>
                </a:lnTo>
                <a:lnTo>
                  <a:pt x="94297" y="50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0308838" y="1548941"/>
            <a:ext cx="51435" cy="3810"/>
          </a:xfrm>
          <a:custGeom>
            <a:avLst/>
            <a:gdLst/>
            <a:ahLst/>
            <a:cxnLst/>
            <a:rect l="l" t="t" r="r" b="b"/>
            <a:pathLst>
              <a:path w="51434" h="3809">
                <a:moveTo>
                  <a:pt x="49916" y="0"/>
                </a:moveTo>
                <a:lnTo>
                  <a:pt x="386" y="923"/>
                </a:lnTo>
                <a:lnTo>
                  <a:pt x="0" y="2134"/>
                </a:lnTo>
                <a:lnTo>
                  <a:pt x="5149" y="2999"/>
                </a:lnTo>
                <a:lnTo>
                  <a:pt x="14585" y="3518"/>
                </a:lnTo>
                <a:lnTo>
                  <a:pt x="27056" y="3691"/>
                </a:lnTo>
                <a:lnTo>
                  <a:pt x="36522" y="2596"/>
                </a:lnTo>
                <a:lnTo>
                  <a:pt x="45630" y="1846"/>
                </a:lnTo>
                <a:lnTo>
                  <a:pt x="51167" y="1096"/>
                </a:lnTo>
                <a:lnTo>
                  <a:pt x="499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0483850" y="1557558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1904" y="0"/>
                </a:moveTo>
                <a:lnTo>
                  <a:pt x="0" y="6154"/>
                </a:lnTo>
                <a:lnTo>
                  <a:pt x="23812" y="3516"/>
                </a:lnTo>
                <a:lnTo>
                  <a:pt x="10477" y="2637"/>
                </a:lnTo>
                <a:lnTo>
                  <a:pt x="9525" y="1757"/>
                </a:lnTo>
                <a:lnTo>
                  <a:pt x="190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0328876" y="1563711"/>
            <a:ext cx="53340" cy="2540"/>
          </a:xfrm>
          <a:custGeom>
            <a:avLst/>
            <a:gdLst/>
            <a:ahLst/>
            <a:cxnLst/>
            <a:rect l="l" t="t" r="r" b="b"/>
            <a:pathLst>
              <a:path w="53340" h="2540">
                <a:moveTo>
                  <a:pt x="34516" y="0"/>
                </a:moveTo>
                <a:lnTo>
                  <a:pt x="4790" y="1462"/>
                </a:lnTo>
                <a:lnTo>
                  <a:pt x="0" y="2164"/>
                </a:lnTo>
                <a:lnTo>
                  <a:pt x="25921" y="2462"/>
                </a:lnTo>
                <a:lnTo>
                  <a:pt x="35725" y="1645"/>
                </a:lnTo>
                <a:lnTo>
                  <a:pt x="49201" y="1000"/>
                </a:lnTo>
                <a:lnTo>
                  <a:pt x="53185" y="471"/>
                </a:lnTo>
                <a:lnTo>
                  <a:pt x="345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9621837" y="1546478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10257" y="0"/>
                </a:moveTo>
                <a:lnTo>
                  <a:pt x="0" y="8616"/>
                </a:lnTo>
                <a:lnTo>
                  <a:pt x="11112" y="8616"/>
                </a:lnTo>
                <a:lnTo>
                  <a:pt x="1025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8961780" y="1566176"/>
            <a:ext cx="73025" cy="9525"/>
          </a:xfrm>
          <a:custGeom>
            <a:avLst/>
            <a:gdLst/>
            <a:ahLst/>
            <a:cxnLst/>
            <a:rect l="l" t="t" r="r" b="b"/>
            <a:pathLst>
              <a:path w="73025" h="9525">
                <a:moveTo>
                  <a:pt x="61569" y="0"/>
                </a:moveTo>
                <a:lnTo>
                  <a:pt x="51447" y="1231"/>
                </a:lnTo>
                <a:lnTo>
                  <a:pt x="46863" y="1231"/>
                </a:lnTo>
                <a:lnTo>
                  <a:pt x="44107" y="2463"/>
                </a:lnTo>
                <a:lnTo>
                  <a:pt x="61569" y="0"/>
                </a:lnTo>
                <a:close/>
              </a:path>
              <a:path w="73025" h="9525">
                <a:moveTo>
                  <a:pt x="72580" y="5918"/>
                </a:moveTo>
                <a:lnTo>
                  <a:pt x="72136" y="4889"/>
                </a:lnTo>
                <a:lnTo>
                  <a:pt x="44272" y="3492"/>
                </a:lnTo>
                <a:lnTo>
                  <a:pt x="43815" y="2463"/>
                </a:lnTo>
                <a:lnTo>
                  <a:pt x="20701" y="3416"/>
                </a:lnTo>
                <a:lnTo>
                  <a:pt x="5588" y="4292"/>
                </a:lnTo>
                <a:lnTo>
                  <a:pt x="0" y="5981"/>
                </a:lnTo>
                <a:lnTo>
                  <a:pt x="5461" y="9359"/>
                </a:lnTo>
                <a:lnTo>
                  <a:pt x="33616" y="9182"/>
                </a:lnTo>
                <a:lnTo>
                  <a:pt x="48209" y="5600"/>
                </a:lnTo>
                <a:lnTo>
                  <a:pt x="72580" y="591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153" y="278701"/>
            <a:ext cx="8989692" cy="953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153" y="1581217"/>
            <a:ext cx="8989692" cy="412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8CX-Q0gtSp8" TargetMode="External"/><Relationship Id="rId3" Type="http://schemas.openxmlformats.org/officeDocument/2006/relationships/hyperlink" Target="http://www.youtube.com/watch?v=s6p864XVxeU" TargetMode="External"/><Relationship Id="rId4" Type="http://schemas.openxmlformats.org/officeDocument/2006/relationships/hyperlink" Target="http://www.youtube.com/watch?v=jECBfI52hk8" TargetMode="External"/><Relationship Id="rId5" Type="http://schemas.openxmlformats.org/officeDocument/2006/relationships/hyperlink" Target="http://yifanhu.net/" TargetMode="External"/><Relationship Id="rId6" Type="http://schemas.openxmlformats.org/officeDocument/2006/relationships/hyperlink" Target="http://faculty.cse.tamu.edu/davis/matrices.html" TargetMode="External"/><Relationship Id="rId7" Type="http://schemas.openxmlformats.org/officeDocument/2006/relationships/hyperlink" Target="http://gromgull.net/blog/2011/02/creating-animations-with-graphviz/" TargetMode="External"/><Relationship Id="rId8" Type="http://schemas.openxmlformats.org/officeDocument/2006/relationships/hyperlink" Target="http://www.graphviz.org/" TargetMode="External"/><Relationship Id="rId9" Type="http://schemas.openxmlformats.org/officeDocument/2006/relationships/hyperlink" Target="http://www.imagemagick.org/Usage/anim_basics/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5693" y="4745316"/>
            <a:ext cx="431165" cy="12065"/>
          </a:xfrm>
          <a:custGeom>
            <a:avLst/>
            <a:gdLst/>
            <a:ahLst/>
            <a:cxnLst/>
            <a:rect l="l" t="t" r="r" b="b"/>
            <a:pathLst>
              <a:path w="431165" h="12064">
                <a:moveTo>
                  <a:pt x="212128" y="3594"/>
                </a:moveTo>
                <a:lnTo>
                  <a:pt x="189496" y="2146"/>
                </a:lnTo>
                <a:lnTo>
                  <a:pt x="125704" y="939"/>
                </a:lnTo>
                <a:lnTo>
                  <a:pt x="99872" y="0"/>
                </a:lnTo>
                <a:lnTo>
                  <a:pt x="110490" y="1828"/>
                </a:lnTo>
                <a:lnTo>
                  <a:pt x="107010" y="2476"/>
                </a:lnTo>
                <a:lnTo>
                  <a:pt x="109245" y="2781"/>
                </a:lnTo>
                <a:lnTo>
                  <a:pt x="136969" y="3594"/>
                </a:lnTo>
                <a:lnTo>
                  <a:pt x="103682" y="6286"/>
                </a:lnTo>
                <a:lnTo>
                  <a:pt x="47561" y="5384"/>
                </a:lnTo>
                <a:lnTo>
                  <a:pt x="41046" y="6057"/>
                </a:lnTo>
                <a:lnTo>
                  <a:pt x="29718" y="6731"/>
                </a:lnTo>
                <a:lnTo>
                  <a:pt x="23749" y="7404"/>
                </a:lnTo>
                <a:lnTo>
                  <a:pt x="33286" y="8077"/>
                </a:lnTo>
                <a:lnTo>
                  <a:pt x="39001" y="8077"/>
                </a:lnTo>
                <a:lnTo>
                  <a:pt x="49466" y="7188"/>
                </a:lnTo>
                <a:lnTo>
                  <a:pt x="58026" y="8077"/>
                </a:lnTo>
                <a:lnTo>
                  <a:pt x="44145" y="8864"/>
                </a:lnTo>
                <a:lnTo>
                  <a:pt x="1041" y="9093"/>
                </a:lnTo>
                <a:lnTo>
                  <a:pt x="0" y="9880"/>
                </a:lnTo>
                <a:lnTo>
                  <a:pt x="45897" y="10109"/>
                </a:lnTo>
                <a:lnTo>
                  <a:pt x="61264" y="9880"/>
                </a:lnTo>
                <a:lnTo>
                  <a:pt x="78955" y="8978"/>
                </a:lnTo>
                <a:lnTo>
                  <a:pt x="152120" y="10248"/>
                </a:lnTo>
                <a:lnTo>
                  <a:pt x="168363" y="10782"/>
                </a:lnTo>
                <a:lnTo>
                  <a:pt x="188163" y="10020"/>
                </a:lnTo>
                <a:lnTo>
                  <a:pt x="197853" y="9880"/>
                </a:lnTo>
                <a:lnTo>
                  <a:pt x="187388" y="9880"/>
                </a:lnTo>
                <a:lnTo>
                  <a:pt x="185483" y="6286"/>
                </a:lnTo>
                <a:lnTo>
                  <a:pt x="175780" y="6667"/>
                </a:lnTo>
                <a:lnTo>
                  <a:pt x="146494" y="6286"/>
                </a:lnTo>
                <a:lnTo>
                  <a:pt x="212128" y="3594"/>
                </a:lnTo>
                <a:close/>
              </a:path>
              <a:path w="431165" h="12064">
                <a:moveTo>
                  <a:pt x="431139" y="7924"/>
                </a:moveTo>
                <a:lnTo>
                  <a:pt x="352082" y="7924"/>
                </a:lnTo>
                <a:lnTo>
                  <a:pt x="354279" y="7378"/>
                </a:lnTo>
                <a:lnTo>
                  <a:pt x="355892" y="6972"/>
                </a:lnTo>
                <a:lnTo>
                  <a:pt x="339725" y="7378"/>
                </a:lnTo>
                <a:lnTo>
                  <a:pt x="320890" y="7327"/>
                </a:lnTo>
                <a:lnTo>
                  <a:pt x="290169" y="6972"/>
                </a:lnTo>
                <a:lnTo>
                  <a:pt x="292049" y="6032"/>
                </a:lnTo>
                <a:lnTo>
                  <a:pt x="264198" y="6057"/>
                </a:lnTo>
                <a:lnTo>
                  <a:pt x="248729" y="6946"/>
                </a:lnTo>
                <a:lnTo>
                  <a:pt x="242798" y="8216"/>
                </a:lnTo>
                <a:lnTo>
                  <a:pt x="231216" y="9334"/>
                </a:lnTo>
                <a:lnTo>
                  <a:pt x="198729" y="9829"/>
                </a:lnTo>
                <a:lnTo>
                  <a:pt x="218732" y="9829"/>
                </a:lnTo>
                <a:lnTo>
                  <a:pt x="232727" y="10121"/>
                </a:lnTo>
                <a:lnTo>
                  <a:pt x="243497" y="10782"/>
                </a:lnTo>
                <a:lnTo>
                  <a:pt x="249275" y="11430"/>
                </a:lnTo>
                <a:lnTo>
                  <a:pt x="248259" y="11722"/>
                </a:lnTo>
                <a:lnTo>
                  <a:pt x="271475" y="11430"/>
                </a:lnTo>
                <a:lnTo>
                  <a:pt x="283972" y="11493"/>
                </a:lnTo>
                <a:lnTo>
                  <a:pt x="285191" y="11430"/>
                </a:lnTo>
                <a:lnTo>
                  <a:pt x="290055" y="11188"/>
                </a:lnTo>
                <a:lnTo>
                  <a:pt x="293979" y="9829"/>
                </a:lnTo>
                <a:lnTo>
                  <a:pt x="312572" y="9588"/>
                </a:lnTo>
                <a:lnTo>
                  <a:pt x="326237" y="10058"/>
                </a:lnTo>
                <a:lnTo>
                  <a:pt x="329742" y="10896"/>
                </a:lnTo>
                <a:lnTo>
                  <a:pt x="317792" y="11722"/>
                </a:lnTo>
                <a:lnTo>
                  <a:pt x="391134" y="10769"/>
                </a:lnTo>
                <a:lnTo>
                  <a:pt x="347319" y="9829"/>
                </a:lnTo>
                <a:lnTo>
                  <a:pt x="350786" y="9588"/>
                </a:lnTo>
                <a:lnTo>
                  <a:pt x="363359" y="8724"/>
                </a:lnTo>
                <a:lnTo>
                  <a:pt x="414020" y="9029"/>
                </a:lnTo>
                <a:lnTo>
                  <a:pt x="418642" y="8724"/>
                </a:lnTo>
                <a:lnTo>
                  <a:pt x="431139" y="792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3468" y="4761156"/>
            <a:ext cx="211454" cy="6350"/>
          </a:xfrm>
          <a:custGeom>
            <a:avLst/>
            <a:gdLst/>
            <a:ahLst/>
            <a:cxnLst/>
            <a:rect l="l" t="t" r="r" b="b"/>
            <a:pathLst>
              <a:path w="211454" h="6350">
                <a:moveTo>
                  <a:pt x="103663" y="0"/>
                </a:moveTo>
                <a:lnTo>
                  <a:pt x="100810" y="0"/>
                </a:lnTo>
                <a:lnTo>
                  <a:pt x="0" y="6337"/>
                </a:lnTo>
                <a:lnTo>
                  <a:pt x="20804" y="6054"/>
                </a:lnTo>
                <a:lnTo>
                  <a:pt x="48146" y="4810"/>
                </a:lnTo>
                <a:lnTo>
                  <a:pt x="73230" y="4527"/>
                </a:lnTo>
                <a:lnTo>
                  <a:pt x="55161" y="4527"/>
                </a:lnTo>
                <a:lnTo>
                  <a:pt x="53258" y="5431"/>
                </a:lnTo>
                <a:lnTo>
                  <a:pt x="211131" y="4527"/>
                </a:lnTo>
                <a:lnTo>
                  <a:pt x="187474" y="3961"/>
                </a:lnTo>
                <a:lnTo>
                  <a:pt x="180237" y="3381"/>
                </a:lnTo>
                <a:lnTo>
                  <a:pt x="190207" y="2716"/>
                </a:lnTo>
                <a:lnTo>
                  <a:pt x="176032" y="2348"/>
                </a:lnTo>
                <a:lnTo>
                  <a:pt x="157397" y="2490"/>
                </a:lnTo>
                <a:lnTo>
                  <a:pt x="140189" y="2971"/>
                </a:lnTo>
                <a:lnTo>
                  <a:pt x="130293" y="3622"/>
                </a:lnTo>
                <a:lnTo>
                  <a:pt x="141705" y="2716"/>
                </a:lnTo>
                <a:lnTo>
                  <a:pt x="116770" y="3183"/>
                </a:lnTo>
                <a:lnTo>
                  <a:pt x="99859" y="2376"/>
                </a:lnTo>
                <a:lnTo>
                  <a:pt x="94361" y="1061"/>
                </a:lnTo>
                <a:lnTo>
                  <a:pt x="10366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4934" y="4763057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5" h="1270">
                <a:moveTo>
                  <a:pt x="20882" y="19"/>
                </a:moveTo>
                <a:lnTo>
                  <a:pt x="19989" y="0"/>
                </a:lnTo>
                <a:lnTo>
                  <a:pt x="0" y="1267"/>
                </a:lnTo>
                <a:lnTo>
                  <a:pt x="20882" y="1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28322" y="4769396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4">
                <a:moveTo>
                  <a:pt x="31512" y="0"/>
                </a:moveTo>
                <a:lnTo>
                  <a:pt x="0" y="1901"/>
                </a:lnTo>
                <a:lnTo>
                  <a:pt x="9489" y="1337"/>
                </a:lnTo>
                <a:lnTo>
                  <a:pt x="25246" y="564"/>
                </a:lnTo>
                <a:lnTo>
                  <a:pt x="3151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4664" y="4739609"/>
            <a:ext cx="14604" cy="1270"/>
          </a:xfrm>
          <a:custGeom>
            <a:avLst/>
            <a:gdLst/>
            <a:ahLst/>
            <a:cxnLst/>
            <a:rect l="l" t="t" r="r" b="b"/>
            <a:pathLst>
              <a:path w="14604" h="1270">
                <a:moveTo>
                  <a:pt x="14179" y="0"/>
                </a:moveTo>
                <a:lnTo>
                  <a:pt x="0" y="1267"/>
                </a:lnTo>
                <a:lnTo>
                  <a:pt x="14179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41181" y="473204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651" y="0"/>
                </a:lnTo>
              </a:path>
            </a:pathLst>
          </a:custGeom>
          <a:ln w="3175">
            <a:solidFill>
              <a:srgbClr val="57B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4171" y="4749750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2860" y="0"/>
                </a:moveTo>
                <a:lnTo>
                  <a:pt x="0" y="633"/>
                </a:lnTo>
                <a:lnTo>
                  <a:pt x="4201" y="267"/>
                </a:lnTo>
                <a:lnTo>
                  <a:pt x="8582" y="79"/>
                </a:lnTo>
                <a:lnTo>
                  <a:pt x="9386" y="9"/>
                </a:lnTo>
                <a:lnTo>
                  <a:pt x="286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84561" y="4760531"/>
            <a:ext cx="1122045" cy="26670"/>
          </a:xfrm>
          <a:custGeom>
            <a:avLst/>
            <a:gdLst/>
            <a:ahLst/>
            <a:cxnLst/>
            <a:rect l="l" t="t" r="r" b="b"/>
            <a:pathLst>
              <a:path w="1122045" h="26670">
                <a:moveTo>
                  <a:pt x="83807" y="26619"/>
                </a:moveTo>
                <a:lnTo>
                  <a:pt x="74117" y="26250"/>
                </a:lnTo>
                <a:lnTo>
                  <a:pt x="73329" y="26619"/>
                </a:lnTo>
                <a:lnTo>
                  <a:pt x="83807" y="26619"/>
                </a:lnTo>
                <a:close/>
              </a:path>
              <a:path w="1122045" h="26670">
                <a:moveTo>
                  <a:pt x="943749" y="10744"/>
                </a:moveTo>
                <a:lnTo>
                  <a:pt x="937729" y="10883"/>
                </a:lnTo>
                <a:lnTo>
                  <a:pt x="924610" y="11493"/>
                </a:lnTo>
                <a:lnTo>
                  <a:pt x="918044" y="11620"/>
                </a:lnTo>
                <a:lnTo>
                  <a:pt x="910247" y="10744"/>
                </a:lnTo>
                <a:lnTo>
                  <a:pt x="905383" y="10198"/>
                </a:lnTo>
                <a:lnTo>
                  <a:pt x="899591" y="9423"/>
                </a:lnTo>
                <a:lnTo>
                  <a:pt x="903986" y="8648"/>
                </a:lnTo>
                <a:lnTo>
                  <a:pt x="921854" y="7213"/>
                </a:lnTo>
                <a:lnTo>
                  <a:pt x="903312" y="8509"/>
                </a:lnTo>
                <a:lnTo>
                  <a:pt x="892086" y="9639"/>
                </a:lnTo>
                <a:lnTo>
                  <a:pt x="877658" y="10439"/>
                </a:lnTo>
                <a:lnTo>
                  <a:pt x="849477" y="10744"/>
                </a:lnTo>
                <a:lnTo>
                  <a:pt x="861161" y="9309"/>
                </a:lnTo>
                <a:lnTo>
                  <a:pt x="863638" y="7874"/>
                </a:lnTo>
                <a:lnTo>
                  <a:pt x="853097" y="6781"/>
                </a:lnTo>
                <a:lnTo>
                  <a:pt x="825665" y="6337"/>
                </a:lnTo>
                <a:lnTo>
                  <a:pt x="766914" y="7924"/>
                </a:lnTo>
                <a:lnTo>
                  <a:pt x="562190" y="16624"/>
                </a:lnTo>
                <a:lnTo>
                  <a:pt x="504736" y="18681"/>
                </a:lnTo>
                <a:lnTo>
                  <a:pt x="489724" y="17932"/>
                </a:lnTo>
                <a:lnTo>
                  <a:pt x="487172" y="17792"/>
                </a:lnTo>
                <a:lnTo>
                  <a:pt x="449859" y="17576"/>
                </a:lnTo>
                <a:lnTo>
                  <a:pt x="365696" y="17792"/>
                </a:lnTo>
                <a:lnTo>
                  <a:pt x="380796" y="16624"/>
                </a:lnTo>
                <a:lnTo>
                  <a:pt x="400697" y="15709"/>
                </a:lnTo>
                <a:lnTo>
                  <a:pt x="448551" y="14274"/>
                </a:lnTo>
                <a:lnTo>
                  <a:pt x="363791" y="14274"/>
                </a:lnTo>
                <a:lnTo>
                  <a:pt x="352361" y="17792"/>
                </a:lnTo>
                <a:lnTo>
                  <a:pt x="315506" y="17932"/>
                </a:lnTo>
                <a:lnTo>
                  <a:pt x="303784" y="17640"/>
                </a:lnTo>
                <a:lnTo>
                  <a:pt x="308762" y="17056"/>
                </a:lnTo>
                <a:lnTo>
                  <a:pt x="316357" y="16624"/>
                </a:lnTo>
                <a:lnTo>
                  <a:pt x="335000" y="15506"/>
                </a:lnTo>
                <a:lnTo>
                  <a:pt x="339369" y="14795"/>
                </a:lnTo>
                <a:lnTo>
                  <a:pt x="326656" y="14274"/>
                </a:lnTo>
                <a:lnTo>
                  <a:pt x="304571" y="14935"/>
                </a:lnTo>
                <a:lnTo>
                  <a:pt x="265328" y="16624"/>
                </a:lnTo>
                <a:lnTo>
                  <a:pt x="259041" y="16916"/>
                </a:lnTo>
                <a:lnTo>
                  <a:pt x="292227" y="16624"/>
                </a:lnTo>
                <a:lnTo>
                  <a:pt x="302387" y="17246"/>
                </a:lnTo>
                <a:lnTo>
                  <a:pt x="301053" y="18351"/>
                </a:lnTo>
                <a:lnTo>
                  <a:pt x="299808" y="19532"/>
                </a:lnTo>
                <a:lnTo>
                  <a:pt x="310197" y="20370"/>
                </a:lnTo>
                <a:lnTo>
                  <a:pt x="343789" y="20447"/>
                </a:lnTo>
                <a:lnTo>
                  <a:pt x="326631" y="21971"/>
                </a:lnTo>
                <a:lnTo>
                  <a:pt x="299389" y="22758"/>
                </a:lnTo>
                <a:lnTo>
                  <a:pt x="239991" y="23088"/>
                </a:lnTo>
                <a:lnTo>
                  <a:pt x="231648" y="21932"/>
                </a:lnTo>
                <a:lnTo>
                  <a:pt x="229666" y="21653"/>
                </a:lnTo>
                <a:lnTo>
                  <a:pt x="243801" y="20878"/>
                </a:lnTo>
                <a:lnTo>
                  <a:pt x="266509" y="20116"/>
                </a:lnTo>
                <a:lnTo>
                  <a:pt x="281889" y="18681"/>
                </a:lnTo>
                <a:lnTo>
                  <a:pt x="259689" y="18834"/>
                </a:lnTo>
                <a:lnTo>
                  <a:pt x="248564" y="19227"/>
                </a:lnTo>
                <a:lnTo>
                  <a:pt x="241719" y="19799"/>
                </a:lnTo>
                <a:lnTo>
                  <a:pt x="232371" y="20447"/>
                </a:lnTo>
                <a:lnTo>
                  <a:pt x="140716" y="21767"/>
                </a:lnTo>
                <a:lnTo>
                  <a:pt x="100330" y="21932"/>
                </a:lnTo>
                <a:lnTo>
                  <a:pt x="67614" y="20447"/>
                </a:lnTo>
                <a:lnTo>
                  <a:pt x="41783" y="21120"/>
                </a:lnTo>
                <a:lnTo>
                  <a:pt x="26670" y="21882"/>
                </a:lnTo>
                <a:lnTo>
                  <a:pt x="0" y="23964"/>
                </a:lnTo>
                <a:lnTo>
                  <a:pt x="8674" y="25247"/>
                </a:lnTo>
                <a:lnTo>
                  <a:pt x="62814" y="25831"/>
                </a:lnTo>
                <a:lnTo>
                  <a:pt x="74117" y="26250"/>
                </a:lnTo>
                <a:lnTo>
                  <a:pt x="75234" y="25730"/>
                </a:lnTo>
                <a:lnTo>
                  <a:pt x="114287" y="26619"/>
                </a:lnTo>
                <a:lnTo>
                  <a:pt x="99669" y="25831"/>
                </a:lnTo>
                <a:lnTo>
                  <a:pt x="139039" y="23964"/>
                </a:lnTo>
                <a:lnTo>
                  <a:pt x="174663" y="23596"/>
                </a:lnTo>
                <a:lnTo>
                  <a:pt x="177139" y="23964"/>
                </a:lnTo>
                <a:lnTo>
                  <a:pt x="155232" y="24853"/>
                </a:lnTo>
                <a:lnTo>
                  <a:pt x="177431" y="24968"/>
                </a:lnTo>
                <a:lnTo>
                  <a:pt x="223939" y="23863"/>
                </a:lnTo>
                <a:lnTo>
                  <a:pt x="246659" y="23964"/>
                </a:lnTo>
                <a:lnTo>
                  <a:pt x="247611" y="24853"/>
                </a:lnTo>
                <a:lnTo>
                  <a:pt x="237134" y="24853"/>
                </a:lnTo>
                <a:lnTo>
                  <a:pt x="235229" y="25730"/>
                </a:lnTo>
                <a:lnTo>
                  <a:pt x="259765" y="24688"/>
                </a:lnTo>
                <a:lnTo>
                  <a:pt x="290296" y="23863"/>
                </a:lnTo>
                <a:lnTo>
                  <a:pt x="300926" y="23596"/>
                </a:lnTo>
                <a:lnTo>
                  <a:pt x="320217" y="23088"/>
                </a:lnTo>
                <a:lnTo>
                  <a:pt x="348551" y="22212"/>
                </a:lnTo>
                <a:lnTo>
                  <a:pt x="319989" y="24853"/>
                </a:lnTo>
                <a:lnTo>
                  <a:pt x="357352" y="23469"/>
                </a:lnTo>
                <a:lnTo>
                  <a:pt x="428066" y="23279"/>
                </a:lnTo>
                <a:lnTo>
                  <a:pt x="508546" y="23964"/>
                </a:lnTo>
                <a:lnTo>
                  <a:pt x="502869" y="23837"/>
                </a:lnTo>
                <a:lnTo>
                  <a:pt x="497471" y="23533"/>
                </a:lnTo>
                <a:lnTo>
                  <a:pt x="494753" y="23228"/>
                </a:lnTo>
                <a:lnTo>
                  <a:pt x="497116" y="23088"/>
                </a:lnTo>
                <a:lnTo>
                  <a:pt x="529386" y="23063"/>
                </a:lnTo>
                <a:lnTo>
                  <a:pt x="539610" y="23304"/>
                </a:lnTo>
                <a:lnTo>
                  <a:pt x="547878" y="24079"/>
                </a:lnTo>
                <a:lnTo>
                  <a:pt x="542823" y="24853"/>
                </a:lnTo>
                <a:lnTo>
                  <a:pt x="579412" y="24345"/>
                </a:lnTo>
                <a:lnTo>
                  <a:pt x="681164" y="24980"/>
                </a:lnTo>
                <a:lnTo>
                  <a:pt x="708596" y="24345"/>
                </a:lnTo>
                <a:lnTo>
                  <a:pt x="724725" y="23964"/>
                </a:lnTo>
                <a:lnTo>
                  <a:pt x="742962" y="22872"/>
                </a:lnTo>
                <a:lnTo>
                  <a:pt x="753910" y="22212"/>
                </a:lnTo>
                <a:lnTo>
                  <a:pt x="812317" y="18681"/>
                </a:lnTo>
                <a:lnTo>
                  <a:pt x="929132" y="11620"/>
                </a:lnTo>
                <a:lnTo>
                  <a:pt x="943749" y="10744"/>
                </a:lnTo>
                <a:close/>
              </a:path>
              <a:path w="1122045" h="26670">
                <a:moveTo>
                  <a:pt x="978420" y="1905"/>
                </a:moveTo>
                <a:lnTo>
                  <a:pt x="958430" y="2527"/>
                </a:lnTo>
                <a:lnTo>
                  <a:pt x="963193" y="2527"/>
                </a:lnTo>
                <a:lnTo>
                  <a:pt x="978420" y="1905"/>
                </a:lnTo>
                <a:close/>
              </a:path>
              <a:path w="1122045" h="26670">
                <a:moveTo>
                  <a:pt x="998905" y="6972"/>
                </a:moveTo>
                <a:lnTo>
                  <a:pt x="987717" y="6972"/>
                </a:lnTo>
                <a:lnTo>
                  <a:pt x="988656" y="6337"/>
                </a:lnTo>
                <a:lnTo>
                  <a:pt x="982992" y="6337"/>
                </a:lnTo>
                <a:lnTo>
                  <a:pt x="979208" y="6972"/>
                </a:lnTo>
                <a:lnTo>
                  <a:pt x="986612" y="6972"/>
                </a:lnTo>
                <a:lnTo>
                  <a:pt x="981887" y="7924"/>
                </a:lnTo>
                <a:lnTo>
                  <a:pt x="975271" y="8864"/>
                </a:lnTo>
                <a:lnTo>
                  <a:pt x="998905" y="6972"/>
                </a:lnTo>
                <a:close/>
              </a:path>
              <a:path w="1122045" h="26670">
                <a:moveTo>
                  <a:pt x="1121803" y="0"/>
                </a:moveTo>
                <a:lnTo>
                  <a:pt x="1040650" y="1892"/>
                </a:lnTo>
                <a:lnTo>
                  <a:pt x="1099845" y="952"/>
                </a:lnTo>
                <a:lnTo>
                  <a:pt x="112180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7702" y="4763057"/>
            <a:ext cx="12065" cy="1270"/>
          </a:xfrm>
          <a:custGeom>
            <a:avLst/>
            <a:gdLst/>
            <a:ahLst/>
            <a:cxnLst/>
            <a:rect l="l" t="t" r="r" b="b"/>
            <a:pathLst>
              <a:path w="12064" h="1270">
                <a:moveTo>
                  <a:pt x="11816" y="0"/>
                </a:moveTo>
                <a:lnTo>
                  <a:pt x="0" y="1267"/>
                </a:lnTo>
                <a:lnTo>
                  <a:pt x="9998" y="1267"/>
                </a:lnTo>
                <a:lnTo>
                  <a:pt x="118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20992" y="4768410"/>
            <a:ext cx="501015" cy="7620"/>
          </a:xfrm>
          <a:custGeom>
            <a:avLst/>
            <a:gdLst/>
            <a:ahLst/>
            <a:cxnLst/>
            <a:rect l="l" t="t" r="r" b="b"/>
            <a:pathLst>
              <a:path w="501014" h="7620">
                <a:moveTo>
                  <a:pt x="145671" y="4577"/>
                </a:moveTo>
                <a:lnTo>
                  <a:pt x="79975" y="4577"/>
                </a:lnTo>
                <a:lnTo>
                  <a:pt x="79975" y="7324"/>
                </a:lnTo>
                <a:lnTo>
                  <a:pt x="99746" y="6894"/>
                </a:lnTo>
                <a:lnTo>
                  <a:pt x="106039" y="5950"/>
                </a:lnTo>
                <a:lnTo>
                  <a:pt x="115724" y="5006"/>
                </a:lnTo>
                <a:lnTo>
                  <a:pt x="145671" y="4577"/>
                </a:lnTo>
                <a:close/>
              </a:path>
              <a:path w="501014" h="7620">
                <a:moveTo>
                  <a:pt x="411307" y="3661"/>
                </a:moveTo>
                <a:lnTo>
                  <a:pt x="298006" y="3661"/>
                </a:lnTo>
                <a:lnTo>
                  <a:pt x="300416" y="4219"/>
                </a:lnTo>
                <a:lnTo>
                  <a:pt x="310860" y="4691"/>
                </a:lnTo>
                <a:lnTo>
                  <a:pt x="321303" y="5335"/>
                </a:lnTo>
                <a:lnTo>
                  <a:pt x="323714" y="6408"/>
                </a:lnTo>
                <a:lnTo>
                  <a:pt x="349316" y="6236"/>
                </a:lnTo>
                <a:lnTo>
                  <a:pt x="373580" y="5721"/>
                </a:lnTo>
                <a:lnTo>
                  <a:pt x="394809" y="4863"/>
                </a:lnTo>
                <a:lnTo>
                  <a:pt x="411307" y="3661"/>
                </a:lnTo>
                <a:close/>
              </a:path>
              <a:path w="501014" h="7620">
                <a:moveTo>
                  <a:pt x="78786" y="2975"/>
                </a:moveTo>
                <a:lnTo>
                  <a:pt x="23058" y="3118"/>
                </a:lnTo>
                <a:lnTo>
                  <a:pt x="0" y="5492"/>
                </a:lnTo>
                <a:lnTo>
                  <a:pt x="58107" y="5106"/>
                </a:lnTo>
                <a:lnTo>
                  <a:pt x="79975" y="4577"/>
                </a:lnTo>
                <a:lnTo>
                  <a:pt x="127581" y="4577"/>
                </a:lnTo>
                <a:lnTo>
                  <a:pt x="451117" y="3661"/>
                </a:lnTo>
                <a:lnTo>
                  <a:pt x="472628" y="3403"/>
                </a:lnTo>
                <a:lnTo>
                  <a:pt x="494091" y="3403"/>
                </a:lnTo>
                <a:lnTo>
                  <a:pt x="494047" y="3175"/>
                </a:lnTo>
                <a:lnTo>
                  <a:pt x="144867" y="3175"/>
                </a:lnTo>
                <a:lnTo>
                  <a:pt x="78786" y="2975"/>
                </a:lnTo>
                <a:close/>
              </a:path>
              <a:path w="501014" h="7620">
                <a:moveTo>
                  <a:pt x="451117" y="3661"/>
                </a:moveTo>
                <a:lnTo>
                  <a:pt x="411307" y="3661"/>
                </a:lnTo>
                <a:lnTo>
                  <a:pt x="429605" y="3918"/>
                </a:lnTo>
                <a:lnTo>
                  <a:pt x="451117" y="3661"/>
                </a:lnTo>
                <a:close/>
              </a:path>
              <a:path w="501014" h="7620">
                <a:moveTo>
                  <a:pt x="494091" y="3403"/>
                </a:moveTo>
                <a:lnTo>
                  <a:pt x="472628" y="3403"/>
                </a:lnTo>
                <a:lnTo>
                  <a:pt x="494140" y="3661"/>
                </a:lnTo>
                <a:lnTo>
                  <a:pt x="494091" y="3403"/>
                </a:lnTo>
                <a:close/>
              </a:path>
              <a:path w="501014" h="7620">
                <a:moveTo>
                  <a:pt x="198988" y="1831"/>
                </a:moveTo>
                <a:lnTo>
                  <a:pt x="144867" y="3175"/>
                </a:lnTo>
                <a:lnTo>
                  <a:pt x="494047" y="3175"/>
                </a:lnTo>
                <a:lnTo>
                  <a:pt x="226837" y="3117"/>
                </a:lnTo>
                <a:lnTo>
                  <a:pt x="213984" y="2974"/>
                </a:lnTo>
                <a:lnTo>
                  <a:pt x="205772" y="2488"/>
                </a:lnTo>
                <a:lnTo>
                  <a:pt x="198988" y="1831"/>
                </a:lnTo>
                <a:close/>
              </a:path>
              <a:path w="501014" h="7620">
                <a:moveTo>
                  <a:pt x="390361" y="0"/>
                </a:moveTo>
                <a:lnTo>
                  <a:pt x="300387" y="343"/>
                </a:lnTo>
                <a:lnTo>
                  <a:pt x="262095" y="900"/>
                </a:lnTo>
                <a:lnTo>
                  <a:pt x="247545" y="2745"/>
                </a:lnTo>
                <a:lnTo>
                  <a:pt x="226837" y="3117"/>
                </a:lnTo>
                <a:lnTo>
                  <a:pt x="494036" y="3117"/>
                </a:lnTo>
                <a:lnTo>
                  <a:pt x="493961" y="2731"/>
                </a:lnTo>
                <a:lnTo>
                  <a:pt x="499818" y="1831"/>
                </a:lnTo>
                <a:lnTo>
                  <a:pt x="375127" y="1831"/>
                </a:lnTo>
                <a:lnTo>
                  <a:pt x="371214" y="1287"/>
                </a:lnTo>
                <a:lnTo>
                  <a:pt x="393738" y="543"/>
                </a:lnTo>
                <a:lnTo>
                  <a:pt x="390361" y="0"/>
                </a:lnTo>
                <a:close/>
              </a:path>
              <a:path w="501014" h="7620">
                <a:moveTo>
                  <a:pt x="444616" y="672"/>
                </a:moveTo>
                <a:lnTo>
                  <a:pt x="399956" y="1559"/>
                </a:lnTo>
                <a:lnTo>
                  <a:pt x="375127" y="1831"/>
                </a:lnTo>
                <a:lnTo>
                  <a:pt x="465576" y="1831"/>
                </a:lnTo>
                <a:lnTo>
                  <a:pt x="470856" y="1727"/>
                </a:lnTo>
                <a:lnTo>
                  <a:pt x="467481" y="915"/>
                </a:lnTo>
                <a:lnTo>
                  <a:pt x="473194" y="915"/>
                </a:lnTo>
                <a:lnTo>
                  <a:pt x="444616" y="672"/>
                </a:lnTo>
                <a:close/>
              </a:path>
              <a:path w="501014" h="7620">
                <a:moveTo>
                  <a:pt x="496817" y="1215"/>
                </a:moveTo>
                <a:lnTo>
                  <a:pt x="470856" y="1727"/>
                </a:lnTo>
                <a:lnTo>
                  <a:pt x="471289" y="1831"/>
                </a:lnTo>
                <a:lnTo>
                  <a:pt x="499818" y="1831"/>
                </a:lnTo>
                <a:lnTo>
                  <a:pt x="500567" y="1716"/>
                </a:lnTo>
                <a:lnTo>
                  <a:pt x="496817" y="1215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88014" y="4769396"/>
            <a:ext cx="521334" cy="12700"/>
          </a:xfrm>
          <a:custGeom>
            <a:avLst/>
            <a:gdLst/>
            <a:ahLst/>
            <a:cxnLst/>
            <a:rect l="l" t="t" r="r" b="b"/>
            <a:pathLst>
              <a:path w="521335" h="12700">
                <a:moveTo>
                  <a:pt x="269480" y="10864"/>
                </a:moveTo>
                <a:lnTo>
                  <a:pt x="32376" y="10864"/>
                </a:lnTo>
                <a:lnTo>
                  <a:pt x="29311" y="11529"/>
                </a:lnTo>
                <a:lnTo>
                  <a:pt x="43573" y="12109"/>
                </a:lnTo>
                <a:lnTo>
                  <a:pt x="65317" y="12519"/>
                </a:lnTo>
                <a:lnTo>
                  <a:pt x="84748" y="12674"/>
                </a:lnTo>
                <a:lnTo>
                  <a:pt x="126185" y="11755"/>
                </a:lnTo>
                <a:lnTo>
                  <a:pt x="270374" y="10986"/>
                </a:lnTo>
                <a:lnTo>
                  <a:pt x="269480" y="10864"/>
                </a:lnTo>
                <a:close/>
              </a:path>
              <a:path w="521335" h="12700">
                <a:moveTo>
                  <a:pt x="366607" y="8148"/>
                </a:moveTo>
                <a:lnTo>
                  <a:pt x="312805" y="8374"/>
                </a:lnTo>
                <a:lnTo>
                  <a:pt x="286798" y="8912"/>
                </a:lnTo>
                <a:lnTo>
                  <a:pt x="264718" y="9959"/>
                </a:lnTo>
                <a:lnTo>
                  <a:pt x="25711" y="9959"/>
                </a:lnTo>
                <a:lnTo>
                  <a:pt x="20890" y="10355"/>
                </a:lnTo>
                <a:lnTo>
                  <a:pt x="2678" y="10468"/>
                </a:lnTo>
                <a:lnTo>
                  <a:pt x="0" y="10864"/>
                </a:lnTo>
                <a:lnTo>
                  <a:pt x="270374" y="10986"/>
                </a:lnTo>
                <a:lnTo>
                  <a:pt x="276144" y="11770"/>
                </a:lnTo>
                <a:lnTo>
                  <a:pt x="384460" y="12109"/>
                </a:lnTo>
                <a:lnTo>
                  <a:pt x="436832" y="12151"/>
                </a:lnTo>
                <a:lnTo>
                  <a:pt x="502773" y="11770"/>
                </a:lnTo>
                <a:lnTo>
                  <a:pt x="516343" y="9053"/>
                </a:lnTo>
                <a:lnTo>
                  <a:pt x="355179" y="9053"/>
                </a:lnTo>
                <a:lnTo>
                  <a:pt x="366607" y="8148"/>
                </a:lnTo>
                <a:close/>
              </a:path>
              <a:path w="521335" h="12700">
                <a:moveTo>
                  <a:pt x="13331" y="9053"/>
                </a:moveTo>
                <a:lnTo>
                  <a:pt x="11427" y="9959"/>
                </a:lnTo>
                <a:lnTo>
                  <a:pt x="14445" y="9318"/>
                </a:lnTo>
                <a:lnTo>
                  <a:pt x="13331" y="9053"/>
                </a:lnTo>
                <a:close/>
              </a:path>
              <a:path w="521335" h="12700">
                <a:moveTo>
                  <a:pt x="65703" y="5431"/>
                </a:moveTo>
                <a:lnTo>
                  <a:pt x="30039" y="6011"/>
                </a:lnTo>
                <a:lnTo>
                  <a:pt x="18211" y="7355"/>
                </a:lnTo>
                <a:lnTo>
                  <a:pt x="16560" y="8869"/>
                </a:lnTo>
                <a:lnTo>
                  <a:pt x="14445" y="9318"/>
                </a:lnTo>
                <a:lnTo>
                  <a:pt x="17141" y="9959"/>
                </a:lnTo>
                <a:lnTo>
                  <a:pt x="179970" y="9959"/>
                </a:lnTo>
                <a:lnTo>
                  <a:pt x="166847" y="9549"/>
                </a:lnTo>
                <a:lnTo>
                  <a:pt x="168701" y="9053"/>
                </a:lnTo>
                <a:lnTo>
                  <a:pt x="33328" y="9053"/>
                </a:lnTo>
                <a:lnTo>
                  <a:pt x="35307" y="7723"/>
                </a:lnTo>
                <a:lnTo>
                  <a:pt x="69616" y="6761"/>
                </a:lnTo>
                <a:lnTo>
                  <a:pt x="65703" y="5431"/>
                </a:lnTo>
                <a:close/>
              </a:path>
              <a:path w="521335" h="12700">
                <a:moveTo>
                  <a:pt x="351370" y="0"/>
                </a:moveTo>
                <a:lnTo>
                  <a:pt x="315583" y="1102"/>
                </a:lnTo>
                <a:lnTo>
                  <a:pt x="302807" y="2481"/>
                </a:lnTo>
                <a:lnTo>
                  <a:pt x="302093" y="3960"/>
                </a:lnTo>
                <a:lnTo>
                  <a:pt x="302489" y="5365"/>
                </a:lnTo>
                <a:lnTo>
                  <a:pt x="293047" y="6517"/>
                </a:lnTo>
                <a:lnTo>
                  <a:pt x="262813" y="7242"/>
                </a:lnTo>
                <a:lnTo>
                  <a:pt x="200919" y="7242"/>
                </a:lnTo>
                <a:lnTo>
                  <a:pt x="179970" y="9959"/>
                </a:lnTo>
                <a:lnTo>
                  <a:pt x="264718" y="9959"/>
                </a:lnTo>
                <a:lnTo>
                  <a:pt x="267694" y="8629"/>
                </a:lnTo>
                <a:lnTo>
                  <a:pt x="320423" y="7667"/>
                </a:lnTo>
                <a:lnTo>
                  <a:pt x="309473" y="6337"/>
                </a:lnTo>
                <a:lnTo>
                  <a:pt x="360693" y="6337"/>
                </a:lnTo>
                <a:lnTo>
                  <a:pt x="426596" y="5431"/>
                </a:lnTo>
                <a:lnTo>
                  <a:pt x="392882" y="4455"/>
                </a:lnTo>
                <a:lnTo>
                  <a:pt x="366130" y="3055"/>
                </a:lnTo>
                <a:lnTo>
                  <a:pt x="350805" y="1485"/>
                </a:lnTo>
                <a:lnTo>
                  <a:pt x="351370" y="0"/>
                </a:lnTo>
                <a:close/>
              </a:path>
              <a:path w="521335" h="12700">
                <a:moveTo>
                  <a:pt x="55229" y="7242"/>
                </a:moveTo>
                <a:lnTo>
                  <a:pt x="54217" y="7907"/>
                </a:lnTo>
                <a:lnTo>
                  <a:pt x="52134" y="8487"/>
                </a:lnTo>
                <a:lnTo>
                  <a:pt x="46124" y="8898"/>
                </a:lnTo>
                <a:lnTo>
                  <a:pt x="33328" y="9053"/>
                </a:lnTo>
                <a:lnTo>
                  <a:pt x="81892" y="9053"/>
                </a:lnTo>
                <a:lnTo>
                  <a:pt x="82562" y="8487"/>
                </a:lnTo>
                <a:lnTo>
                  <a:pt x="80344" y="7808"/>
                </a:lnTo>
                <a:lnTo>
                  <a:pt x="72116" y="7398"/>
                </a:lnTo>
                <a:lnTo>
                  <a:pt x="55229" y="7242"/>
                </a:lnTo>
                <a:close/>
              </a:path>
              <a:path w="521335" h="12700">
                <a:moveTo>
                  <a:pt x="169525" y="8049"/>
                </a:moveTo>
                <a:lnTo>
                  <a:pt x="145690" y="8148"/>
                </a:lnTo>
                <a:lnTo>
                  <a:pt x="130901" y="8544"/>
                </a:lnTo>
                <a:lnTo>
                  <a:pt x="94538" y="8657"/>
                </a:lnTo>
                <a:lnTo>
                  <a:pt x="81892" y="9053"/>
                </a:lnTo>
                <a:lnTo>
                  <a:pt x="168701" y="9053"/>
                </a:lnTo>
                <a:lnTo>
                  <a:pt x="169972" y="8714"/>
                </a:lnTo>
                <a:lnTo>
                  <a:pt x="169525" y="8049"/>
                </a:lnTo>
                <a:close/>
              </a:path>
              <a:path w="521335" h="12700">
                <a:moveTo>
                  <a:pt x="433247" y="7143"/>
                </a:moveTo>
                <a:lnTo>
                  <a:pt x="380488" y="8643"/>
                </a:lnTo>
                <a:lnTo>
                  <a:pt x="355179" y="9053"/>
                </a:lnTo>
                <a:lnTo>
                  <a:pt x="467541" y="9053"/>
                </a:lnTo>
                <a:lnTo>
                  <a:pt x="449568" y="8940"/>
                </a:lnTo>
                <a:lnTo>
                  <a:pt x="441698" y="8671"/>
                </a:lnTo>
                <a:lnTo>
                  <a:pt x="435166" y="8148"/>
                </a:lnTo>
                <a:lnTo>
                  <a:pt x="481825" y="8148"/>
                </a:lnTo>
                <a:lnTo>
                  <a:pt x="484399" y="8006"/>
                </a:lnTo>
                <a:lnTo>
                  <a:pt x="484562" y="7695"/>
                </a:lnTo>
                <a:lnTo>
                  <a:pt x="479549" y="7384"/>
                </a:lnTo>
                <a:lnTo>
                  <a:pt x="433247" y="7143"/>
                </a:lnTo>
                <a:close/>
              </a:path>
              <a:path w="521335" h="12700">
                <a:moveTo>
                  <a:pt x="517578" y="7766"/>
                </a:moveTo>
                <a:lnTo>
                  <a:pt x="481825" y="8148"/>
                </a:lnTo>
                <a:lnTo>
                  <a:pt x="435166" y="8148"/>
                </a:lnTo>
                <a:lnTo>
                  <a:pt x="467541" y="9053"/>
                </a:lnTo>
                <a:lnTo>
                  <a:pt x="516343" y="9053"/>
                </a:lnTo>
                <a:lnTo>
                  <a:pt x="520866" y="8148"/>
                </a:lnTo>
                <a:lnTo>
                  <a:pt x="517578" y="7766"/>
                </a:lnTo>
                <a:close/>
              </a:path>
              <a:path w="521335" h="12700">
                <a:moveTo>
                  <a:pt x="360693" y="6337"/>
                </a:moveTo>
                <a:lnTo>
                  <a:pt x="309473" y="6337"/>
                </a:lnTo>
                <a:lnTo>
                  <a:pt x="339021" y="6577"/>
                </a:lnTo>
                <a:lnTo>
                  <a:pt x="360693" y="6337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69208" y="4745946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0" y="0"/>
                </a:moveTo>
                <a:lnTo>
                  <a:pt x="3782" y="1267"/>
                </a:lnTo>
                <a:lnTo>
                  <a:pt x="9453" y="1267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15208" y="4728202"/>
            <a:ext cx="27305" cy="635"/>
          </a:xfrm>
          <a:custGeom>
            <a:avLst/>
            <a:gdLst/>
            <a:ahLst/>
            <a:cxnLst/>
            <a:rect l="l" t="t" r="r" b="b"/>
            <a:pathLst>
              <a:path w="27304" h="635">
                <a:moveTo>
                  <a:pt x="10485" y="385"/>
                </a:moveTo>
                <a:lnTo>
                  <a:pt x="0" y="633"/>
                </a:lnTo>
                <a:lnTo>
                  <a:pt x="5934" y="534"/>
                </a:lnTo>
                <a:lnTo>
                  <a:pt x="10485" y="385"/>
                </a:lnTo>
                <a:close/>
              </a:path>
              <a:path w="27304" h="635">
                <a:moveTo>
                  <a:pt x="26784" y="0"/>
                </a:moveTo>
                <a:lnTo>
                  <a:pt x="19236" y="99"/>
                </a:lnTo>
                <a:lnTo>
                  <a:pt x="10485" y="385"/>
                </a:lnTo>
                <a:lnTo>
                  <a:pt x="2678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22782" y="4738975"/>
            <a:ext cx="12065" cy="635"/>
          </a:xfrm>
          <a:custGeom>
            <a:avLst/>
            <a:gdLst/>
            <a:ahLst/>
            <a:cxnLst/>
            <a:rect l="l" t="t" r="r" b="b"/>
            <a:pathLst>
              <a:path w="12064" h="635">
                <a:moveTo>
                  <a:pt x="11816" y="0"/>
                </a:moveTo>
                <a:lnTo>
                  <a:pt x="0" y="633"/>
                </a:lnTo>
                <a:lnTo>
                  <a:pt x="118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63696" y="4737074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782" y="0"/>
                </a:moveTo>
                <a:lnTo>
                  <a:pt x="0" y="1267"/>
                </a:lnTo>
                <a:lnTo>
                  <a:pt x="4726" y="1267"/>
                </a:lnTo>
                <a:lnTo>
                  <a:pt x="378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26846" y="4742208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15331" y="0"/>
                </a:moveTo>
                <a:lnTo>
                  <a:pt x="0" y="252"/>
                </a:lnTo>
                <a:lnTo>
                  <a:pt x="6105" y="401"/>
                </a:lnTo>
                <a:lnTo>
                  <a:pt x="12478" y="727"/>
                </a:lnTo>
                <a:lnTo>
                  <a:pt x="16177" y="1054"/>
                </a:lnTo>
                <a:lnTo>
                  <a:pt x="14260" y="1202"/>
                </a:lnTo>
                <a:lnTo>
                  <a:pt x="21392" y="920"/>
                </a:lnTo>
                <a:lnTo>
                  <a:pt x="22105" y="371"/>
                </a:lnTo>
                <a:lnTo>
                  <a:pt x="1533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03867" y="4773841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522" y="0"/>
                </a:moveTo>
                <a:lnTo>
                  <a:pt x="7696" y="0"/>
                </a:lnTo>
                <a:lnTo>
                  <a:pt x="0" y="1270"/>
                </a:lnTo>
                <a:lnTo>
                  <a:pt x="6743" y="1270"/>
                </a:lnTo>
                <a:lnTo>
                  <a:pt x="1252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49786" y="4766861"/>
            <a:ext cx="6985" cy="635"/>
          </a:xfrm>
          <a:custGeom>
            <a:avLst/>
            <a:gdLst/>
            <a:ahLst/>
            <a:cxnLst/>
            <a:rect l="l" t="t" r="r" b="b"/>
            <a:pathLst>
              <a:path w="6984" h="635">
                <a:moveTo>
                  <a:pt x="4923" y="0"/>
                </a:moveTo>
                <a:lnTo>
                  <a:pt x="0" y="0"/>
                </a:lnTo>
                <a:lnTo>
                  <a:pt x="2955" y="633"/>
                </a:lnTo>
                <a:lnTo>
                  <a:pt x="6893" y="633"/>
                </a:lnTo>
                <a:lnTo>
                  <a:pt x="492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33859" y="4748798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 h="0">
                <a:moveTo>
                  <a:pt x="0" y="0"/>
                </a:moveTo>
                <a:lnTo>
                  <a:pt x="201308" y="0"/>
                </a:lnTo>
              </a:path>
            </a:pathLst>
          </a:custGeom>
          <a:ln w="3175">
            <a:solidFill>
              <a:srgbClr val="57BC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82299" y="4773832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7702" y="0"/>
                </a:moveTo>
                <a:lnTo>
                  <a:pt x="6739" y="0"/>
                </a:lnTo>
                <a:lnTo>
                  <a:pt x="0" y="1267"/>
                </a:lnTo>
                <a:lnTo>
                  <a:pt x="770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32821" y="473073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780" y="0"/>
                </a:moveTo>
                <a:lnTo>
                  <a:pt x="0" y="1266"/>
                </a:lnTo>
                <a:lnTo>
                  <a:pt x="4726" y="1266"/>
                </a:lnTo>
                <a:lnTo>
                  <a:pt x="378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26974" y="4764959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1891" y="0"/>
                </a:moveTo>
                <a:lnTo>
                  <a:pt x="0" y="0"/>
                </a:lnTo>
                <a:lnTo>
                  <a:pt x="1891" y="0"/>
                </a:lnTo>
                <a:lnTo>
                  <a:pt x="9453" y="633"/>
                </a:lnTo>
                <a:lnTo>
                  <a:pt x="189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75310" y="4773832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666" y="0"/>
                </a:moveTo>
                <a:lnTo>
                  <a:pt x="4814" y="0"/>
                </a:lnTo>
                <a:lnTo>
                  <a:pt x="0" y="1267"/>
                </a:lnTo>
                <a:lnTo>
                  <a:pt x="866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16877" y="4752288"/>
            <a:ext cx="204470" cy="5715"/>
          </a:xfrm>
          <a:custGeom>
            <a:avLst/>
            <a:gdLst/>
            <a:ahLst/>
            <a:cxnLst/>
            <a:rect l="l" t="t" r="r" b="b"/>
            <a:pathLst>
              <a:path w="204470" h="5714">
                <a:moveTo>
                  <a:pt x="5511" y="2540"/>
                </a:moveTo>
                <a:lnTo>
                  <a:pt x="0" y="3797"/>
                </a:lnTo>
                <a:lnTo>
                  <a:pt x="3683" y="3797"/>
                </a:lnTo>
                <a:lnTo>
                  <a:pt x="5511" y="2540"/>
                </a:lnTo>
                <a:close/>
              </a:path>
              <a:path w="204470" h="5714">
                <a:moveTo>
                  <a:pt x="99301" y="5410"/>
                </a:moveTo>
                <a:lnTo>
                  <a:pt x="97370" y="5435"/>
                </a:lnTo>
                <a:lnTo>
                  <a:pt x="99275" y="5435"/>
                </a:lnTo>
                <a:close/>
              </a:path>
              <a:path w="204470" h="5714">
                <a:moveTo>
                  <a:pt x="204050" y="3619"/>
                </a:moveTo>
                <a:lnTo>
                  <a:pt x="164401" y="2603"/>
                </a:lnTo>
                <a:lnTo>
                  <a:pt x="142316" y="1143"/>
                </a:lnTo>
                <a:lnTo>
                  <a:pt x="141185" y="901"/>
                </a:lnTo>
                <a:lnTo>
                  <a:pt x="121145" y="1143"/>
                </a:lnTo>
                <a:lnTo>
                  <a:pt x="100228" y="800"/>
                </a:lnTo>
                <a:lnTo>
                  <a:pt x="67843" y="0"/>
                </a:lnTo>
                <a:lnTo>
                  <a:pt x="84899" y="1066"/>
                </a:lnTo>
                <a:lnTo>
                  <a:pt x="81419" y="1701"/>
                </a:lnTo>
                <a:lnTo>
                  <a:pt x="44983" y="2717"/>
                </a:lnTo>
                <a:lnTo>
                  <a:pt x="34950" y="2057"/>
                </a:lnTo>
                <a:lnTo>
                  <a:pt x="35458" y="1473"/>
                </a:lnTo>
                <a:lnTo>
                  <a:pt x="36677" y="1066"/>
                </a:lnTo>
                <a:lnTo>
                  <a:pt x="28790" y="901"/>
                </a:lnTo>
                <a:lnTo>
                  <a:pt x="21170" y="901"/>
                </a:lnTo>
                <a:lnTo>
                  <a:pt x="5930" y="2717"/>
                </a:lnTo>
                <a:lnTo>
                  <a:pt x="44361" y="2730"/>
                </a:lnTo>
                <a:lnTo>
                  <a:pt x="55067" y="3479"/>
                </a:lnTo>
                <a:lnTo>
                  <a:pt x="58280" y="4406"/>
                </a:lnTo>
                <a:lnTo>
                  <a:pt x="69456" y="4953"/>
                </a:lnTo>
                <a:lnTo>
                  <a:pt x="100177" y="4572"/>
                </a:lnTo>
                <a:lnTo>
                  <a:pt x="104038" y="4533"/>
                </a:lnTo>
                <a:lnTo>
                  <a:pt x="100177" y="4572"/>
                </a:lnTo>
                <a:lnTo>
                  <a:pt x="99301" y="5410"/>
                </a:lnTo>
                <a:lnTo>
                  <a:pt x="189344" y="4533"/>
                </a:lnTo>
                <a:lnTo>
                  <a:pt x="204050" y="361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55690" y="4760522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755" y="0"/>
                </a:moveTo>
                <a:lnTo>
                  <a:pt x="0" y="633"/>
                </a:lnTo>
                <a:lnTo>
                  <a:pt x="1575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48120" y="4760522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70">
                <a:moveTo>
                  <a:pt x="49467" y="0"/>
                </a:moveTo>
                <a:lnTo>
                  <a:pt x="0" y="0"/>
                </a:lnTo>
                <a:lnTo>
                  <a:pt x="8665" y="668"/>
                </a:lnTo>
                <a:lnTo>
                  <a:pt x="25804" y="1069"/>
                </a:lnTo>
                <a:lnTo>
                  <a:pt x="42407" y="935"/>
                </a:lnTo>
                <a:lnTo>
                  <a:pt x="4946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59773" y="4752285"/>
            <a:ext cx="13335" cy="1270"/>
          </a:xfrm>
          <a:custGeom>
            <a:avLst/>
            <a:gdLst/>
            <a:ahLst/>
            <a:cxnLst/>
            <a:rect l="l" t="t" r="r" b="b"/>
            <a:pathLst>
              <a:path w="13334" h="1270">
                <a:moveTo>
                  <a:pt x="13096" y="0"/>
                </a:moveTo>
                <a:lnTo>
                  <a:pt x="3741" y="0"/>
                </a:lnTo>
                <a:lnTo>
                  <a:pt x="0" y="1266"/>
                </a:lnTo>
                <a:lnTo>
                  <a:pt x="9354" y="1266"/>
                </a:lnTo>
                <a:lnTo>
                  <a:pt x="1309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84896" y="4727092"/>
            <a:ext cx="8271509" cy="60960"/>
          </a:xfrm>
          <a:custGeom>
            <a:avLst/>
            <a:gdLst/>
            <a:ahLst/>
            <a:cxnLst/>
            <a:rect l="l" t="t" r="r" b="b"/>
            <a:pathLst>
              <a:path w="8271509" h="60960">
                <a:moveTo>
                  <a:pt x="185915" y="37871"/>
                </a:moveTo>
                <a:lnTo>
                  <a:pt x="171653" y="38049"/>
                </a:lnTo>
                <a:lnTo>
                  <a:pt x="132372" y="37693"/>
                </a:lnTo>
                <a:lnTo>
                  <a:pt x="117043" y="37871"/>
                </a:lnTo>
                <a:lnTo>
                  <a:pt x="118948" y="37871"/>
                </a:lnTo>
                <a:lnTo>
                  <a:pt x="92163" y="38506"/>
                </a:lnTo>
                <a:lnTo>
                  <a:pt x="142989" y="38430"/>
                </a:lnTo>
                <a:lnTo>
                  <a:pt x="168440" y="38239"/>
                </a:lnTo>
                <a:lnTo>
                  <a:pt x="185915" y="37871"/>
                </a:lnTo>
                <a:close/>
              </a:path>
              <a:path w="8271509" h="60960">
                <a:moveTo>
                  <a:pt x="189064" y="37236"/>
                </a:moveTo>
                <a:lnTo>
                  <a:pt x="188277" y="37236"/>
                </a:lnTo>
                <a:lnTo>
                  <a:pt x="187490" y="37871"/>
                </a:lnTo>
                <a:lnTo>
                  <a:pt x="188277" y="37871"/>
                </a:lnTo>
                <a:lnTo>
                  <a:pt x="189064" y="37236"/>
                </a:lnTo>
                <a:close/>
              </a:path>
              <a:path w="8271509" h="60960">
                <a:moveTo>
                  <a:pt x="798842" y="35026"/>
                </a:moveTo>
                <a:lnTo>
                  <a:pt x="784428" y="35052"/>
                </a:lnTo>
                <a:lnTo>
                  <a:pt x="798703" y="35052"/>
                </a:lnTo>
                <a:lnTo>
                  <a:pt x="798842" y="35026"/>
                </a:lnTo>
                <a:close/>
              </a:path>
              <a:path w="8271509" h="60960">
                <a:moveTo>
                  <a:pt x="835837" y="22479"/>
                </a:moveTo>
                <a:lnTo>
                  <a:pt x="784339" y="22352"/>
                </a:lnTo>
                <a:lnTo>
                  <a:pt x="633056" y="24257"/>
                </a:lnTo>
                <a:lnTo>
                  <a:pt x="834885" y="24257"/>
                </a:lnTo>
                <a:lnTo>
                  <a:pt x="828789" y="23749"/>
                </a:lnTo>
                <a:lnTo>
                  <a:pt x="822617" y="23368"/>
                </a:lnTo>
                <a:lnTo>
                  <a:pt x="819480" y="22987"/>
                </a:lnTo>
                <a:lnTo>
                  <a:pt x="822502" y="22479"/>
                </a:lnTo>
                <a:lnTo>
                  <a:pt x="835837" y="22479"/>
                </a:lnTo>
                <a:close/>
              </a:path>
              <a:path w="8271509" h="60960">
                <a:moveTo>
                  <a:pt x="1162786" y="9982"/>
                </a:moveTo>
                <a:lnTo>
                  <a:pt x="1082636" y="10833"/>
                </a:lnTo>
                <a:lnTo>
                  <a:pt x="1076921" y="12522"/>
                </a:lnTo>
                <a:lnTo>
                  <a:pt x="1085811" y="11912"/>
                </a:lnTo>
                <a:lnTo>
                  <a:pt x="1098740" y="11468"/>
                </a:lnTo>
                <a:lnTo>
                  <a:pt x="1112202" y="11341"/>
                </a:lnTo>
                <a:lnTo>
                  <a:pt x="1122718" y="11684"/>
                </a:lnTo>
                <a:lnTo>
                  <a:pt x="1111262" y="12522"/>
                </a:lnTo>
                <a:lnTo>
                  <a:pt x="1162786" y="9982"/>
                </a:lnTo>
                <a:close/>
              </a:path>
              <a:path w="8271509" h="60960">
                <a:moveTo>
                  <a:pt x="1221079" y="9359"/>
                </a:moveTo>
                <a:lnTo>
                  <a:pt x="1198372" y="10121"/>
                </a:lnTo>
                <a:lnTo>
                  <a:pt x="1189647" y="11049"/>
                </a:lnTo>
                <a:lnTo>
                  <a:pt x="1192631" y="11963"/>
                </a:lnTo>
                <a:lnTo>
                  <a:pt x="1205014" y="12738"/>
                </a:lnTo>
                <a:lnTo>
                  <a:pt x="1185557" y="12738"/>
                </a:lnTo>
                <a:lnTo>
                  <a:pt x="1177721" y="12103"/>
                </a:lnTo>
                <a:lnTo>
                  <a:pt x="1172171" y="11785"/>
                </a:lnTo>
                <a:lnTo>
                  <a:pt x="1159637" y="12738"/>
                </a:lnTo>
                <a:lnTo>
                  <a:pt x="1167587" y="13563"/>
                </a:lnTo>
                <a:lnTo>
                  <a:pt x="1184922" y="13690"/>
                </a:lnTo>
                <a:lnTo>
                  <a:pt x="1204036" y="13335"/>
                </a:lnTo>
                <a:lnTo>
                  <a:pt x="1217307" y="12738"/>
                </a:lnTo>
                <a:lnTo>
                  <a:pt x="1221079" y="9359"/>
                </a:lnTo>
                <a:close/>
              </a:path>
              <a:path w="8271509" h="60960">
                <a:moveTo>
                  <a:pt x="1293406" y="9359"/>
                </a:moveTo>
                <a:lnTo>
                  <a:pt x="1290510" y="8813"/>
                </a:lnTo>
                <a:lnTo>
                  <a:pt x="1282357" y="8877"/>
                </a:lnTo>
                <a:lnTo>
                  <a:pt x="1271892" y="9182"/>
                </a:lnTo>
                <a:lnTo>
                  <a:pt x="1262049" y="9359"/>
                </a:lnTo>
                <a:lnTo>
                  <a:pt x="1293406" y="9359"/>
                </a:lnTo>
                <a:close/>
              </a:path>
              <a:path w="8271509" h="60960">
                <a:moveTo>
                  <a:pt x="1485785" y="11252"/>
                </a:moveTo>
                <a:lnTo>
                  <a:pt x="1481518" y="9880"/>
                </a:lnTo>
                <a:lnTo>
                  <a:pt x="1473695" y="8763"/>
                </a:lnTo>
                <a:lnTo>
                  <a:pt x="1459115" y="8178"/>
                </a:lnTo>
                <a:lnTo>
                  <a:pt x="1434579" y="8407"/>
                </a:lnTo>
                <a:lnTo>
                  <a:pt x="1441678" y="9982"/>
                </a:lnTo>
                <a:lnTo>
                  <a:pt x="1411732" y="9982"/>
                </a:lnTo>
                <a:lnTo>
                  <a:pt x="1444028" y="11252"/>
                </a:lnTo>
                <a:lnTo>
                  <a:pt x="1443316" y="10312"/>
                </a:lnTo>
                <a:lnTo>
                  <a:pt x="1485785" y="11252"/>
                </a:lnTo>
                <a:close/>
              </a:path>
              <a:path w="8271509" h="60960">
                <a:moveTo>
                  <a:pt x="1514932" y="11252"/>
                </a:moveTo>
                <a:lnTo>
                  <a:pt x="1487728" y="11252"/>
                </a:lnTo>
                <a:lnTo>
                  <a:pt x="1489671" y="11887"/>
                </a:lnTo>
                <a:lnTo>
                  <a:pt x="1494536" y="12522"/>
                </a:lnTo>
                <a:lnTo>
                  <a:pt x="1514932" y="11252"/>
                </a:lnTo>
                <a:close/>
              </a:path>
              <a:path w="8271509" h="60960">
                <a:moveTo>
                  <a:pt x="1543291" y="11252"/>
                </a:moveTo>
                <a:lnTo>
                  <a:pt x="1526286" y="9982"/>
                </a:lnTo>
                <a:lnTo>
                  <a:pt x="1514932" y="11252"/>
                </a:lnTo>
                <a:lnTo>
                  <a:pt x="1543291" y="11252"/>
                </a:lnTo>
                <a:close/>
              </a:path>
              <a:path w="8271509" h="60960">
                <a:moveTo>
                  <a:pt x="2017166" y="37236"/>
                </a:moveTo>
                <a:lnTo>
                  <a:pt x="2013369" y="36283"/>
                </a:lnTo>
                <a:lnTo>
                  <a:pt x="2008619" y="35344"/>
                </a:lnTo>
                <a:lnTo>
                  <a:pt x="2002015" y="35902"/>
                </a:lnTo>
                <a:lnTo>
                  <a:pt x="1990788" y="36283"/>
                </a:lnTo>
                <a:lnTo>
                  <a:pt x="1981339" y="36677"/>
                </a:lnTo>
                <a:lnTo>
                  <a:pt x="1980095" y="37236"/>
                </a:lnTo>
                <a:lnTo>
                  <a:pt x="2017166" y="37236"/>
                </a:lnTo>
                <a:close/>
              </a:path>
              <a:path w="8271509" h="60960">
                <a:moveTo>
                  <a:pt x="2050643" y="35966"/>
                </a:moveTo>
                <a:lnTo>
                  <a:pt x="2028583" y="37236"/>
                </a:lnTo>
                <a:lnTo>
                  <a:pt x="2041055" y="37236"/>
                </a:lnTo>
                <a:lnTo>
                  <a:pt x="2050643" y="35966"/>
                </a:lnTo>
                <a:close/>
              </a:path>
              <a:path w="8271509" h="60960">
                <a:moveTo>
                  <a:pt x="2157285" y="7137"/>
                </a:moveTo>
                <a:lnTo>
                  <a:pt x="2111337" y="7137"/>
                </a:lnTo>
                <a:lnTo>
                  <a:pt x="2059038" y="7137"/>
                </a:lnTo>
                <a:lnTo>
                  <a:pt x="2070455" y="8089"/>
                </a:lnTo>
                <a:lnTo>
                  <a:pt x="2079015" y="8089"/>
                </a:lnTo>
                <a:lnTo>
                  <a:pt x="2076157" y="9042"/>
                </a:lnTo>
                <a:lnTo>
                  <a:pt x="2039886" y="8864"/>
                </a:lnTo>
                <a:lnTo>
                  <a:pt x="2029206" y="8318"/>
                </a:lnTo>
                <a:lnTo>
                  <a:pt x="2023643" y="7607"/>
                </a:lnTo>
                <a:lnTo>
                  <a:pt x="2022259" y="7429"/>
                </a:lnTo>
                <a:lnTo>
                  <a:pt x="1997227" y="6184"/>
                </a:lnTo>
                <a:lnTo>
                  <a:pt x="1906879" y="6184"/>
                </a:lnTo>
                <a:lnTo>
                  <a:pt x="1621599" y="7137"/>
                </a:lnTo>
                <a:lnTo>
                  <a:pt x="1603387" y="8407"/>
                </a:lnTo>
                <a:lnTo>
                  <a:pt x="1611490" y="9512"/>
                </a:lnTo>
                <a:lnTo>
                  <a:pt x="1622259" y="10617"/>
                </a:lnTo>
                <a:lnTo>
                  <a:pt x="1612087" y="11887"/>
                </a:lnTo>
                <a:lnTo>
                  <a:pt x="1709801" y="12484"/>
                </a:lnTo>
                <a:lnTo>
                  <a:pt x="1748485" y="12293"/>
                </a:lnTo>
                <a:lnTo>
                  <a:pt x="1763407" y="11150"/>
                </a:lnTo>
                <a:lnTo>
                  <a:pt x="1764245" y="10934"/>
                </a:lnTo>
                <a:lnTo>
                  <a:pt x="1766138" y="10934"/>
                </a:lnTo>
                <a:lnTo>
                  <a:pt x="1763407" y="11150"/>
                </a:lnTo>
                <a:lnTo>
                  <a:pt x="1760435" y="11887"/>
                </a:lnTo>
                <a:lnTo>
                  <a:pt x="1772805" y="11887"/>
                </a:lnTo>
                <a:lnTo>
                  <a:pt x="1789925" y="10934"/>
                </a:lnTo>
                <a:lnTo>
                  <a:pt x="1807032" y="9982"/>
                </a:lnTo>
                <a:lnTo>
                  <a:pt x="1774698" y="9042"/>
                </a:lnTo>
                <a:lnTo>
                  <a:pt x="1812505" y="7962"/>
                </a:lnTo>
                <a:lnTo>
                  <a:pt x="1893874" y="7835"/>
                </a:lnTo>
                <a:lnTo>
                  <a:pt x="1912708" y="7962"/>
                </a:lnTo>
                <a:lnTo>
                  <a:pt x="1943023" y="9042"/>
                </a:lnTo>
                <a:lnTo>
                  <a:pt x="1909292" y="9867"/>
                </a:lnTo>
                <a:lnTo>
                  <a:pt x="1891436" y="10706"/>
                </a:lnTo>
                <a:lnTo>
                  <a:pt x="1868932" y="11176"/>
                </a:lnTo>
                <a:lnTo>
                  <a:pt x="1821294" y="10934"/>
                </a:lnTo>
                <a:lnTo>
                  <a:pt x="1825713" y="11633"/>
                </a:lnTo>
                <a:lnTo>
                  <a:pt x="1830209" y="12242"/>
                </a:lnTo>
                <a:lnTo>
                  <a:pt x="1830260" y="12674"/>
                </a:lnTo>
                <a:lnTo>
                  <a:pt x="1821294" y="12839"/>
                </a:lnTo>
                <a:lnTo>
                  <a:pt x="1970735" y="12598"/>
                </a:lnTo>
                <a:lnTo>
                  <a:pt x="1973453" y="12598"/>
                </a:lnTo>
                <a:lnTo>
                  <a:pt x="1992871" y="12560"/>
                </a:lnTo>
                <a:lnTo>
                  <a:pt x="2075332" y="12001"/>
                </a:lnTo>
                <a:lnTo>
                  <a:pt x="2116594" y="11176"/>
                </a:lnTo>
                <a:lnTo>
                  <a:pt x="2128456" y="10934"/>
                </a:lnTo>
                <a:lnTo>
                  <a:pt x="2101583" y="9982"/>
                </a:lnTo>
                <a:lnTo>
                  <a:pt x="2109940" y="9271"/>
                </a:lnTo>
                <a:lnTo>
                  <a:pt x="2117763" y="9042"/>
                </a:lnTo>
                <a:lnTo>
                  <a:pt x="2134692" y="8547"/>
                </a:lnTo>
                <a:lnTo>
                  <a:pt x="2156968" y="7594"/>
                </a:lnTo>
                <a:lnTo>
                  <a:pt x="2157285" y="7137"/>
                </a:lnTo>
                <a:close/>
              </a:path>
              <a:path w="8271509" h="60960">
                <a:moveTo>
                  <a:pt x="2178126" y="35052"/>
                </a:moveTo>
                <a:lnTo>
                  <a:pt x="2174824" y="34988"/>
                </a:lnTo>
                <a:lnTo>
                  <a:pt x="2170506" y="35052"/>
                </a:lnTo>
                <a:lnTo>
                  <a:pt x="2178126" y="35052"/>
                </a:lnTo>
                <a:close/>
              </a:path>
              <a:path w="8271509" h="60960">
                <a:moveTo>
                  <a:pt x="2197900" y="17068"/>
                </a:moveTo>
                <a:lnTo>
                  <a:pt x="2196325" y="17145"/>
                </a:lnTo>
                <a:lnTo>
                  <a:pt x="2188464" y="17780"/>
                </a:lnTo>
                <a:lnTo>
                  <a:pt x="2190750" y="17805"/>
                </a:lnTo>
                <a:lnTo>
                  <a:pt x="2197900" y="17068"/>
                </a:lnTo>
                <a:close/>
              </a:path>
              <a:path w="8271509" h="60960">
                <a:moveTo>
                  <a:pt x="2209368" y="16510"/>
                </a:moveTo>
                <a:lnTo>
                  <a:pt x="2205736" y="16256"/>
                </a:lnTo>
                <a:lnTo>
                  <a:pt x="2197900" y="17068"/>
                </a:lnTo>
                <a:lnTo>
                  <a:pt x="2209368" y="16510"/>
                </a:lnTo>
                <a:close/>
              </a:path>
              <a:path w="8271509" h="60960">
                <a:moveTo>
                  <a:pt x="2287600" y="35941"/>
                </a:moveTo>
                <a:lnTo>
                  <a:pt x="2285657" y="35915"/>
                </a:lnTo>
                <a:lnTo>
                  <a:pt x="2284742" y="35941"/>
                </a:lnTo>
                <a:lnTo>
                  <a:pt x="2287600" y="35941"/>
                </a:lnTo>
                <a:close/>
              </a:path>
              <a:path w="8271509" h="60960">
                <a:moveTo>
                  <a:pt x="2355291" y="11709"/>
                </a:moveTo>
                <a:lnTo>
                  <a:pt x="2349284" y="11658"/>
                </a:lnTo>
                <a:lnTo>
                  <a:pt x="2344826" y="11709"/>
                </a:lnTo>
                <a:lnTo>
                  <a:pt x="2355291" y="11709"/>
                </a:lnTo>
                <a:close/>
              </a:path>
              <a:path w="8271509" h="60960">
                <a:moveTo>
                  <a:pt x="2448483" y="60375"/>
                </a:moveTo>
                <a:lnTo>
                  <a:pt x="2443975" y="59969"/>
                </a:lnTo>
                <a:lnTo>
                  <a:pt x="2435771" y="60020"/>
                </a:lnTo>
                <a:lnTo>
                  <a:pt x="2425458" y="60236"/>
                </a:lnTo>
                <a:lnTo>
                  <a:pt x="2414600" y="60375"/>
                </a:lnTo>
                <a:lnTo>
                  <a:pt x="2425852" y="60769"/>
                </a:lnTo>
                <a:lnTo>
                  <a:pt x="2434005" y="60731"/>
                </a:lnTo>
                <a:lnTo>
                  <a:pt x="2440940" y="60502"/>
                </a:lnTo>
                <a:lnTo>
                  <a:pt x="2448483" y="60375"/>
                </a:lnTo>
                <a:close/>
              </a:path>
              <a:path w="8271509" h="60960">
                <a:moveTo>
                  <a:pt x="2473693" y="47650"/>
                </a:moveTo>
                <a:lnTo>
                  <a:pt x="2432139" y="47929"/>
                </a:lnTo>
                <a:lnTo>
                  <a:pt x="2380145" y="47879"/>
                </a:lnTo>
                <a:lnTo>
                  <a:pt x="2325827" y="48158"/>
                </a:lnTo>
                <a:lnTo>
                  <a:pt x="2277313" y="49466"/>
                </a:lnTo>
                <a:lnTo>
                  <a:pt x="2262632" y="51511"/>
                </a:lnTo>
                <a:lnTo>
                  <a:pt x="2260028" y="53644"/>
                </a:lnTo>
                <a:lnTo>
                  <a:pt x="2262962" y="55956"/>
                </a:lnTo>
                <a:lnTo>
                  <a:pt x="2264918" y="58508"/>
                </a:lnTo>
                <a:lnTo>
                  <a:pt x="2280526" y="59004"/>
                </a:lnTo>
                <a:lnTo>
                  <a:pt x="2310434" y="59080"/>
                </a:lnTo>
                <a:lnTo>
                  <a:pt x="2339987" y="58648"/>
                </a:lnTo>
                <a:lnTo>
                  <a:pt x="2354529" y="57607"/>
                </a:lnTo>
                <a:lnTo>
                  <a:pt x="2345525" y="56426"/>
                </a:lnTo>
                <a:lnTo>
                  <a:pt x="2363635" y="55067"/>
                </a:lnTo>
                <a:lnTo>
                  <a:pt x="2336419" y="54889"/>
                </a:lnTo>
                <a:lnTo>
                  <a:pt x="2338692" y="53581"/>
                </a:lnTo>
                <a:lnTo>
                  <a:pt x="2351786" y="52514"/>
                </a:lnTo>
                <a:lnTo>
                  <a:pt x="2372207" y="51968"/>
                </a:lnTo>
                <a:lnTo>
                  <a:pt x="2396477" y="52171"/>
                </a:lnTo>
                <a:lnTo>
                  <a:pt x="2390927" y="52717"/>
                </a:lnTo>
                <a:lnTo>
                  <a:pt x="2377706" y="53454"/>
                </a:lnTo>
                <a:lnTo>
                  <a:pt x="2385034" y="53987"/>
                </a:lnTo>
                <a:lnTo>
                  <a:pt x="2407551" y="53428"/>
                </a:lnTo>
                <a:lnTo>
                  <a:pt x="2410637" y="53098"/>
                </a:lnTo>
                <a:lnTo>
                  <a:pt x="2407907" y="52171"/>
                </a:lnTo>
                <a:lnTo>
                  <a:pt x="2430386" y="50965"/>
                </a:lnTo>
                <a:lnTo>
                  <a:pt x="2473693" y="47650"/>
                </a:lnTo>
                <a:close/>
              </a:path>
              <a:path w="8271509" h="60960">
                <a:moveTo>
                  <a:pt x="2493378" y="46748"/>
                </a:moveTo>
                <a:lnTo>
                  <a:pt x="2473693" y="48018"/>
                </a:lnTo>
                <a:lnTo>
                  <a:pt x="2488692" y="48018"/>
                </a:lnTo>
                <a:lnTo>
                  <a:pt x="2493378" y="46748"/>
                </a:lnTo>
                <a:close/>
              </a:path>
              <a:path w="8271509" h="60960">
                <a:moveTo>
                  <a:pt x="2684030" y="48641"/>
                </a:moveTo>
                <a:lnTo>
                  <a:pt x="2680220" y="48018"/>
                </a:lnTo>
                <a:lnTo>
                  <a:pt x="2647797" y="48641"/>
                </a:lnTo>
                <a:lnTo>
                  <a:pt x="2651607" y="49276"/>
                </a:lnTo>
                <a:lnTo>
                  <a:pt x="2684030" y="48641"/>
                </a:lnTo>
                <a:close/>
              </a:path>
              <a:path w="8271509" h="60960">
                <a:moveTo>
                  <a:pt x="2738869" y="12217"/>
                </a:moveTo>
                <a:lnTo>
                  <a:pt x="2724581" y="12611"/>
                </a:lnTo>
                <a:lnTo>
                  <a:pt x="2737878" y="12331"/>
                </a:lnTo>
                <a:lnTo>
                  <a:pt x="2738869" y="12217"/>
                </a:lnTo>
                <a:close/>
              </a:path>
              <a:path w="8271509" h="60960">
                <a:moveTo>
                  <a:pt x="2907449" y="8178"/>
                </a:moveTo>
                <a:lnTo>
                  <a:pt x="2904185" y="8229"/>
                </a:lnTo>
                <a:lnTo>
                  <a:pt x="2893530" y="8534"/>
                </a:lnTo>
                <a:lnTo>
                  <a:pt x="2887878" y="8851"/>
                </a:lnTo>
                <a:lnTo>
                  <a:pt x="2894012" y="8991"/>
                </a:lnTo>
                <a:lnTo>
                  <a:pt x="2907449" y="8178"/>
                </a:lnTo>
                <a:close/>
              </a:path>
              <a:path w="8271509" h="60960">
                <a:moveTo>
                  <a:pt x="2913037" y="8089"/>
                </a:moveTo>
                <a:lnTo>
                  <a:pt x="2911462" y="7937"/>
                </a:lnTo>
                <a:lnTo>
                  <a:pt x="2907449" y="8178"/>
                </a:lnTo>
                <a:lnTo>
                  <a:pt x="2913037" y="8089"/>
                </a:lnTo>
                <a:close/>
              </a:path>
              <a:path w="8271509" h="60960">
                <a:moveTo>
                  <a:pt x="2941637" y="49276"/>
                </a:moveTo>
                <a:lnTo>
                  <a:pt x="2905404" y="50546"/>
                </a:lnTo>
                <a:lnTo>
                  <a:pt x="2908262" y="50546"/>
                </a:lnTo>
                <a:lnTo>
                  <a:pt x="2941637" y="49276"/>
                </a:lnTo>
                <a:close/>
              </a:path>
              <a:path w="8271509" h="60960">
                <a:moveTo>
                  <a:pt x="2955036" y="37871"/>
                </a:moveTo>
                <a:lnTo>
                  <a:pt x="2895168" y="37871"/>
                </a:lnTo>
                <a:lnTo>
                  <a:pt x="2910268" y="38811"/>
                </a:lnTo>
                <a:lnTo>
                  <a:pt x="2927591" y="38938"/>
                </a:lnTo>
                <a:lnTo>
                  <a:pt x="2943669" y="38544"/>
                </a:lnTo>
                <a:lnTo>
                  <a:pt x="2955036" y="37871"/>
                </a:lnTo>
                <a:close/>
              </a:path>
              <a:path w="8271509" h="60960">
                <a:moveTo>
                  <a:pt x="3083420" y="2654"/>
                </a:moveTo>
                <a:lnTo>
                  <a:pt x="3078657" y="2654"/>
                </a:lnTo>
                <a:lnTo>
                  <a:pt x="2992996" y="1752"/>
                </a:lnTo>
                <a:lnTo>
                  <a:pt x="2989973" y="3048"/>
                </a:lnTo>
                <a:lnTo>
                  <a:pt x="2958846" y="3340"/>
                </a:lnTo>
                <a:lnTo>
                  <a:pt x="2917901" y="3276"/>
                </a:lnTo>
                <a:lnTo>
                  <a:pt x="2885440" y="3556"/>
                </a:lnTo>
                <a:lnTo>
                  <a:pt x="2839758" y="3556"/>
                </a:lnTo>
                <a:lnTo>
                  <a:pt x="2838996" y="3416"/>
                </a:lnTo>
                <a:lnTo>
                  <a:pt x="2841536" y="3111"/>
                </a:lnTo>
                <a:lnTo>
                  <a:pt x="2848191" y="2794"/>
                </a:lnTo>
                <a:lnTo>
                  <a:pt x="2859748" y="2654"/>
                </a:lnTo>
                <a:lnTo>
                  <a:pt x="2820009" y="2768"/>
                </a:lnTo>
                <a:lnTo>
                  <a:pt x="2801658" y="3035"/>
                </a:lnTo>
                <a:lnTo>
                  <a:pt x="2795968" y="3556"/>
                </a:lnTo>
                <a:lnTo>
                  <a:pt x="2675090" y="4470"/>
                </a:lnTo>
                <a:lnTo>
                  <a:pt x="2671292" y="4470"/>
                </a:lnTo>
                <a:lnTo>
                  <a:pt x="2667482" y="3556"/>
                </a:lnTo>
                <a:lnTo>
                  <a:pt x="2659862" y="3556"/>
                </a:lnTo>
                <a:lnTo>
                  <a:pt x="2659862" y="4470"/>
                </a:lnTo>
                <a:lnTo>
                  <a:pt x="2132571" y="5372"/>
                </a:lnTo>
                <a:lnTo>
                  <a:pt x="2207768" y="6273"/>
                </a:lnTo>
                <a:lnTo>
                  <a:pt x="2197557" y="7594"/>
                </a:lnTo>
                <a:lnTo>
                  <a:pt x="2213229" y="7975"/>
                </a:lnTo>
                <a:lnTo>
                  <a:pt x="2234260" y="8191"/>
                </a:lnTo>
                <a:lnTo>
                  <a:pt x="2240127" y="8991"/>
                </a:lnTo>
                <a:lnTo>
                  <a:pt x="2225256" y="9499"/>
                </a:lnTo>
                <a:lnTo>
                  <a:pt x="2208949" y="9677"/>
                </a:lnTo>
                <a:lnTo>
                  <a:pt x="2193010" y="9499"/>
                </a:lnTo>
                <a:lnTo>
                  <a:pt x="2179205" y="8991"/>
                </a:lnTo>
                <a:lnTo>
                  <a:pt x="2179434" y="9690"/>
                </a:lnTo>
                <a:lnTo>
                  <a:pt x="2185276" y="10464"/>
                </a:lnTo>
                <a:lnTo>
                  <a:pt x="2191677" y="11430"/>
                </a:lnTo>
                <a:lnTo>
                  <a:pt x="2193480" y="12611"/>
                </a:lnTo>
                <a:lnTo>
                  <a:pt x="2234654" y="12306"/>
                </a:lnTo>
                <a:lnTo>
                  <a:pt x="2287778" y="9677"/>
                </a:lnTo>
                <a:lnTo>
                  <a:pt x="2295207" y="9309"/>
                </a:lnTo>
                <a:lnTo>
                  <a:pt x="2334285" y="9296"/>
                </a:lnTo>
                <a:lnTo>
                  <a:pt x="2331199" y="10185"/>
                </a:lnTo>
                <a:lnTo>
                  <a:pt x="2328164" y="11036"/>
                </a:lnTo>
                <a:lnTo>
                  <a:pt x="2333701" y="11544"/>
                </a:lnTo>
                <a:lnTo>
                  <a:pt x="2349284" y="11658"/>
                </a:lnTo>
                <a:lnTo>
                  <a:pt x="2382189" y="11315"/>
                </a:lnTo>
                <a:lnTo>
                  <a:pt x="2401811" y="11938"/>
                </a:lnTo>
                <a:lnTo>
                  <a:pt x="2417038" y="12217"/>
                </a:lnTo>
                <a:lnTo>
                  <a:pt x="2432316" y="11315"/>
                </a:lnTo>
                <a:lnTo>
                  <a:pt x="2440952" y="10807"/>
                </a:lnTo>
                <a:lnTo>
                  <a:pt x="2439047" y="12611"/>
                </a:lnTo>
                <a:lnTo>
                  <a:pt x="2564688" y="10807"/>
                </a:lnTo>
                <a:lnTo>
                  <a:pt x="2562783" y="11709"/>
                </a:lnTo>
                <a:lnTo>
                  <a:pt x="2596464" y="10807"/>
                </a:lnTo>
                <a:lnTo>
                  <a:pt x="2629077" y="10160"/>
                </a:lnTo>
                <a:lnTo>
                  <a:pt x="2654147" y="10160"/>
                </a:lnTo>
                <a:lnTo>
                  <a:pt x="2674162" y="10172"/>
                </a:lnTo>
                <a:lnTo>
                  <a:pt x="2679268" y="10147"/>
                </a:lnTo>
                <a:lnTo>
                  <a:pt x="2717622" y="10083"/>
                </a:lnTo>
                <a:lnTo>
                  <a:pt x="2673185" y="11709"/>
                </a:lnTo>
                <a:lnTo>
                  <a:pt x="2696387" y="11950"/>
                </a:lnTo>
                <a:lnTo>
                  <a:pt x="2713164" y="11595"/>
                </a:lnTo>
                <a:lnTo>
                  <a:pt x="2727795" y="11074"/>
                </a:lnTo>
                <a:lnTo>
                  <a:pt x="2744571" y="10807"/>
                </a:lnTo>
                <a:lnTo>
                  <a:pt x="2743136" y="11709"/>
                </a:lnTo>
                <a:lnTo>
                  <a:pt x="2738869" y="12217"/>
                </a:lnTo>
                <a:lnTo>
                  <a:pt x="2789288" y="10807"/>
                </a:lnTo>
                <a:lnTo>
                  <a:pt x="2821660" y="9893"/>
                </a:lnTo>
                <a:lnTo>
                  <a:pt x="2854033" y="8991"/>
                </a:lnTo>
                <a:lnTo>
                  <a:pt x="2865767" y="8458"/>
                </a:lnTo>
                <a:lnTo>
                  <a:pt x="2861526" y="8089"/>
                </a:lnTo>
                <a:lnTo>
                  <a:pt x="2850680" y="7721"/>
                </a:lnTo>
                <a:lnTo>
                  <a:pt x="2842615" y="7175"/>
                </a:lnTo>
                <a:lnTo>
                  <a:pt x="2858033" y="6692"/>
                </a:lnTo>
                <a:lnTo>
                  <a:pt x="2883522" y="6667"/>
                </a:lnTo>
                <a:lnTo>
                  <a:pt x="2902432" y="7048"/>
                </a:lnTo>
                <a:lnTo>
                  <a:pt x="2911462" y="7937"/>
                </a:lnTo>
                <a:lnTo>
                  <a:pt x="2933154" y="6616"/>
                </a:lnTo>
                <a:lnTo>
                  <a:pt x="2938742" y="6273"/>
                </a:lnTo>
                <a:lnTo>
                  <a:pt x="2956191" y="7759"/>
                </a:lnTo>
                <a:lnTo>
                  <a:pt x="2934817" y="9334"/>
                </a:lnTo>
                <a:lnTo>
                  <a:pt x="2864497" y="11709"/>
                </a:lnTo>
                <a:lnTo>
                  <a:pt x="2902991" y="11430"/>
                </a:lnTo>
                <a:lnTo>
                  <a:pt x="2965691" y="10185"/>
                </a:lnTo>
                <a:lnTo>
                  <a:pt x="3006318" y="9893"/>
                </a:lnTo>
                <a:lnTo>
                  <a:pt x="2993783" y="9740"/>
                </a:lnTo>
                <a:lnTo>
                  <a:pt x="2983115" y="9334"/>
                </a:lnTo>
                <a:lnTo>
                  <a:pt x="2974060" y="8750"/>
                </a:lnTo>
                <a:lnTo>
                  <a:pt x="2966339" y="8089"/>
                </a:lnTo>
                <a:lnTo>
                  <a:pt x="2974733" y="7162"/>
                </a:lnTo>
                <a:lnTo>
                  <a:pt x="3066288" y="6273"/>
                </a:lnTo>
                <a:lnTo>
                  <a:pt x="3053156" y="5600"/>
                </a:lnTo>
                <a:lnTo>
                  <a:pt x="3052597" y="4914"/>
                </a:lnTo>
                <a:lnTo>
                  <a:pt x="3058071" y="4470"/>
                </a:lnTo>
                <a:lnTo>
                  <a:pt x="3060789" y="4241"/>
                </a:lnTo>
                <a:lnTo>
                  <a:pt x="3073895" y="3556"/>
                </a:lnTo>
                <a:lnTo>
                  <a:pt x="3083420" y="3556"/>
                </a:lnTo>
                <a:lnTo>
                  <a:pt x="3083420" y="3340"/>
                </a:lnTo>
                <a:lnTo>
                  <a:pt x="3083420" y="2654"/>
                </a:lnTo>
                <a:close/>
              </a:path>
              <a:path w="8271509" h="60960">
                <a:moveTo>
                  <a:pt x="3118104" y="40411"/>
                </a:moveTo>
                <a:lnTo>
                  <a:pt x="3082658" y="41681"/>
                </a:lnTo>
                <a:lnTo>
                  <a:pt x="3103740" y="41681"/>
                </a:lnTo>
                <a:lnTo>
                  <a:pt x="3118104" y="40411"/>
                </a:lnTo>
                <a:close/>
              </a:path>
              <a:path w="8271509" h="60960">
                <a:moveTo>
                  <a:pt x="3133077" y="2705"/>
                </a:moveTo>
                <a:lnTo>
                  <a:pt x="3127349" y="1752"/>
                </a:lnTo>
                <a:lnTo>
                  <a:pt x="3109188" y="1752"/>
                </a:lnTo>
                <a:lnTo>
                  <a:pt x="3106331" y="2705"/>
                </a:lnTo>
                <a:lnTo>
                  <a:pt x="3098685" y="2705"/>
                </a:lnTo>
                <a:lnTo>
                  <a:pt x="3088170" y="3644"/>
                </a:lnTo>
                <a:lnTo>
                  <a:pt x="3133077" y="3644"/>
                </a:lnTo>
                <a:lnTo>
                  <a:pt x="3133077" y="2705"/>
                </a:lnTo>
                <a:close/>
              </a:path>
              <a:path w="8271509" h="60960">
                <a:moveTo>
                  <a:pt x="3212642" y="3022"/>
                </a:moveTo>
                <a:lnTo>
                  <a:pt x="3132810" y="3860"/>
                </a:lnTo>
                <a:lnTo>
                  <a:pt x="3125203" y="4711"/>
                </a:lnTo>
                <a:lnTo>
                  <a:pt x="3127108" y="5549"/>
                </a:lnTo>
                <a:lnTo>
                  <a:pt x="3192691" y="5549"/>
                </a:lnTo>
                <a:lnTo>
                  <a:pt x="3185642" y="4914"/>
                </a:lnTo>
                <a:lnTo>
                  <a:pt x="3192691" y="4279"/>
                </a:lnTo>
                <a:lnTo>
                  <a:pt x="3204718" y="3657"/>
                </a:lnTo>
                <a:lnTo>
                  <a:pt x="3212642" y="3022"/>
                </a:lnTo>
                <a:close/>
              </a:path>
              <a:path w="8271509" h="60960">
                <a:moveTo>
                  <a:pt x="3577539" y="3683"/>
                </a:moveTo>
                <a:lnTo>
                  <a:pt x="3546119" y="2794"/>
                </a:lnTo>
                <a:lnTo>
                  <a:pt x="3563874" y="2667"/>
                </a:lnTo>
                <a:lnTo>
                  <a:pt x="3510661" y="1143"/>
                </a:lnTo>
                <a:lnTo>
                  <a:pt x="3476625" y="1016"/>
                </a:lnTo>
                <a:lnTo>
                  <a:pt x="3490899" y="2794"/>
                </a:lnTo>
                <a:lnTo>
                  <a:pt x="3416643" y="3683"/>
                </a:lnTo>
                <a:lnTo>
                  <a:pt x="3405759" y="2921"/>
                </a:lnTo>
                <a:lnTo>
                  <a:pt x="3389515" y="2032"/>
                </a:lnTo>
                <a:lnTo>
                  <a:pt x="3381845" y="1270"/>
                </a:lnTo>
                <a:lnTo>
                  <a:pt x="3396653" y="1016"/>
                </a:lnTo>
                <a:lnTo>
                  <a:pt x="3344964" y="1270"/>
                </a:lnTo>
                <a:lnTo>
                  <a:pt x="3316046" y="2667"/>
                </a:lnTo>
                <a:lnTo>
                  <a:pt x="3274428" y="4572"/>
                </a:lnTo>
                <a:lnTo>
                  <a:pt x="3215779" y="5461"/>
                </a:lnTo>
                <a:lnTo>
                  <a:pt x="3305264" y="5461"/>
                </a:lnTo>
                <a:lnTo>
                  <a:pt x="3287839" y="6350"/>
                </a:lnTo>
                <a:lnTo>
                  <a:pt x="3287179" y="6858"/>
                </a:lnTo>
                <a:lnTo>
                  <a:pt x="3292945" y="7239"/>
                </a:lnTo>
                <a:lnTo>
                  <a:pt x="3294799" y="8128"/>
                </a:lnTo>
                <a:lnTo>
                  <a:pt x="3269805" y="7747"/>
                </a:lnTo>
                <a:lnTo>
                  <a:pt x="3241954" y="7620"/>
                </a:lnTo>
                <a:lnTo>
                  <a:pt x="3228390" y="7239"/>
                </a:lnTo>
                <a:lnTo>
                  <a:pt x="3246247" y="6350"/>
                </a:lnTo>
                <a:lnTo>
                  <a:pt x="3217888" y="6350"/>
                </a:lnTo>
                <a:lnTo>
                  <a:pt x="3155480" y="6731"/>
                </a:lnTo>
                <a:lnTo>
                  <a:pt x="3136773" y="7239"/>
                </a:lnTo>
                <a:lnTo>
                  <a:pt x="3164370" y="8128"/>
                </a:lnTo>
                <a:lnTo>
                  <a:pt x="3130524" y="8382"/>
                </a:lnTo>
                <a:lnTo>
                  <a:pt x="3099168" y="9144"/>
                </a:lnTo>
                <a:lnTo>
                  <a:pt x="3053943" y="10795"/>
                </a:lnTo>
                <a:lnTo>
                  <a:pt x="3087814" y="10414"/>
                </a:lnTo>
                <a:lnTo>
                  <a:pt x="3139490" y="8509"/>
                </a:lnTo>
                <a:lnTo>
                  <a:pt x="3189414" y="8394"/>
                </a:lnTo>
                <a:lnTo>
                  <a:pt x="3213227" y="9271"/>
                </a:lnTo>
                <a:lnTo>
                  <a:pt x="3208642" y="9906"/>
                </a:lnTo>
                <a:lnTo>
                  <a:pt x="3199066" y="10668"/>
                </a:lnTo>
                <a:lnTo>
                  <a:pt x="3214827" y="11684"/>
                </a:lnTo>
                <a:lnTo>
                  <a:pt x="3270999" y="9906"/>
                </a:lnTo>
                <a:lnTo>
                  <a:pt x="3244342" y="9906"/>
                </a:lnTo>
                <a:lnTo>
                  <a:pt x="3261385" y="8763"/>
                </a:lnTo>
                <a:lnTo>
                  <a:pt x="3315830" y="8382"/>
                </a:lnTo>
                <a:lnTo>
                  <a:pt x="3324301" y="7239"/>
                </a:lnTo>
                <a:lnTo>
                  <a:pt x="3460445" y="9906"/>
                </a:lnTo>
                <a:lnTo>
                  <a:pt x="3464852" y="9398"/>
                </a:lnTo>
                <a:lnTo>
                  <a:pt x="3459365" y="9144"/>
                </a:lnTo>
                <a:lnTo>
                  <a:pt x="3447986" y="9017"/>
                </a:lnTo>
                <a:lnTo>
                  <a:pt x="3434740" y="9017"/>
                </a:lnTo>
                <a:lnTo>
                  <a:pt x="3453854" y="8636"/>
                </a:lnTo>
                <a:lnTo>
                  <a:pt x="3482187" y="7239"/>
                </a:lnTo>
                <a:lnTo>
                  <a:pt x="3484943" y="7112"/>
                </a:lnTo>
                <a:lnTo>
                  <a:pt x="3519093" y="7366"/>
                </a:lnTo>
                <a:lnTo>
                  <a:pt x="3517862" y="7112"/>
                </a:lnTo>
                <a:lnTo>
                  <a:pt x="3516007" y="6731"/>
                </a:lnTo>
                <a:lnTo>
                  <a:pt x="3502037" y="5842"/>
                </a:lnTo>
                <a:lnTo>
                  <a:pt x="3478530" y="5461"/>
                </a:lnTo>
                <a:lnTo>
                  <a:pt x="3576586" y="5461"/>
                </a:lnTo>
                <a:lnTo>
                  <a:pt x="3540404" y="3683"/>
                </a:lnTo>
                <a:lnTo>
                  <a:pt x="3577539" y="3683"/>
                </a:lnTo>
                <a:close/>
              </a:path>
              <a:path w="8271509" h="60960">
                <a:moveTo>
                  <a:pt x="3578479" y="2565"/>
                </a:moveTo>
                <a:lnTo>
                  <a:pt x="3563874" y="2667"/>
                </a:lnTo>
                <a:lnTo>
                  <a:pt x="3568725" y="2794"/>
                </a:lnTo>
                <a:lnTo>
                  <a:pt x="3578479" y="2565"/>
                </a:lnTo>
                <a:close/>
              </a:path>
              <a:path w="8271509" h="60960">
                <a:moveTo>
                  <a:pt x="3822408" y="51079"/>
                </a:moveTo>
                <a:lnTo>
                  <a:pt x="3817429" y="51181"/>
                </a:lnTo>
                <a:lnTo>
                  <a:pt x="3822192" y="51181"/>
                </a:lnTo>
                <a:lnTo>
                  <a:pt x="3822408" y="51079"/>
                </a:lnTo>
                <a:close/>
              </a:path>
              <a:path w="8271509" h="60960">
                <a:moveTo>
                  <a:pt x="4194251" y="2070"/>
                </a:moveTo>
                <a:lnTo>
                  <a:pt x="4187660" y="1117"/>
                </a:lnTo>
                <a:lnTo>
                  <a:pt x="4155643" y="2070"/>
                </a:lnTo>
                <a:lnTo>
                  <a:pt x="4162234" y="3009"/>
                </a:lnTo>
                <a:lnTo>
                  <a:pt x="4194251" y="2070"/>
                </a:lnTo>
                <a:close/>
              </a:path>
              <a:path w="8271509" h="60960">
                <a:moveTo>
                  <a:pt x="4326737" y="11684"/>
                </a:moveTo>
                <a:lnTo>
                  <a:pt x="4324832" y="11684"/>
                </a:lnTo>
                <a:lnTo>
                  <a:pt x="4325404" y="11696"/>
                </a:lnTo>
                <a:lnTo>
                  <a:pt x="4326737" y="11684"/>
                </a:lnTo>
                <a:close/>
              </a:path>
              <a:path w="8271509" h="60960">
                <a:moveTo>
                  <a:pt x="4415625" y="4914"/>
                </a:moveTo>
                <a:lnTo>
                  <a:pt x="4373867" y="4914"/>
                </a:lnTo>
                <a:lnTo>
                  <a:pt x="4376712" y="5549"/>
                </a:lnTo>
                <a:lnTo>
                  <a:pt x="4415625" y="4914"/>
                </a:lnTo>
                <a:close/>
              </a:path>
              <a:path w="8271509" h="60960">
                <a:moveTo>
                  <a:pt x="4465879" y="44843"/>
                </a:moveTo>
                <a:lnTo>
                  <a:pt x="4421924" y="44843"/>
                </a:lnTo>
                <a:lnTo>
                  <a:pt x="4429861" y="45732"/>
                </a:lnTo>
                <a:lnTo>
                  <a:pt x="4437456" y="45631"/>
                </a:lnTo>
                <a:lnTo>
                  <a:pt x="4448264" y="45135"/>
                </a:lnTo>
                <a:lnTo>
                  <a:pt x="4465879" y="44843"/>
                </a:lnTo>
                <a:close/>
              </a:path>
              <a:path w="8271509" h="60960">
                <a:moveTo>
                  <a:pt x="4473689" y="45326"/>
                </a:moveTo>
                <a:lnTo>
                  <a:pt x="4473524" y="44843"/>
                </a:lnTo>
                <a:lnTo>
                  <a:pt x="4465879" y="44843"/>
                </a:lnTo>
                <a:lnTo>
                  <a:pt x="4432439" y="46951"/>
                </a:lnTo>
                <a:lnTo>
                  <a:pt x="4451083" y="47078"/>
                </a:lnTo>
                <a:lnTo>
                  <a:pt x="4465523" y="46291"/>
                </a:lnTo>
                <a:lnTo>
                  <a:pt x="4473689" y="45326"/>
                </a:lnTo>
                <a:close/>
              </a:path>
              <a:path w="8271509" h="60960">
                <a:moveTo>
                  <a:pt x="4566882" y="1117"/>
                </a:moveTo>
                <a:lnTo>
                  <a:pt x="4537316" y="1117"/>
                </a:lnTo>
                <a:lnTo>
                  <a:pt x="4540085" y="1397"/>
                </a:lnTo>
                <a:lnTo>
                  <a:pt x="4538738" y="1943"/>
                </a:lnTo>
                <a:lnTo>
                  <a:pt x="4538116" y="2324"/>
                </a:lnTo>
                <a:lnTo>
                  <a:pt x="4543031" y="2070"/>
                </a:lnTo>
                <a:lnTo>
                  <a:pt x="4566882" y="1117"/>
                </a:lnTo>
                <a:close/>
              </a:path>
              <a:path w="8271509" h="60960">
                <a:moveTo>
                  <a:pt x="4829695" y="3543"/>
                </a:moveTo>
                <a:lnTo>
                  <a:pt x="4822723" y="3683"/>
                </a:lnTo>
                <a:lnTo>
                  <a:pt x="4829391" y="3683"/>
                </a:lnTo>
                <a:lnTo>
                  <a:pt x="4829695" y="3543"/>
                </a:lnTo>
                <a:close/>
              </a:path>
              <a:path w="8271509" h="60960">
                <a:moveTo>
                  <a:pt x="5000168" y="30581"/>
                </a:moveTo>
                <a:lnTo>
                  <a:pt x="4972812" y="30353"/>
                </a:lnTo>
                <a:lnTo>
                  <a:pt x="4957889" y="30581"/>
                </a:lnTo>
                <a:lnTo>
                  <a:pt x="4952606" y="31534"/>
                </a:lnTo>
                <a:lnTo>
                  <a:pt x="4976736" y="31419"/>
                </a:lnTo>
                <a:lnTo>
                  <a:pt x="4988318" y="31140"/>
                </a:lnTo>
                <a:lnTo>
                  <a:pt x="5000168" y="30581"/>
                </a:lnTo>
                <a:close/>
              </a:path>
              <a:path w="8271509" h="60960">
                <a:moveTo>
                  <a:pt x="5093513" y="6299"/>
                </a:moveTo>
                <a:lnTo>
                  <a:pt x="5086820" y="5638"/>
                </a:lnTo>
                <a:lnTo>
                  <a:pt x="5062398" y="5715"/>
                </a:lnTo>
                <a:lnTo>
                  <a:pt x="5076876" y="6604"/>
                </a:lnTo>
                <a:lnTo>
                  <a:pt x="5080851" y="7162"/>
                </a:lnTo>
                <a:lnTo>
                  <a:pt x="5079771" y="8089"/>
                </a:lnTo>
                <a:lnTo>
                  <a:pt x="5088991" y="7277"/>
                </a:lnTo>
                <a:lnTo>
                  <a:pt x="5093513" y="6299"/>
                </a:lnTo>
                <a:close/>
              </a:path>
              <a:path w="8271509" h="60960">
                <a:moveTo>
                  <a:pt x="5142585" y="41402"/>
                </a:moveTo>
                <a:lnTo>
                  <a:pt x="5119268" y="41529"/>
                </a:lnTo>
                <a:lnTo>
                  <a:pt x="5116563" y="41579"/>
                </a:lnTo>
                <a:lnTo>
                  <a:pt x="5142585" y="41402"/>
                </a:lnTo>
                <a:close/>
              </a:path>
              <a:path w="8271509" h="60960">
                <a:moveTo>
                  <a:pt x="5190185" y="2794"/>
                </a:moveTo>
                <a:lnTo>
                  <a:pt x="5154015" y="1905"/>
                </a:lnTo>
                <a:lnTo>
                  <a:pt x="5117833" y="1016"/>
                </a:lnTo>
                <a:lnTo>
                  <a:pt x="4873180" y="1016"/>
                </a:lnTo>
                <a:lnTo>
                  <a:pt x="4808347" y="0"/>
                </a:lnTo>
                <a:lnTo>
                  <a:pt x="4764544" y="508"/>
                </a:lnTo>
                <a:lnTo>
                  <a:pt x="4732159" y="1905"/>
                </a:lnTo>
                <a:lnTo>
                  <a:pt x="4701603" y="3556"/>
                </a:lnTo>
                <a:lnTo>
                  <a:pt x="4663275" y="4826"/>
                </a:lnTo>
                <a:lnTo>
                  <a:pt x="4607572" y="5461"/>
                </a:lnTo>
                <a:lnTo>
                  <a:pt x="4701819" y="5461"/>
                </a:lnTo>
                <a:lnTo>
                  <a:pt x="4710938" y="4318"/>
                </a:lnTo>
                <a:lnTo>
                  <a:pt x="4756645" y="2667"/>
                </a:lnTo>
                <a:lnTo>
                  <a:pt x="4760595" y="2540"/>
                </a:lnTo>
                <a:lnTo>
                  <a:pt x="4762754" y="1905"/>
                </a:lnTo>
                <a:lnTo>
                  <a:pt x="4845570" y="2794"/>
                </a:lnTo>
                <a:lnTo>
                  <a:pt x="4831296" y="2794"/>
                </a:lnTo>
                <a:lnTo>
                  <a:pt x="4829695" y="3543"/>
                </a:lnTo>
                <a:lnTo>
                  <a:pt x="4859680" y="2921"/>
                </a:lnTo>
                <a:lnTo>
                  <a:pt x="4914697" y="2667"/>
                </a:lnTo>
                <a:lnTo>
                  <a:pt x="4943627" y="1905"/>
                </a:lnTo>
                <a:lnTo>
                  <a:pt x="4948656" y="2413"/>
                </a:lnTo>
                <a:lnTo>
                  <a:pt x="4924082" y="3175"/>
                </a:lnTo>
                <a:lnTo>
                  <a:pt x="4931245" y="3683"/>
                </a:lnTo>
                <a:lnTo>
                  <a:pt x="4912322" y="4064"/>
                </a:lnTo>
                <a:lnTo>
                  <a:pt x="4894834" y="5080"/>
                </a:lnTo>
                <a:lnTo>
                  <a:pt x="4868418" y="7239"/>
                </a:lnTo>
                <a:lnTo>
                  <a:pt x="4902797" y="7366"/>
                </a:lnTo>
                <a:lnTo>
                  <a:pt x="4918519" y="6604"/>
                </a:lnTo>
                <a:lnTo>
                  <a:pt x="4932273" y="5461"/>
                </a:lnTo>
                <a:lnTo>
                  <a:pt x="4960759" y="4572"/>
                </a:lnTo>
                <a:lnTo>
                  <a:pt x="5002644" y="5461"/>
                </a:lnTo>
                <a:lnTo>
                  <a:pt x="5011737" y="5334"/>
                </a:lnTo>
                <a:lnTo>
                  <a:pt x="5007521" y="4953"/>
                </a:lnTo>
                <a:lnTo>
                  <a:pt x="4993132" y="4572"/>
                </a:lnTo>
                <a:lnTo>
                  <a:pt x="5012880" y="4318"/>
                </a:lnTo>
                <a:lnTo>
                  <a:pt x="5028349" y="4699"/>
                </a:lnTo>
                <a:lnTo>
                  <a:pt x="5042395" y="5207"/>
                </a:lnTo>
                <a:lnTo>
                  <a:pt x="5057864" y="5461"/>
                </a:lnTo>
                <a:lnTo>
                  <a:pt x="5051691" y="4826"/>
                </a:lnTo>
                <a:lnTo>
                  <a:pt x="5045875" y="4318"/>
                </a:lnTo>
                <a:lnTo>
                  <a:pt x="5040058" y="3810"/>
                </a:lnTo>
                <a:lnTo>
                  <a:pt x="5039779" y="3683"/>
                </a:lnTo>
                <a:lnTo>
                  <a:pt x="5096180" y="4318"/>
                </a:lnTo>
                <a:lnTo>
                  <a:pt x="5123840" y="4953"/>
                </a:lnTo>
                <a:lnTo>
                  <a:pt x="5151158" y="6350"/>
                </a:lnTo>
                <a:lnTo>
                  <a:pt x="5146141" y="5461"/>
                </a:lnTo>
                <a:lnTo>
                  <a:pt x="5156746" y="4191"/>
                </a:lnTo>
                <a:lnTo>
                  <a:pt x="5165534" y="3683"/>
                </a:lnTo>
                <a:lnTo>
                  <a:pt x="5174310" y="3175"/>
                </a:lnTo>
                <a:lnTo>
                  <a:pt x="5190185" y="2794"/>
                </a:lnTo>
                <a:close/>
              </a:path>
              <a:path w="8271509" h="60960">
                <a:moveTo>
                  <a:pt x="5226266" y="41681"/>
                </a:moveTo>
                <a:lnTo>
                  <a:pt x="5148859" y="42672"/>
                </a:lnTo>
                <a:lnTo>
                  <a:pt x="5115103" y="43459"/>
                </a:lnTo>
                <a:lnTo>
                  <a:pt x="5103558" y="44843"/>
                </a:lnTo>
                <a:lnTo>
                  <a:pt x="5149215" y="44742"/>
                </a:lnTo>
                <a:lnTo>
                  <a:pt x="5169103" y="44513"/>
                </a:lnTo>
                <a:lnTo>
                  <a:pt x="5183467" y="44056"/>
                </a:lnTo>
                <a:lnTo>
                  <a:pt x="5171097" y="43256"/>
                </a:lnTo>
                <a:lnTo>
                  <a:pt x="5226266" y="41681"/>
                </a:lnTo>
                <a:close/>
              </a:path>
              <a:path w="8271509" h="60960">
                <a:moveTo>
                  <a:pt x="5229085" y="1117"/>
                </a:moveTo>
                <a:lnTo>
                  <a:pt x="5223916" y="850"/>
                </a:lnTo>
                <a:lnTo>
                  <a:pt x="5211343" y="876"/>
                </a:lnTo>
                <a:lnTo>
                  <a:pt x="5200015" y="1028"/>
                </a:lnTo>
                <a:lnTo>
                  <a:pt x="5198605" y="1117"/>
                </a:lnTo>
                <a:lnTo>
                  <a:pt x="5229085" y="1117"/>
                </a:lnTo>
                <a:close/>
              </a:path>
              <a:path w="8271509" h="60960">
                <a:moveTo>
                  <a:pt x="5324411" y="4572"/>
                </a:moveTo>
                <a:lnTo>
                  <a:pt x="5321554" y="4572"/>
                </a:lnTo>
                <a:lnTo>
                  <a:pt x="5323967" y="4584"/>
                </a:lnTo>
                <a:lnTo>
                  <a:pt x="5324411" y="4572"/>
                </a:lnTo>
                <a:close/>
              </a:path>
              <a:path w="8271509" h="60960">
                <a:moveTo>
                  <a:pt x="5334978" y="25196"/>
                </a:moveTo>
                <a:lnTo>
                  <a:pt x="5294808" y="26466"/>
                </a:lnTo>
                <a:lnTo>
                  <a:pt x="5302453" y="26466"/>
                </a:lnTo>
                <a:lnTo>
                  <a:pt x="5334978" y="25196"/>
                </a:lnTo>
                <a:close/>
              </a:path>
              <a:path w="8271509" h="60960">
                <a:moveTo>
                  <a:pt x="5392496" y="1117"/>
                </a:moveTo>
                <a:lnTo>
                  <a:pt x="5269598" y="1117"/>
                </a:lnTo>
                <a:lnTo>
                  <a:pt x="5317109" y="1955"/>
                </a:lnTo>
                <a:lnTo>
                  <a:pt x="5325732" y="2298"/>
                </a:lnTo>
                <a:lnTo>
                  <a:pt x="5326761" y="2806"/>
                </a:lnTo>
                <a:lnTo>
                  <a:pt x="5352427" y="2895"/>
                </a:lnTo>
                <a:lnTo>
                  <a:pt x="5366410" y="2273"/>
                </a:lnTo>
                <a:lnTo>
                  <a:pt x="5376989" y="1498"/>
                </a:lnTo>
                <a:lnTo>
                  <a:pt x="5392496" y="1117"/>
                </a:lnTo>
                <a:close/>
              </a:path>
              <a:path w="8271509" h="60960">
                <a:moveTo>
                  <a:pt x="5418544" y="43484"/>
                </a:moveTo>
                <a:lnTo>
                  <a:pt x="5403723" y="42125"/>
                </a:lnTo>
                <a:lnTo>
                  <a:pt x="5393906" y="40767"/>
                </a:lnTo>
                <a:lnTo>
                  <a:pt x="5416131" y="39408"/>
                </a:lnTo>
                <a:lnTo>
                  <a:pt x="5385181" y="39344"/>
                </a:lnTo>
                <a:lnTo>
                  <a:pt x="5379580" y="39979"/>
                </a:lnTo>
                <a:lnTo>
                  <a:pt x="5384101" y="40906"/>
                </a:lnTo>
                <a:lnTo>
                  <a:pt x="5383530" y="41757"/>
                </a:lnTo>
                <a:lnTo>
                  <a:pt x="5362664" y="42125"/>
                </a:lnTo>
                <a:lnTo>
                  <a:pt x="5385714" y="42430"/>
                </a:lnTo>
                <a:lnTo>
                  <a:pt x="5401691" y="43141"/>
                </a:lnTo>
                <a:lnTo>
                  <a:pt x="5410327" y="44043"/>
                </a:lnTo>
                <a:lnTo>
                  <a:pt x="5411355" y="44843"/>
                </a:lnTo>
                <a:lnTo>
                  <a:pt x="5418544" y="43484"/>
                </a:lnTo>
                <a:close/>
              </a:path>
              <a:path w="8271509" h="60960">
                <a:moveTo>
                  <a:pt x="5429516" y="27101"/>
                </a:moveTo>
                <a:lnTo>
                  <a:pt x="5405132" y="25730"/>
                </a:lnTo>
                <a:lnTo>
                  <a:pt x="5393436" y="25552"/>
                </a:lnTo>
                <a:lnTo>
                  <a:pt x="5381460" y="26250"/>
                </a:lnTo>
                <a:lnTo>
                  <a:pt x="5389651" y="26619"/>
                </a:lnTo>
                <a:lnTo>
                  <a:pt x="5417553" y="26733"/>
                </a:lnTo>
                <a:lnTo>
                  <a:pt x="5429516" y="27101"/>
                </a:lnTo>
                <a:close/>
              </a:path>
              <a:path w="8271509" h="60960">
                <a:moveTo>
                  <a:pt x="5520385" y="2667"/>
                </a:moveTo>
                <a:lnTo>
                  <a:pt x="5514810" y="2641"/>
                </a:lnTo>
                <a:lnTo>
                  <a:pt x="5514810" y="2794"/>
                </a:lnTo>
                <a:lnTo>
                  <a:pt x="5520385" y="2667"/>
                </a:lnTo>
                <a:close/>
              </a:path>
              <a:path w="8271509" h="60960">
                <a:moveTo>
                  <a:pt x="5553837" y="1905"/>
                </a:moveTo>
                <a:lnTo>
                  <a:pt x="5520385" y="2667"/>
                </a:lnTo>
                <a:lnTo>
                  <a:pt x="5538140" y="2667"/>
                </a:lnTo>
                <a:lnTo>
                  <a:pt x="5553837" y="1905"/>
                </a:lnTo>
                <a:close/>
              </a:path>
              <a:path w="8271509" h="60960">
                <a:moveTo>
                  <a:pt x="6034544" y="28994"/>
                </a:moveTo>
                <a:lnTo>
                  <a:pt x="6025934" y="28994"/>
                </a:lnTo>
                <a:lnTo>
                  <a:pt x="6021159" y="29629"/>
                </a:lnTo>
                <a:lnTo>
                  <a:pt x="6034544" y="28994"/>
                </a:lnTo>
                <a:close/>
              </a:path>
              <a:path w="8271509" h="60960">
                <a:moveTo>
                  <a:pt x="6062129" y="44208"/>
                </a:moveTo>
                <a:lnTo>
                  <a:pt x="6032970" y="46113"/>
                </a:lnTo>
                <a:lnTo>
                  <a:pt x="6043320" y="46113"/>
                </a:lnTo>
                <a:lnTo>
                  <a:pt x="6062129" y="44208"/>
                </a:lnTo>
                <a:close/>
              </a:path>
              <a:path w="8271509" h="60960">
                <a:moveTo>
                  <a:pt x="6073152" y="29629"/>
                </a:moveTo>
                <a:lnTo>
                  <a:pt x="6061418" y="29273"/>
                </a:lnTo>
                <a:lnTo>
                  <a:pt x="6052401" y="29083"/>
                </a:lnTo>
                <a:lnTo>
                  <a:pt x="6034544" y="28994"/>
                </a:lnTo>
                <a:lnTo>
                  <a:pt x="6045327" y="29095"/>
                </a:lnTo>
                <a:lnTo>
                  <a:pt x="6065088" y="29540"/>
                </a:lnTo>
                <a:lnTo>
                  <a:pt x="6073152" y="29629"/>
                </a:lnTo>
                <a:close/>
              </a:path>
              <a:path w="8271509" h="60960">
                <a:moveTo>
                  <a:pt x="6123571" y="6184"/>
                </a:moveTo>
                <a:lnTo>
                  <a:pt x="6120701" y="6184"/>
                </a:lnTo>
                <a:lnTo>
                  <a:pt x="6088126" y="7454"/>
                </a:lnTo>
                <a:lnTo>
                  <a:pt x="6090996" y="7454"/>
                </a:lnTo>
                <a:lnTo>
                  <a:pt x="6123571" y="6184"/>
                </a:lnTo>
                <a:close/>
              </a:path>
              <a:path w="8271509" h="60960">
                <a:moveTo>
                  <a:pt x="6330759" y="7454"/>
                </a:moveTo>
                <a:lnTo>
                  <a:pt x="6297676" y="6184"/>
                </a:lnTo>
                <a:lnTo>
                  <a:pt x="6323203" y="7454"/>
                </a:lnTo>
                <a:lnTo>
                  <a:pt x="6330759" y="7454"/>
                </a:lnTo>
                <a:close/>
              </a:path>
              <a:path w="8271509" h="60960">
                <a:moveTo>
                  <a:pt x="6433871" y="42545"/>
                </a:moveTo>
                <a:lnTo>
                  <a:pt x="6431318" y="42138"/>
                </a:lnTo>
                <a:lnTo>
                  <a:pt x="6426911" y="41681"/>
                </a:lnTo>
                <a:lnTo>
                  <a:pt x="6427216" y="42227"/>
                </a:lnTo>
                <a:lnTo>
                  <a:pt x="6400914" y="42392"/>
                </a:lnTo>
                <a:lnTo>
                  <a:pt x="6411823" y="42938"/>
                </a:lnTo>
                <a:lnTo>
                  <a:pt x="6429172" y="42837"/>
                </a:lnTo>
                <a:lnTo>
                  <a:pt x="6433871" y="42545"/>
                </a:lnTo>
                <a:close/>
              </a:path>
              <a:path w="8271509" h="60960">
                <a:moveTo>
                  <a:pt x="6499161" y="10795"/>
                </a:moveTo>
                <a:lnTo>
                  <a:pt x="6486487" y="10045"/>
                </a:lnTo>
                <a:lnTo>
                  <a:pt x="6484874" y="10795"/>
                </a:lnTo>
                <a:lnTo>
                  <a:pt x="6499161" y="10795"/>
                </a:lnTo>
                <a:close/>
              </a:path>
              <a:path w="8271509" h="60960">
                <a:moveTo>
                  <a:pt x="6645884" y="8089"/>
                </a:moveTo>
                <a:lnTo>
                  <a:pt x="6626034" y="6184"/>
                </a:lnTo>
                <a:lnTo>
                  <a:pt x="6622593" y="7454"/>
                </a:lnTo>
                <a:lnTo>
                  <a:pt x="6605587" y="8445"/>
                </a:lnTo>
                <a:lnTo>
                  <a:pt x="6588404" y="9258"/>
                </a:lnTo>
                <a:lnTo>
                  <a:pt x="6584429" y="9982"/>
                </a:lnTo>
                <a:lnTo>
                  <a:pt x="6607061" y="9690"/>
                </a:lnTo>
                <a:lnTo>
                  <a:pt x="6625374" y="8382"/>
                </a:lnTo>
                <a:lnTo>
                  <a:pt x="6645884" y="8089"/>
                </a:lnTo>
                <a:close/>
              </a:path>
              <a:path w="8271509" h="60960">
                <a:moveTo>
                  <a:pt x="6663220" y="35331"/>
                </a:moveTo>
                <a:lnTo>
                  <a:pt x="6642455" y="34861"/>
                </a:lnTo>
                <a:lnTo>
                  <a:pt x="6633718" y="34798"/>
                </a:lnTo>
                <a:lnTo>
                  <a:pt x="6636639" y="35331"/>
                </a:lnTo>
                <a:lnTo>
                  <a:pt x="6663220" y="35331"/>
                </a:lnTo>
                <a:close/>
              </a:path>
              <a:path w="8271509" h="60960">
                <a:moveTo>
                  <a:pt x="6765633" y="12839"/>
                </a:moveTo>
                <a:lnTo>
                  <a:pt x="6708826" y="12039"/>
                </a:lnTo>
                <a:lnTo>
                  <a:pt x="6622707" y="13639"/>
                </a:lnTo>
                <a:lnTo>
                  <a:pt x="6573406" y="12839"/>
                </a:lnTo>
                <a:lnTo>
                  <a:pt x="6601955" y="15697"/>
                </a:lnTo>
                <a:lnTo>
                  <a:pt x="6720916" y="13157"/>
                </a:lnTo>
                <a:lnTo>
                  <a:pt x="6765633" y="12839"/>
                </a:lnTo>
                <a:close/>
              </a:path>
              <a:path w="8271509" h="60960">
                <a:moveTo>
                  <a:pt x="6925551" y="42938"/>
                </a:moveTo>
                <a:lnTo>
                  <a:pt x="6905853" y="44208"/>
                </a:lnTo>
                <a:lnTo>
                  <a:pt x="6921805" y="44208"/>
                </a:lnTo>
                <a:lnTo>
                  <a:pt x="6925551" y="42938"/>
                </a:lnTo>
                <a:close/>
              </a:path>
              <a:path w="8271509" h="60960">
                <a:moveTo>
                  <a:pt x="6945249" y="48018"/>
                </a:moveTo>
                <a:lnTo>
                  <a:pt x="6900342" y="48018"/>
                </a:lnTo>
                <a:lnTo>
                  <a:pt x="6930911" y="48641"/>
                </a:lnTo>
                <a:lnTo>
                  <a:pt x="6945249" y="48018"/>
                </a:lnTo>
                <a:close/>
              </a:path>
              <a:path w="8271509" h="60960">
                <a:moveTo>
                  <a:pt x="6994182" y="45847"/>
                </a:moveTo>
                <a:lnTo>
                  <a:pt x="6989394" y="45974"/>
                </a:lnTo>
                <a:lnTo>
                  <a:pt x="6989559" y="45999"/>
                </a:lnTo>
                <a:lnTo>
                  <a:pt x="6994182" y="45847"/>
                </a:lnTo>
                <a:close/>
              </a:path>
              <a:path w="8271509" h="60960">
                <a:moveTo>
                  <a:pt x="7064210" y="31534"/>
                </a:moveTo>
                <a:lnTo>
                  <a:pt x="7037603" y="31457"/>
                </a:lnTo>
                <a:lnTo>
                  <a:pt x="7022693" y="31267"/>
                </a:lnTo>
                <a:lnTo>
                  <a:pt x="7017563" y="31153"/>
                </a:lnTo>
                <a:lnTo>
                  <a:pt x="7023951" y="31534"/>
                </a:lnTo>
                <a:lnTo>
                  <a:pt x="7024903" y="32169"/>
                </a:lnTo>
                <a:lnTo>
                  <a:pt x="7035089" y="32067"/>
                </a:lnTo>
                <a:lnTo>
                  <a:pt x="7054024" y="31635"/>
                </a:lnTo>
                <a:lnTo>
                  <a:pt x="7064210" y="31534"/>
                </a:lnTo>
                <a:close/>
              </a:path>
              <a:path w="8271509" h="60960">
                <a:moveTo>
                  <a:pt x="7421867" y="11252"/>
                </a:moveTo>
                <a:lnTo>
                  <a:pt x="7416965" y="10325"/>
                </a:lnTo>
                <a:lnTo>
                  <a:pt x="7408164" y="10185"/>
                </a:lnTo>
                <a:lnTo>
                  <a:pt x="7397940" y="10591"/>
                </a:lnTo>
                <a:lnTo>
                  <a:pt x="7388784" y="11252"/>
                </a:lnTo>
                <a:lnTo>
                  <a:pt x="7421867" y="11252"/>
                </a:lnTo>
                <a:close/>
              </a:path>
              <a:path w="8271509" h="60960">
                <a:moveTo>
                  <a:pt x="7427341" y="18923"/>
                </a:moveTo>
                <a:lnTo>
                  <a:pt x="7425436" y="18923"/>
                </a:lnTo>
                <a:lnTo>
                  <a:pt x="7426833" y="18948"/>
                </a:lnTo>
                <a:lnTo>
                  <a:pt x="7427341" y="18923"/>
                </a:lnTo>
                <a:close/>
              </a:path>
              <a:path w="8271509" h="60960">
                <a:moveTo>
                  <a:pt x="7512063" y="49403"/>
                </a:moveTo>
                <a:lnTo>
                  <a:pt x="7510361" y="49352"/>
                </a:lnTo>
                <a:lnTo>
                  <a:pt x="7504455" y="49403"/>
                </a:lnTo>
                <a:lnTo>
                  <a:pt x="7512063" y="49403"/>
                </a:lnTo>
                <a:close/>
              </a:path>
              <a:path w="8271509" h="60960">
                <a:moveTo>
                  <a:pt x="7678661" y="19812"/>
                </a:moveTo>
                <a:lnTo>
                  <a:pt x="7671994" y="19812"/>
                </a:lnTo>
                <a:lnTo>
                  <a:pt x="7674203" y="19875"/>
                </a:lnTo>
                <a:lnTo>
                  <a:pt x="7678661" y="19812"/>
                </a:lnTo>
                <a:close/>
              </a:path>
              <a:path w="8271509" h="60960">
                <a:moveTo>
                  <a:pt x="7958544" y="45847"/>
                </a:moveTo>
                <a:lnTo>
                  <a:pt x="7954899" y="45720"/>
                </a:lnTo>
                <a:lnTo>
                  <a:pt x="7949019" y="45847"/>
                </a:lnTo>
                <a:lnTo>
                  <a:pt x="7958544" y="45847"/>
                </a:lnTo>
                <a:close/>
              </a:path>
              <a:path w="8271509" h="60960">
                <a:moveTo>
                  <a:pt x="8056600" y="30607"/>
                </a:moveTo>
                <a:lnTo>
                  <a:pt x="8014233" y="30988"/>
                </a:lnTo>
                <a:lnTo>
                  <a:pt x="8004213" y="30988"/>
                </a:lnTo>
                <a:lnTo>
                  <a:pt x="8035658" y="31496"/>
                </a:lnTo>
                <a:lnTo>
                  <a:pt x="8029943" y="32385"/>
                </a:lnTo>
                <a:lnTo>
                  <a:pt x="8036915" y="32385"/>
                </a:lnTo>
                <a:lnTo>
                  <a:pt x="8047190" y="32131"/>
                </a:lnTo>
                <a:lnTo>
                  <a:pt x="8055508" y="31623"/>
                </a:lnTo>
                <a:lnTo>
                  <a:pt x="8056600" y="30607"/>
                </a:lnTo>
                <a:close/>
              </a:path>
              <a:path w="8271509" h="60960">
                <a:moveTo>
                  <a:pt x="8075066" y="37719"/>
                </a:moveTo>
                <a:lnTo>
                  <a:pt x="8067916" y="37592"/>
                </a:lnTo>
                <a:lnTo>
                  <a:pt x="8045170" y="37719"/>
                </a:lnTo>
                <a:lnTo>
                  <a:pt x="8075066" y="37719"/>
                </a:lnTo>
                <a:close/>
              </a:path>
              <a:path w="8271509" h="60960">
                <a:moveTo>
                  <a:pt x="8106105" y="25146"/>
                </a:moveTo>
                <a:lnTo>
                  <a:pt x="8100390" y="25146"/>
                </a:lnTo>
                <a:lnTo>
                  <a:pt x="8101368" y="25196"/>
                </a:lnTo>
                <a:lnTo>
                  <a:pt x="8106105" y="25146"/>
                </a:lnTo>
                <a:close/>
              </a:path>
              <a:path w="8271509" h="60960">
                <a:moveTo>
                  <a:pt x="8110194" y="27736"/>
                </a:moveTo>
                <a:lnTo>
                  <a:pt x="8101520" y="28562"/>
                </a:lnTo>
                <a:lnTo>
                  <a:pt x="8069504" y="28803"/>
                </a:lnTo>
                <a:lnTo>
                  <a:pt x="8071040" y="29629"/>
                </a:lnTo>
                <a:lnTo>
                  <a:pt x="8083601" y="29603"/>
                </a:lnTo>
                <a:lnTo>
                  <a:pt x="8097774" y="29400"/>
                </a:lnTo>
                <a:lnTo>
                  <a:pt x="8108366" y="28829"/>
                </a:lnTo>
                <a:lnTo>
                  <a:pt x="8110194" y="27736"/>
                </a:lnTo>
                <a:close/>
              </a:path>
              <a:path w="8271509" h="60960">
                <a:moveTo>
                  <a:pt x="8111134" y="31534"/>
                </a:moveTo>
                <a:lnTo>
                  <a:pt x="8110169" y="30899"/>
                </a:lnTo>
                <a:lnTo>
                  <a:pt x="8085201" y="30899"/>
                </a:lnTo>
                <a:lnTo>
                  <a:pt x="8109217" y="31534"/>
                </a:lnTo>
                <a:lnTo>
                  <a:pt x="8111134" y="31534"/>
                </a:lnTo>
                <a:close/>
              </a:path>
              <a:path w="8271509" h="60960">
                <a:moveTo>
                  <a:pt x="8156092" y="46113"/>
                </a:moveTo>
                <a:lnTo>
                  <a:pt x="8152282" y="46113"/>
                </a:lnTo>
                <a:lnTo>
                  <a:pt x="8119859" y="46748"/>
                </a:lnTo>
                <a:lnTo>
                  <a:pt x="8123669" y="46748"/>
                </a:lnTo>
                <a:lnTo>
                  <a:pt x="8156092" y="46113"/>
                </a:lnTo>
                <a:close/>
              </a:path>
              <a:path w="8271509" h="60960">
                <a:moveTo>
                  <a:pt x="8177403" y="41363"/>
                </a:moveTo>
                <a:lnTo>
                  <a:pt x="8165960" y="41236"/>
                </a:lnTo>
                <a:lnTo>
                  <a:pt x="8149336" y="42494"/>
                </a:lnTo>
                <a:lnTo>
                  <a:pt x="8163458" y="41833"/>
                </a:lnTo>
                <a:lnTo>
                  <a:pt x="8177403" y="41363"/>
                </a:lnTo>
                <a:close/>
              </a:path>
              <a:path w="8271509" h="60960">
                <a:moveTo>
                  <a:pt x="8181302" y="39624"/>
                </a:moveTo>
                <a:lnTo>
                  <a:pt x="8175218" y="39497"/>
                </a:lnTo>
                <a:lnTo>
                  <a:pt x="8076108" y="37744"/>
                </a:lnTo>
                <a:lnTo>
                  <a:pt x="8004238" y="40513"/>
                </a:lnTo>
                <a:lnTo>
                  <a:pt x="7998600" y="40386"/>
                </a:lnTo>
                <a:lnTo>
                  <a:pt x="7992948" y="40259"/>
                </a:lnTo>
                <a:lnTo>
                  <a:pt x="7971041" y="40386"/>
                </a:lnTo>
                <a:lnTo>
                  <a:pt x="7950022" y="40386"/>
                </a:lnTo>
                <a:lnTo>
                  <a:pt x="7941411" y="39624"/>
                </a:lnTo>
                <a:lnTo>
                  <a:pt x="8009001" y="39624"/>
                </a:lnTo>
                <a:lnTo>
                  <a:pt x="7996009" y="38989"/>
                </a:lnTo>
                <a:lnTo>
                  <a:pt x="7940053" y="38354"/>
                </a:lnTo>
                <a:lnTo>
                  <a:pt x="7914754" y="37719"/>
                </a:lnTo>
                <a:lnTo>
                  <a:pt x="7948066" y="38735"/>
                </a:lnTo>
                <a:lnTo>
                  <a:pt x="7755776" y="39624"/>
                </a:lnTo>
                <a:lnTo>
                  <a:pt x="7766151" y="38989"/>
                </a:lnTo>
                <a:lnTo>
                  <a:pt x="7748156" y="38608"/>
                </a:lnTo>
                <a:lnTo>
                  <a:pt x="7728725" y="37973"/>
                </a:lnTo>
                <a:lnTo>
                  <a:pt x="7730083" y="37719"/>
                </a:lnTo>
                <a:lnTo>
                  <a:pt x="7734833" y="36830"/>
                </a:lnTo>
                <a:lnTo>
                  <a:pt x="7746695" y="36576"/>
                </a:lnTo>
                <a:lnTo>
                  <a:pt x="7758392" y="36830"/>
                </a:lnTo>
                <a:lnTo>
                  <a:pt x="7766151" y="37084"/>
                </a:lnTo>
                <a:lnTo>
                  <a:pt x="7766240" y="36830"/>
                </a:lnTo>
                <a:lnTo>
                  <a:pt x="7765021" y="36576"/>
                </a:lnTo>
                <a:lnTo>
                  <a:pt x="7762570" y="36068"/>
                </a:lnTo>
                <a:lnTo>
                  <a:pt x="7732369" y="35814"/>
                </a:lnTo>
                <a:lnTo>
                  <a:pt x="7719593" y="35052"/>
                </a:lnTo>
                <a:lnTo>
                  <a:pt x="7707211" y="35814"/>
                </a:lnTo>
                <a:lnTo>
                  <a:pt x="7689012" y="36449"/>
                </a:lnTo>
                <a:lnTo>
                  <a:pt x="7678496" y="37084"/>
                </a:lnTo>
                <a:lnTo>
                  <a:pt x="7689139" y="37719"/>
                </a:lnTo>
                <a:lnTo>
                  <a:pt x="7671181" y="37465"/>
                </a:lnTo>
                <a:lnTo>
                  <a:pt x="7624204" y="37973"/>
                </a:lnTo>
                <a:lnTo>
                  <a:pt x="7602499" y="37719"/>
                </a:lnTo>
                <a:lnTo>
                  <a:pt x="7597978" y="38735"/>
                </a:lnTo>
                <a:lnTo>
                  <a:pt x="7558595" y="39116"/>
                </a:lnTo>
                <a:lnTo>
                  <a:pt x="7544435" y="39624"/>
                </a:lnTo>
                <a:lnTo>
                  <a:pt x="7536218" y="38989"/>
                </a:lnTo>
                <a:lnTo>
                  <a:pt x="7528725" y="38735"/>
                </a:lnTo>
                <a:lnTo>
                  <a:pt x="7521943" y="38354"/>
                </a:lnTo>
                <a:lnTo>
                  <a:pt x="7515873" y="37719"/>
                </a:lnTo>
                <a:lnTo>
                  <a:pt x="7599642" y="35941"/>
                </a:lnTo>
                <a:lnTo>
                  <a:pt x="7610272" y="36449"/>
                </a:lnTo>
                <a:lnTo>
                  <a:pt x="7621067" y="36703"/>
                </a:lnTo>
                <a:lnTo>
                  <a:pt x="7628293" y="36449"/>
                </a:lnTo>
                <a:lnTo>
                  <a:pt x="7628204" y="35941"/>
                </a:lnTo>
                <a:lnTo>
                  <a:pt x="7628204" y="35052"/>
                </a:lnTo>
                <a:lnTo>
                  <a:pt x="7666761" y="34163"/>
                </a:lnTo>
                <a:lnTo>
                  <a:pt x="7743876" y="32385"/>
                </a:lnTo>
                <a:lnTo>
                  <a:pt x="7782433" y="31496"/>
                </a:lnTo>
                <a:lnTo>
                  <a:pt x="7767193" y="32385"/>
                </a:lnTo>
                <a:lnTo>
                  <a:pt x="7801635" y="31750"/>
                </a:lnTo>
                <a:lnTo>
                  <a:pt x="7871219" y="32131"/>
                </a:lnTo>
                <a:lnTo>
                  <a:pt x="7892199" y="31750"/>
                </a:lnTo>
                <a:lnTo>
                  <a:pt x="7906182" y="31496"/>
                </a:lnTo>
                <a:lnTo>
                  <a:pt x="7904277" y="32385"/>
                </a:lnTo>
                <a:lnTo>
                  <a:pt x="7945958" y="32385"/>
                </a:lnTo>
                <a:lnTo>
                  <a:pt x="7981759" y="31496"/>
                </a:lnTo>
                <a:lnTo>
                  <a:pt x="8004213" y="30988"/>
                </a:lnTo>
                <a:lnTo>
                  <a:pt x="7996885" y="30988"/>
                </a:lnTo>
                <a:lnTo>
                  <a:pt x="7974724" y="30607"/>
                </a:lnTo>
                <a:lnTo>
                  <a:pt x="7988249" y="30099"/>
                </a:lnTo>
                <a:lnTo>
                  <a:pt x="8024927" y="29718"/>
                </a:lnTo>
                <a:lnTo>
                  <a:pt x="8043265" y="29718"/>
                </a:lnTo>
                <a:lnTo>
                  <a:pt x="8046123" y="27940"/>
                </a:lnTo>
                <a:lnTo>
                  <a:pt x="8068259" y="27305"/>
                </a:lnTo>
                <a:lnTo>
                  <a:pt x="8112531" y="27686"/>
                </a:lnTo>
                <a:lnTo>
                  <a:pt x="8125803" y="27305"/>
                </a:lnTo>
                <a:lnTo>
                  <a:pt x="8134655" y="27051"/>
                </a:lnTo>
                <a:lnTo>
                  <a:pt x="8118665" y="26162"/>
                </a:lnTo>
                <a:lnTo>
                  <a:pt x="8101368" y="25196"/>
                </a:lnTo>
                <a:lnTo>
                  <a:pt x="8095158" y="25273"/>
                </a:lnTo>
                <a:lnTo>
                  <a:pt x="8085633" y="25273"/>
                </a:lnTo>
                <a:lnTo>
                  <a:pt x="8078254" y="25527"/>
                </a:lnTo>
                <a:lnTo>
                  <a:pt x="8073733" y="26162"/>
                </a:lnTo>
                <a:lnTo>
                  <a:pt x="8039163" y="26162"/>
                </a:lnTo>
                <a:lnTo>
                  <a:pt x="8028178" y="25781"/>
                </a:lnTo>
                <a:lnTo>
                  <a:pt x="8013522" y="25273"/>
                </a:lnTo>
                <a:lnTo>
                  <a:pt x="8011782" y="25146"/>
                </a:lnTo>
                <a:lnTo>
                  <a:pt x="7996085" y="24003"/>
                </a:lnTo>
                <a:lnTo>
                  <a:pt x="7994434" y="23749"/>
                </a:lnTo>
                <a:lnTo>
                  <a:pt x="7991945" y="23368"/>
                </a:lnTo>
                <a:lnTo>
                  <a:pt x="7986154" y="22479"/>
                </a:lnTo>
                <a:lnTo>
                  <a:pt x="7977403" y="21844"/>
                </a:lnTo>
                <a:lnTo>
                  <a:pt x="7978648" y="21590"/>
                </a:lnTo>
                <a:lnTo>
                  <a:pt x="7981150" y="21082"/>
                </a:lnTo>
                <a:lnTo>
                  <a:pt x="7988833" y="20066"/>
                </a:lnTo>
                <a:lnTo>
                  <a:pt x="7991869" y="18923"/>
                </a:lnTo>
                <a:lnTo>
                  <a:pt x="7969123" y="19685"/>
                </a:lnTo>
                <a:lnTo>
                  <a:pt x="7938986" y="21336"/>
                </a:lnTo>
                <a:lnTo>
                  <a:pt x="7915707" y="21590"/>
                </a:lnTo>
                <a:lnTo>
                  <a:pt x="7909827" y="21463"/>
                </a:lnTo>
                <a:lnTo>
                  <a:pt x="7909395" y="21209"/>
                </a:lnTo>
                <a:lnTo>
                  <a:pt x="7912290" y="20840"/>
                </a:lnTo>
                <a:lnTo>
                  <a:pt x="7888097" y="21590"/>
                </a:lnTo>
                <a:lnTo>
                  <a:pt x="7877188" y="20955"/>
                </a:lnTo>
                <a:lnTo>
                  <a:pt x="7869517" y="20701"/>
                </a:lnTo>
                <a:lnTo>
                  <a:pt x="7857985" y="20320"/>
                </a:lnTo>
                <a:lnTo>
                  <a:pt x="7846466" y="19558"/>
                </a:lnTo>
                <a:lnTo>
                  <a:pt x="7858582" y="18923"/>
                </a:lnTo>
                <a:lnTo>
                  <a:pt x="7884287" y="18923"/>
                </a:lnTo>
                <a:lnTo>
                  <a:pt x="7789570" y="16510"/>
                </a:lnTo>
                <a:lnTo>
                  <a:pt x="7751750" y="14986"/>
                </a:lnTo>
                <a:lnTo>
                  <a:pt x="7746632" y="14478"/>
                </a:lnTo>
                <a:lnTo>
                  <a:pt x="7737678" y="13589"/>
                </a:lnTo>
                <a:lnTo>
                  <a:pt x="7721219" y="13081"/>
                </a:lnTo>
                <a:lnTo>
                  <a:pt x="7695781" y="13081"/>
                </a:lnTo>
                <a:lnTo>
                  <a:pt x="7669136" y="12700"/>
                </a:lnTo>
                <a:lnTo>
                  <a:pt x="7659383" y="13970"/>
                </a:lnTo>
                <a:lnTo>
                  <a:pt x="7655331" y="15240"/>
                </a:lnTo>
                <a:lnTo>
                  <a:pt x="7645578" y="16256"/>
                </a:lnTo>
                <a:lnTo>
                  <a:pt x="7618692" y="17145"/>
                </a:lnTo>
                <a:lnTo>
                  <a:pt x="7659624" y="18034"/>
                </a:lnTo>
                <a:lnTo>
                  <a:pt x="7684376" y="17145"/>
                </a:lnTo>
                <a:lnTo>
                  <a:pt x="7641539" y="17145"/>
                </a:lnTo>
                <a:lnTo>
                  <a:pt x="7656335" y="16510"/>
                </a:lnTo>
                <a:lnTo>
                  <a:pt x="7663548" y="15748"/>
                </a:lnTo>
                <a:lnTo>
                  <a:pt x="7667371" y="15113"/>
                </a:lnTo>
                <a:lnTo>
                  <a:pt x="7671994" y="14478"/>
                </a:lnTo>
                <a:lnTo>
                  <a:pt x="7713319" y="14859"/>
                </a:lnTo>
                <a:lnTo>
                  <a:pt x="7742682" y="15875"/>
                </a:lnTo>
                <a:lnTo>
                  <a:pt x="7765974" y="17145"/>
                </a:lnTo>
                <a:lnTo>
                  <a:pt x="7789088" y="18034"/>
                </a:lnTo>
                <a:lnTo>
                  <a:pt x="7754823" y="19050"/>
                </a:lnTo>
                <a:lnTo>
                  <a:pt x="7744371" y="19685"/>
                </a:lnTo>
                <a:lnTo>
                  <a:pt x="7746251" y="20701"/>
                </a:lnTo>
                <a:lnTo>
                  <a:pt x="7738288" y="20447"/>
                </a:lnTo>
                <a:lnTo>
                  <a:pt x="7726350" y="20066"/>
                </a:lnTo>
                <a:lnTo>
                  <a:pt x="7695108" y="20447"/>
                </a:lnTo>
                <a:lnTo>
                  <a:pt x="7681239" y="20066"/>
                </a:lnTo>
                <a:lnTo>
                  <a:pt x="7674203" y="19875"/>
                </a:lnTo>
                <a:lnTo>
                  <a:pt x="7659916" y="20066"/>
                </a:lnTo>
                <a:lnTo>
                  <a:pt x="7646530" y="19939"/>
                </a:lnTo>
                <a:lnTo>
                  <a:pt x="7634211" y="19939"/>
                </a:lnTo>
                <a:lnTo>
                  <a:pt x="7618692" y="20701"/>
                </a:lnTo>
                <a:lnTo>
                  <a:pt x="7620597" y="19812"/>
                </a:lnTo>
                <a:lnTo>
                  <a:pt x="7613929" y="19812"/>
                </a:lnTo>
                <a:lnTo>
                  <a:pt x="7591895" y="19939"/>
                </a:lnTo>
                <a:lnTo>
                  <a:pt x="7594054" y="20447"/>
                </a:lnTo>
                <a:lnTo>
                  <a:pt x="7596391" y="21336"/>
                </a:lnTo>
                <a:lnTo>
                  <a:pt x="7574889" y="22479"/>
                </a:lnTo>
                <a:lnTo>
                  <a:pt x="7551280" y="21590"/>
                </a:lnTo>
                <a:lnTo>
                  <a:pt x="7546568" y="20320"/>
                </a:lnTo>
                <a:lnTo>
                  <a:pt x="7547330" y="19812"/>
                </a:lnTo>
                <a:lnTo>
                  <a:pt x="7548651" y="18923"/>
                </a:lnTo>
                <a:lnTo>
                  <a:pt x="7545387" y="18034"/>
                </a:lnTo>
                <a:lnTo>
                  <a:pt x="7577709" y="17018"/>
                </a:lnTo>
                <a:lnTo>
                  <a:pt x="7586218" y="16129"/>
                </a:lnTo>
                <a:lnTo>
                  <a:pt x="7587335" y="15367"/>
                </a:lnTo>
                <a:lnTo>
                  <a:pt x="7597445" y="14478"/>
                </a:lnTo>
                <a:lnTo>
                  <a:pt x="7632967" y="13589"/>
                </a:lnTo>
                <a:lnTo>
                  <a:pt x="7626705" y="11938"/>
                </a:lnTo>
                <a:lnTo>
                  <a:pt x="7609281" y="11176"/>
                </a:lnTo>
                <a:lnTo>
                  <a:pt x="7549197" y="10795"/>
                </a:lnTo>
                <a:lnTo>
                  <a:pt x="7560107" y="11811"/>
                </a:lnTo>
                <a:lnTo>
                  <a:pt x="7556563" y="13208"/>
                </a:lnTo>
                <a:lnTo>
                  <a:pt x="7554811" y="14732"/>
                </a:lnTo>
                <a:lnTo>
                  <a:pt x="7571092" y="16256"/>
                </a:lnTo>
                <a:lnTo>
                  <a:pt x="7529449" y="17399"/>
                </a:lnTo>
                <a:lnTo>
                  <a:pt x="7501471" y="18923"/>
                </a:lnTo>
                <a:lnTo>
                  <a:pt x="7471892" y="19812"/>
                </a:lnTo>
                <a:lnTo>
                  <a:pt x="7426833" y="18948"/>
                </a:lnTo>
                <a:lnTo>
                  <a:pt x="7420673" y="19278"/>
                </a:lnTo>
                <a:lnTo>
                  <a:pt x="7420673" y="33274"/>
                </a:lnTo>
                <a:lnTo>
                  <a:pt x="7391159" y="34163"/>
                </a:lnTo>
                <a:lnTo>
                  <a:pt x="7353452" y="33655"/>
                </a:lnTo>
                <a:lnTo>
                  <a:pt x="7317981" y="32766"/>
                </a:lnTo>
                <a:lnTo>
                  <a:pt x="7283399" y="32258"/>
                </a:lnTo>
                <a:lnTo>
                  <a:pt x="7248372" y="33274"/>
                </a:lnTo>
                <a:lnTo>
                  <a:pt x="7233590" y="32512"/>
                </a:lnTo>
                <a:lnTo>
                  <a:pt x="7221588" y="31496"/>
                </a:lnTo>
                <a:lnTo>
                  <a:pt x="7211555" y="30480"/>
                </a:lnTo>
                <a:lnTo>
                  <a:pt x="7202678" y="29718"/>
                </a:lnTo>
                <a:lnTo>
                  <a:pt x="7232180" y="29718"/>
                </a:lnTo>
                <a:lnTo>
                  <a:pt x="7284110" y="28829"/>
                </a:lnTo>
                <a:lnTo>
                  <a:pt x="7313447" y="29210"/>
                </a:lnTo>
                <a:lnTo>
                  <a:pt x="7330478" y="30353"/>
                </a:lnTo>
                <a:lnTo>
                  <a:pt x="7345439" y="31750"/>
                </a:lnTo>
                <a:lnTo>
                  <a:pt x="7368591" y="32512"/>
                </a:lnTo>
                <a:lnTo>
                  <a:pt x="7411529" y="32499"/>
                </a:lnTo>
                <a:lnTo>
                  <a:pt x="7420673" y="33274"/>
                </a:lnTo>
                <a:lnTo>
                  <a:pt x="7420673" y="19278"/>
                </a:lnTo>
                <a:lnTo>
                  <a:pt x="7394016" y="20701"/>
                </a:lnTo>
                <a:lnTo>
                  <a:pt x="7349274" y="18923"/>
                </a:lnTo>
                <a:lnTo>
                  <a:pt x="7371080" y="18034"/>
                </a:lnTo>
                <a:lnTo>
                  <a:pt x="7393775" y="17653"/>
                </a:lnTo>
                <a:lnTo>
                  <a:pt x="7415403" y="17526"/>
                </a:lnTo>
                <a:lnTo>
                  <a:pt x="7434008" y="17145"/>
                </a:lnTo>
                <a:lnTo>
                  <a:pt x="7398105" y="15875"/>
                </a:lnTo>
                <a:lnTo>
                  <a:pt x="7368197" y="16637"/>
                </a:lnTo>
                <a:lnTo>
                  <a:pt x="7336676" y="18161"/>
                </a:lnTo>
                <a:lnTo>
                  <a:pt x="7295959" y="18923"/>
                </a:lnTo>
                <a:lnTo>
                  <a:pt x="7291540" y="18288"/>
                </a:lnTo>
                <a:lnTo>
                  <a:pt x="7283590" y="17145"/>
                </a:lnTo>
                <a:lnTo>
                  <a:pt x="7304214" y="16510"/>
                </a:lnTo>
                <a:lnTo>
                  <a:pt x="7308342" y="16383"/>
                </a:lnTo>
                <a:lnTo>
                  <a:pt x="7315289" y="16256"/>
                </a:lnTo>
                <a:lnTo>
                  <a:pt x="7343089" y="15748"/>
                </a:lnTo>
                <a:lnTo>
                  <a:pt x="7358939" y="14605"/>
                </a:lnTo>
                <a:lnTo>
                  <a:pt x="7360704" y="14478"/>
                </a:lnTo>
                <a:lnTo>
                  <a:pt x="7348106" y="14605"/>
                </a:lnTo>
                <a:lnTo>
                  <a:pt x="7332739" y="14224"/>
                </a:lnTo>
                <a:lnTo>
                  <a:pt x="7320407" y="13462"/>
                </a:lnTo>
                <a:lnTo>
                  <a:pt x="7316914" y="12700"/>
                </a:lnTo>
                <a:lnTo>
                  <a:pt x="7348906" y="13335"/>
                </a:lnTo>
                <a:lnTo>
                  <a:pt x="7383983" y="12954"/>
                </a:lnTo>
                <a:lnTo>
                  <a:pt x="7419721" y="13589"/>
                </a:lnTo>
                <a:lnTo>
                  <a:pt x="7406716" y="14097"/>
                </a:lnTo>
                <a:lnTo>
                  <a:pt x="7409256" y="14478"/>
                </a:lnTo>
                <a:lnTo>
                  <a:pt x="7416774" y="14859"/>
                </a:lnTo>
                <a:lnTo>
                  <a:pt x="7418768" y="15367"/>
                </a:lnTo>
                <a:lnTo>
                  <a:pt x="7434643" y="14859"/>
                </a:lnTo>
                <a:lnTo>
                  <a:pt x="7477150" y="14757"/>
                </a:lnTo>
                <a:lnTo>
                  <a:pt x="7534910" y="15367"/>
                </a:lnTo>
                <a:lnTo>
                  <a:pt x="7533322" y="14605"/>
                </a:lnTo>
                <a:lnTo>
                  <a:pt x="7532535" y="14224"/>
                </a:lnTo>
                <a:lnTo>
                  <a:pt x="7515873" y="13589"/>
                </a:lnTo>
                <a:lnTo>
                  <a:pt x="7486116" y="13081"/>
                </a:lnTo>
                <a:lnTo>
                  <a:pt x="7468273" y="12700"/>
                </a:lnTo>
                <a:lnTo>
                  <a:pt x="7428890" y="13081"/>
                </a:lnTo>
                <a:lnTo>
                  <a:pt x="7422439" y="12954"/>
                </a:lnTo>
                <a:lnTo>
                  <a:pt x="7353681" y="11811"/>
                </a:lnTo>
                <a:lnTo>
                  <a:pt x="7320712" y="12700"/>
                </a:lnTo>
                <a:lnTo>
                  <a:pt x="7296366" y="12319"/>
                </a:lnTo>
                <a:lnTo>
                  <a:pt x="7296544" y="12192"/>
                </a:lnTo>
                <a:lnTo>
                  <a:pt x="7297280" y="11684"/>
                </a:lnTo>
                <a:lnTo>
                  <a:pt x="7307999" y="10795"/>
                </a:lnTo>
                <a:lnTo>
                  <a:pt x="7313104" y="9906"/>
                </a:lnTo>
                <a:lnTo>
                  <a:pt x="7288136" y="9906"/>
                </a:lnTo>
                <a:lnTo>
                  <a:pt x="7281215" y="10541"/>
                </a:lnTo>
                <a:lnTo>
                  <a:pt x="7280707" y="11303"/>
                </a:lnTo>
                <a:lnTo>
                  <a:pt x="7275017" y="11684"/>
                </a:lnTo>
                <a:lnTo>
                  <a:pt x="7228256" y="12192"/>
                </a:lnTo>
                <a:lnTo>
                  <a:pt x="7196480" y="11430"/>
                </a:lnTo>
                <a:lnTo>
                  <a:pt x="7177240" y="10541"/>
                </a:lnTo>
                <a:lnTo>
                  <a:pt x="7168997" y="10160"/>
                </a:lnTo>
                <a:lnTo>
                  <a:pt x="7135076" y="9017"/>
                </a:lnTo>
                <a:lnTo>
                  <a:pt x="7122706" y="9436"/>
                </a:lnTo>
                <a:lnTo>
                  <a:pt x="7122706" y="28829"/>
                </a:lnTo>
                <a:lnTo>
                  <a:pt x="7104621" y="29718"/>
                </a:lnTo>
                <a:lnTo>
                  <a:pt x="7086054" y="30988"/>
                </a:lnTo>
                <a:lnTo>
                  <a:pt x="7075703" y="31369"/>
                </a:lnTo>
                <a:lnTo>
                  <a:pt x="7064629" y="31496"/>
                </a:lnTo>
                <a:lnTo>
                  <a:pt x="7097954" y="31496"/>
                </a:lnTo>
                <a:lnTo>
                  <a:pt x="7020839" y="35052"/>
                </a:lnTo>
                <a:lnTo>
                  <a:pt x="7045045" y="35052"/>
                </a:lnTo>
                <a:lnTo>
                  <a:pt x="7084161" y="33274"/>
                </a:lnTo>
                <a:lnTo>
                  <a:pt x="7113181" y="33274"/>
                </a:lnTo>
                <a:lnTo>
                  <a:pt x="7111174" y="35052"/>
                </a:lnTo>
                <a:lnTo>
                  <a:pt x="7105688" y="36322"/>
                </a:lnTo>
                <a:lnTo>
                  <a:pt x="7091096" y="37465"/>
                </a:lnTo>
                <a:lnTo>
                  <a:pt x="7061784" y="38735"/>
                </a:lnTo>
                <a:lnTo>
                  <a:pt x="7043407" y="37973"/>
                </a:lnTo>
                <a:lnTo>
                  <a:pt x="7043661" y="37719"/>
                </a:lnTo>
                <a:lnTo>
                  <a:pt x="7044042" y="37338"/>
                </a:lnTo>
                <a:lnTo>
                  <a:pt x="7047839" y="36830"/>
                </a:lnTo>
                <a:lnTo>
                  <a:pt x="7048792" y="36703"/>
                </a:lnTo>
                <a:lnTo>
                  <a:pt x="7042734" y="35941"/>
                </a:lnTo>
                <a:lnTo>
                  <a:pt x="7020890" y="36703"/>
                </a:lnTo>
                <a:lnTo>
                  <a:pt x="6986105" y="35560"/>
                </a:lnTo>
                <a:lnTo>
                  <a:pt x="6963727" y="36830"/>
                </a:lnTo>
                <a:lnTo>
                  <a:pt x="6940829" y="36576"/>
                </a:lnTo>
                <a:lnTo>
                  <a:pt x="6931241" y="35814"/>
                </a:lnTo>
                <a:lnTo>
                  <a:pt x="6927177" y="34925"/>
                </a:lnTo>
                <a:lnTo>
                  <a:pt x="6920890" y="34163"/>
                </a:lnTo>
                <a:lnTo>
                  <a:pt x="6936664" y="33782"/>
                </a:lnTo>
                <a:lnTo>
                  <a:pt x="6933616" y="32893"/>
                </a:lnTo>
                <a:lnTo>
                  <a:pt x="6933476" y="32766"/>
                </a:lnTo>
                <a:lnTo>
                  <a:pt x="6932536" y="31877"/>
                </a:lnTo>
                <a:lnTo>
                  <a:pt x="6954202" y="31496"/>
                </a:lnTo>
                <a:lnTo>
                  <a:pt x="6930657" y="31115"/>
                </a:lnTo>
                <a:lnTo>
                  <a:pt x="6906412" y="32766"/>
                </a:lnTo>
                <a:lnTo>
                  <a:pt x="6886613" y="32385"/>
                </a:lnTo>
                <a:lnTo>
                  <a:pt x="6883755" y="31496"/>
                </a:lnTo>
                <a:lnTo>
                  <a:pt x="6880898" y="30607"/>
                </a:lnTo>
                <a:lnTo>
                  <a:pt x="6809981" y="29083"/>
                </a:lnTo>
                <a:lnTo>
                  <a:pt x="6768185" y="28956"/>
                </a:lnTo>
                <a:lnTo>
                  <a:pt x="6730492" y="29718"/>
                </a:lnTo>
                <a:lnTo>
                  <a:pt x="6743217" y="30607"/>
                </a:lnTo>
                <a:lnTo>
                  <a:pt x="6719773" y="31496"/>
                </a:lnTo>
                <a:lnTo>
                  <a:pt x="6714312" y="32385"/>
                </a:lnTo>
                <a:lnTo>
                  <a:pt x="6726326" y="31496"/>
                </a:lnTo>
                <a:lnTo>
                  <a:pt x="6746202" y="31496"/>
                </a:lnTo>
                <a:lnTo>
                  <a:pt x="6764642" y="32131"/>
                </a:lnTo>
                <a:lnTo>
                  <a:pt x="6772376" y="33274"/>
                </a:lnTo>
                <a:lnTo>
                  <a:pt x="6650520" y="33274"/>
                </a:lnTo>
                <a:lnTo>
                  <a:pt x="6707645" y="34163"/>
                </a:lnTo>
                <a:lnTo>
                  <a:pt x="6613398" y="37719"/>
                </a:lnTo>
                <a:lnTo>
                  <a:pt x="6575679" y="36830"/>
                </a:lnTo>
                <a:lnTo>
                  <a:pt x="6558102" y="36576"/>
                </a:lnTo>
                <a:lnTo>
                  <a:pt x="6545808" y="35941"/>
                </a:lnTo>
                <a:lnTo>
                  <a:pt x="6572732" y="34798"/>
                </a:lnTo>
                <a:lnTo>
                  <a:pt x="6584696" y="34290"/>
                </a:lnTo>
                <a:lnTo>
                  <a:pt x="6587693" y="34163"/>
                </a:lnTo>
                <a:lnTo>
                  <a:pt x="6602920" y="35941"/>
                </a:lnTo>
                <a:lnTo>
                  <a:pt x="6626720" y="34163"/>
                </a:lnTo>
                <a:lnTo>
                  <a:pt x="6572466" y="32258"/>
                </a:lnTo>
                <a:lnTo>
                  <a:pt x="6546126" y="30988"/>
                </a:lnTo>
                <a:lnTo>
                  <a:pt x="6532194" y="29921"/>
                </a:lnTo>
                <a:lnTo>
                  <a:pt x="6564236" y="29972"/>
                </a:lnTo>
                <a:lnTo>
                  <a:pt x="6604089" y="29972"/>
                </a:lnTo>
                <a:lnTo>
                  <a:pt x="6698234" y="28575"/>
                </a:lnTo>
                <a:lnTo>
                  <a:pt x="6809499" y="25146"/>
                </a:lnTo>
                <a:lnTo>
                  <a:pt x="6807606" y="26162"/>
                </a:lnTo>
                <a:lnTo>
                  <a:pt x="6915175" y="26162"/>
                </a:lnTo>
                <a:lnTo>
                  <a:pt x="6900888" y="27051"/>
                </a:lnTo>
                <a:lnTo>
                  <a:pt x="6912546" y="27432"/>
                </a:lnTo>
                <a:lnTo>
                  <a:pt x="6986575" y="27051"/>
                </a:lnTo>
                <a:lnTo>
                  <a:pt x="6997827" y="26416"/>
                </a:lnTo>
                <a:lnTo>
                  <a:pt x="7011683" y="25908"/>
                </a:lnTo>
                <a:lnTo>
                  <a:pt x="7030263" y="25908"/>
                </a:lnTo>
                <a:lnTo>
                  <a:pt x="7038937" y="26162"/>
                </a:lnTo>
                <a:lnTo>
                  <a:pt x="7033222" y="27940"/>
                </a:lnTo>
                <a:lnTo>
                  <a:pt x="7043852" y="28448"/>
                </a:lnTo>
                <a:lnTo>
                  <a:pt x="7091185" y="28829"/>
                </a:lnTo>
                <a:lnTo>
                  <a:pt x="7122706" y="28829"/>
                </a:lnTo>
                <a:lnTo>
                  <a:pt x="7122706" y="9436"/>
                </a:lnTo>
                <a:lnTo>
                  <a:pt x="7100570" y="10160"/>
                </a:lnTo>
                <a:lnTo>
                  <a:pt x="7055053" y="10541"/>
                </a:lnTo>
                <a:lnTo>
                  <a:pt x="6899948" y="9906"/>
                </a:lnTo>
                <a:lnTo>
                  <a:pt x="6909460" y="9017"/>
                </a:lnTo>
                <a:lnTo>
                  <a:pt x="6898995" y="8128"/>
                </a:lnTo>
                <a:lnTo>
                  <a:pt x="6894233" y="7239"/>
                </a:lnTo>
                <a:lnTo>
                  <a:pt x="6869430" y="9271"/>
                </a:lnTo>
                <a:lnTo>
                  <a:pt x="6855079" y="10160"/>
                </a:lnTo>
                <a:lnTo>
                  <a:pt x="6838404" y="10795"/>
                </a:lnTo>
                <a:lnTo>
                  <a:pt x="6806654" y="11684"/>
                </a:lnTo>
                <a:lnTo>
                  <a:pt x="6856146" y="12700"/>
                </a:lnTo>
                <a:lnTo>
                  <a:pt x="6800939" y="14097"/>
                </a:lnTo>
                <a:lnTo>
                  <a:pt x="6775018" y="14224"/>
                </a:lnTo>
                <a:lnTo>
                  <a:pt x="6748577" y="13589"/>
                </a:lnTo>
                <a:lnTo>
                  <a:pt x="6758775" y="15367"/>
                </a:lnTo>
                <a:lnTo>
                  <a:pt x="6731673" y="15875"/>
                </a:lnTo>
                <a:lnTo>
                  <a:pt x="6689941" y="15875"/>
                </a:lnTo>
                <a:lnTo>
                  <a:pt x="6656235" y="16256"/>
                </a:lnTo>
                <a:lnTo>
                  <a:pt x="6626530" y="16129"/>
                </a:lnTo>
                <a:lnTo>
                  <a:pt x="6598526" y="16510"/>
                </a:lnTo>
                <a:lnTo>
                  <a:pt x="6573901" y="16510"/>
                </a:lnTo>
                <a:lnTo>
                  <a:pt x="6554368" y="15367"/>
                </a:lnTo>
                <a:lnTo>
                  <a:pt x="6501066" y="15367"/>
                </a:lnTo>
                <a:lnTo>
                  <a:pt x="6504737" y="13589"/>
                </a:lnTo>
                <a:lnTo>
                  <a:pt x="6508674" y="11684"/>
                </a:lnTo>
                <a:lnTo>
                  <a:pt x="6478041" y="11557"/>
                </a:lnTo>
                <a:lnTo>
                  <a:pt x="6450609" y="11938"/>
                </a:lnTo>
                <a:lnTo>
                  <a:pt x="6433172" y="12700"/>
                </a:lnTo>
                <a:lnTo>
                  <a:pt x="6432524" y="13589"/>
                </a:lnTo>
                <a:lnTo>
                  <a:pt x="6412077" y="13335"/>
                </a:lnTo>
                <a:lnTo>
                  <a:pt x="6407531" y="12954"/>
                </a:lnTo>
                <a:lnTo>
                  <a:pt x="6409766" y="12446"/>
                </a:lnTo>
                <a:lnTo>
                  <a:pt x="6409703" y="11938"/>
                </a:lnTo>
                <a:lnTo>
                  <a:pt x="6409677" y="11684"/>
                </a:lnTo>
                <a:lnTo>
                  <a:pt x="6457632" y="9906"/>
                </a:lnTo>
                <a:lnTo>
                  <a:pt x="6483667" y="9880"/>
                </a:lnTo>
                <a:lnTo>
                  <a:pt x="6486512" y="10033"/>
                </a:lnTo>
                <a:lnTo>
                  <a:pt x="6486779" y="9906"/>
                </a:lnTo>
                <a:lnTo>
                  <a:pt x="6495351" y="9906"/>
                </a:lnTo>
                <a:lnTo>
                  <a:pt x="6499161" y="10795"/>
                </a:lnTo>
                <a:lnTo>
                  <a:pt x="6531026" y="10795"/>
                </a:lnTo>
                <a:lnTo>
                  <a:pt x="6548107" y="9906"/>
                </a:lnTo>
                <a:lnTo>
                  <a:pt x="6548412" y="9779"/>
                </a:lnTo>
                <a:lnTo>
                  <a:pt x="6549631" y="9271"/>
                </a:lnTo>
                <a:lnTo>
                  <a:pt x="6551155" y="8636"/>
                </a:lnTo>
                <a:lnTo>
                  <a:pt x="6555219" y="7239"/>
                </a:lnTo>
                <a:lnTo>
                  <a:pt x="6563830" y="6858"/>
                </a:lnTo>
                <a:lnTo>
                  <a:pt x="6575323" y="6350"/>
                </a:lnTo>
                <a:lnTo>
                  <a:pt x="6554914" y="6096"/>
                </a:lnTo>
                <a:lnTo>
                  <a:pt x="6515875" y="5207"/>
                </a:lnTo>
                <a:lnTo>
                  <a:pt x="6477178" y="5588"/>
                </a:lnTo>
                <a:lnTo>
                  <a:pt x="6394437" y="7239"/>
                </a:lnTo>
                <a:lnTo>
                  <a:pt x="6421171" y="6858"/>
                </a:lnTo>
                <a:lnTo>
                  <a:pt x="6443345" y="6985"/>
                </a:lnTo>
                <a:lnTo>
                  <a:pt x="6485826" y="8128"/>
                </a:lnTo>
                <a:lnTo>
                  <a:pt x="6469469" y="8382"/>
                </a:lnTo>
                <a:lnTo>
                  <a:pt x="6446736" y="9271"/>
                </a:lnTo>
                <a:lnTo>
                  <a:pt x="6432524" y="9017"/>
                </a:lnTo>
                <a:lnTo>
                  <a:pt x="6440132" y="8128"/>
                </a:lnTo>
                <a:lnTo>
                  <a:pt x="6410630" y="9017"/>
                </a:lnTo>
                <a:lnTo>
                  <a:pt x="6397358" y="8636"/>
                </a:lnTo>
                <a:lnTo>
                  <a:pt x="6375159" y="8382"/>
                </a:lnTo>
                <a:lnTo>
                  <a:pt x="6361900" y="7747"/>
                </a:lnTo>
                <a:lnTo>
                  <a:pt x="6375400" y="6350"/>
                </a:lnTo>
                <a:lnTo>
                  <a:pt x="6356286" y="6985"/>
                </a:lnTo>
                <a:lnTo>
                  <a:pt x="6349581" y="7747"/>
                </a:lnTo>
                <a:lnTo>
                  <a:pt x="6343409" y="8382"/>
                </a:lnTo>
                <a:lnTo>
                  <a:pt x="6325895" y="9017"/>
                </a:lnTo>
                <a:lnTo>
                  <a:pt x="6396342" y="9906"/>
                </a:lnTo>
                <a:lnTo>
                  <a:pt x="6395390" y="11684"/>
                </a:lnTo>
                <a:lnTo>
                  <a:pt x="6379197" y="11938"/>
                </a:lnTo>
                <a:lnTo>
                  <a:pt x="6353226" y="11430"/>
                </a:lnTo>
                <a:lnTo>
                  <a:pt x="6335420" y="11684"/>
                </a:lnTo>
                <a:lnTo>
                  <a:pt x="6337325" y="13589"/>
                </a:lnTo>
                <a:lnTo>
                  <a:pt x="6313779" y="12700"/>
                </a:lnTo>
                <a:lnTo>
                  <a:pt x="6286868" y="11684"/>
                </a:lnTo>
                <a:lnTo>
                  <a:pt x="6284455" y="12319"/>
                </a:lnTo>
                <a:lnTo>
                  <a:pt x="6271869" y="12573"/>
                </a:lnTo>
                <a:lnTo>
                  <a:pt x="6256071" y="12573"/>
                </a:lnTo>
                <a:lnTo>
                  <a:pt x="6244031" y="12700"/>
                </a:lnTo>
                <a:lnTo>
                  <a:pt x="6230150" y="11557"/>
                </a:lnTo>
                <a:lnTo>
                  <a:pt x="6227991" y="11176"/>
                </a:lnTo>
                <a:lnTo>
                  <a:pt x="6222962" y="10287"/>
                </a:lnTo>
                <a:lnTo>
                  <a:pt x="6212027" y="9525"/>
                </a:lnTo>
                <a:lnTo>
                  <a:pt x="6186906" y="9906"/>
                </a:lnTo>
                <a:lnTo>
                  <a:pt x="6190716" y="10795"/>
                </a:lnTo>
                <a:lnTo>
                  <a:pt x="6153709" y="11176"/>
                </a:lnTo>
                <a:lnTo>
                  <a:pt x="6133820" y="11176"/>
                </a:lnTo>
                <a:lnTo>
                  <a:pt x="6108852" y="10795"/>
                </a:lnTo>
                <a:lnTo>
                  <a:pt x="6121222" y="10795"/>
                </a:lnTo>
                <a:lnTo>
                  <a:pt x="6122860" y="10541"/>
                </a:lnTo>
                <a:lnTo>
                  <a:pt x="6126937" y="9906"/>
                </a:lnTo>
                <a:lnTo>
                  <a:pt x="6081496" y="9906"/>
                </a:lnTo>
                <a:lnTo>
                  <a:pt x="6032563" y="10541"/>
                </a:lnTo>
                <a:lnTo>
                  <a:pt x="5989180" y="10541"/>
                </a:lnTo>
                <a:lnTo>
                  <a:pt x="5960338" y="9017"/>
                </a:lnTo>
                <a:lnTo>
                  <a:pt x="5966676" y="8128"/>
                </a:lnTo>
                <a:lnTo>
                  <a:pt x="5976048" y="7747"/>
                </a:lnTo>
                <a:lnTo>
                  <a:pt x="5984697" y="7239"/>
                </a:lnTo>
                <a:lnTo>
                  <a:pt x="5988901" y="6350"/>
                </a:lnTo>
                <a:lnTo>
                  <a:pt x="6034862" y="7112"/>
                </a:lnTo>
                <a:lnTo>
                  <a:pt x="6057887" y="6350"/>
                </a:lnTo>
                <a:lnTo>
                  <a:pt x="6091440" y="5207"/>
                </a:lnTo>
                <a:lnTo>
                  <a:pt x="6145974" y="5461"/>
                </a:lnTo>
                <a:lnTo>
                  <a:pt x="6161214" y="6604"/>
                </a:lnTo>
                <a:lnTo>
                  <a:pt x="6224562" y="5588"/>
                </a:lnTo>
                <a:lnTo>
                  <a:pt x="6247841" y="7239"/>
                </a:lnTo>
                <a:lnTo>
                  <a:pt x="6217348" y="7112"/>
                </a:lnTo>
                <a:lnTo>
                  <a:pt x="6188811" y="7874"/>
                </a:lnTo>
                <a:lnTo>
                  <a:pt x="6168847" y="8636"/>
                </a:lnTo>
                <a:lnTo>
                  <a:pt x="6164059" y="9017"/>
                </a:lnTo>
                <a:lnTo>
                  <a:pt x="6251880" y="9398"/>
                </a:lnTo>
                <a:lnTo>
                  <a:pt x="6274486" y="9906"/>
                </a:lnTo>
                <a:lnTo>
                  <a:pt x="6263132" y="8509"/>
                </a:lnTo>
                <a:lnTo>
                  <a:pt x="6261252" y="7239"/>
                </a:lnTo>
                <a:lnTo>
                  <a:pt x="6260693" y="6858"/>
                </a:lnTo>
                <a:lnTo>
                  <a:pt x="6265392" y="5588"/>
                </a:lnTo>
                <a:lnTo>
                  <a:pt x="6269164" y="5207"/>
                </a:lnTo>
                <a:lnTo>
                  <a:pt x="6271666" y="4953"/>
                </a:lnTo>
                <a:lnTo>
                  <a:pt x="6274181" y="4699"/>
                </a:lnTo>
                <a:lnTo>
                  <a:pt x="6275438" y="4572"/>
                </a:lnTo>
                <a:lnTo>
                  <a:pt x="6236030" y="4699"/>
                </a:lnTo>
                <a:lnTo>
                  <a:pt x="6032690" y="1905"/>
                </a:lnTo>
                <a:lnTo>
                  <a:pt x="6041263" y="4572"/>
                </a:lnTo>
                <a:lnTo>
                  <a:pt x="6012027" y="4953"/>
                </a:lnTo>
                <a:lnTo>
                  <a:pt x="6012104" y="4699"/>
                </a:lnTo>
                <a:lnTo>
                  <a:pt x="6012345" y="3937"/>
                </a:lnTo>
                <a:lnTo>
                  <a:pt x="6015685" y="2540"/>
                </a:lnTo>
                <a:lnTo>
                  <a:pt x="5995555" y="1905"/>
                </a:lnTo>
                <a:lnTo>
                  <a:pt x="5970816" y="3683"/>
                </a:lnTo>
                <a:lnTo>
                  <a:pt x="5967958" y="3683"/>
                </a:lnTo>
                <a:lnTo>
                  <a:pt x="5927014" y="6350"/>
                </a:lnTo>
                <a:lnTo>
                  <a:pt x="5941936" y="5588"/>
                </a:lnTo>
                <a:lnTo>
                  <a:pt x="5949277" y="4953"/>
                </a:lnTo>
                <a:lnTo>
                  <a:pt x="5957138" y="4699"/>
                </a:lnTo>
                <a:lnTo>
                  <a:pt x="5985040" y="6096"/>
                </a:lnTo>
                <a:lnTo>
                  <a:pt x="5982589" y="6858"/>
                </a:lnTo>
                <a:lnTo>
                  <a:pt x="5965101" y="8128"/>
                </a:lnTo>
                <a:lnTo>
                  <a:pt x="5944171" y="7747"/>
                </a:lnTo>
                <a:lnTo>
                  <a:pt x="5919762" y="7620"/>
                </a:lnTo>
                <a:lnTo>
                  <a:pt x="5906592" y="7239"/>
                </a:lnTo>
                <a:lnTo>
                  <a:pt x="5919406" y="6350"/>
                </a:lnTo>
                <a:lnTo>
                  <a:pt x="5846102" y="9017"/>
                </a:lnTo>
                <a:lnTo>
                  <a:pt x="5846102" y="8128"/>
                </a:lnTo>
                <a:lnTo>
                  <a:pt x="5862282" y="7239"/>
                </a:lnTo>
                <a:lnTo>
                  <a:pt x="5818492" y="7239"/>
                </a:lnTo>
                <a:lnTo>
                  <a:pt x="5711266" y="8890"/>
                </a:lnTo>
                <a:lnTo>
                  <a:pt x="5682361" y="9906"/>
                </a:lnTo>
                <a:lnTo>
                  <a:pt x="5707875" y="11049"/>
                </a:lnTo>
                <a:lnTo>
                  <a:pt x="5692953" y="11684"/>
                </a:lnTo>
                <a:lnTo>
                  <a:pt x="5665355" y="12446"/>
                </a:lnTo>
                <a:lnTo>
                  <a:pt x="5652846" y="13589"/>
                </a:lnTo>
                <a:lnTo>
                  <a:pt x="5637530" y="12827"/>
                </a:lnTo>
                <a:lnTo>
                  <a:pt x="5637212" y="12700"/>
                </a:lnTo>
                <a:lnTo>
                  <a:pt x="5634672" y="11684"/>
                </a:lnTo>
                <a:lnTo>
                  <a:pt x="5633097" y="11049"/>
                </a:lnTo>
                <a:lnTo>
                  <a:pt x="5644007" y="9017"/>
                </a:lnTo>
                <a:lnTo>
                  <a:pt x="5674741" y="7239"/>
                </a:lnTo>
                <a:lnTo>
                  <a:pt x="5689943" y="7493"/>
                </a:lnTo>
                <a:lnTo>
                  <a:pt x="5756618" y="6350"/>
                </a:lnTo>
                <a:lnTo>
                  <a:pt x="5733466" y="6096"/>
                </a:lnTo>
                <a:lnTo>
                  <a:pt x="5699315" y="6985"/>
                </a:lnTo>
                <a:lnTo>
                  <a:pt x="5680456" y="7239"/>
                </a:lnTo>
                <a:lnTo>
                  <a:pt x="5682945" y="6223"/>
                </a:lnTo>
                <a:lnTo>
                  <a:pt x="5668911" y="5588"/>
                </a:lnTo>
                <a:lnTo>
                  <a:pt x="5651131" y="5080"/>
                </a:lnTo>
                <a:lnTo>
                  <a:pt x="5642381" y="4572"/>
                </a:lnTo>
                <a:lnTo>
                  <a:pt x="5647093" y="3810"/>
                </a:lnTo>
                <a:lnTo>
                  <a:pt x="5656542" y="3048"/>
                </a:lnTo>
                <a:lnTo>
                  <a:pt x="5672226" y="2540"/>
                </a:lnTo>
                <a:lnTo>
                  <a:pt x="5719724" y="3048"/>
                </a:lnTo>
                <a:lnTo>
                  <a:pt x="5720918" y="3683"/>
                </a:lnTo>
                <a:lnTo>
                  <a:pt x="5714962" y="4318"/>
                </a:lnTo>
                <a:lnTo>
                  <a:pt x="5717578" y="4572"/>
                </a:lnTo>
                <a:lnTo>
                  <a:pt x="5736031" y="5588"/>
                </a:lnTo>
                <a:lnTo>
                  <a:pt x="5797905" y="4572"/>
                </a:lnTo>
                <a:lnTo>
                  <a:pt x="5829922" y="4572"/>
                </a:lnTo>
                <a:lnTo>
                  <a:pt x="5819445" y="5461"/>
                </a:lnTo>
                <a:lnTo>
                  <a:pt x="5839828" y="5461"/>
                </a:lnTo>
                <a:lnTo>
                  <a:pt x="5869660" y="5207"/>
                </a:lnTo>
                <a:lnTo>
                  <a:pt x="5894857" y="4699"/>
                </a:lnTo>
                <a:lnTo>
                  <a:pt x="5907024" y="3683"/>
                </a:lnTo>
                <a:lnTo>
                  <a:pt x="5835624" y="4572"/>
                </a:lnTo>
                <a:lnTo>
                  <a:pt x="5832284" y="4445"/>
                </a:lnTo>
                <a:lnTo>
                  <a:pt x="5838126" y="3937"/>
                </a:lnTo>
                <a:lnTo>
                  <a:pt x="5842724" y="3429"/>
                </a:lnTo>
                <a:lnTo>
                  <a:pt x="5835624" y="2794"/>
                </a:lnTo>
                <a:lnTo>
                  <a:pt x="5778512" y="2794"/>
                </a:lnTo>
                <a:lnTo>
                  <a:pt x="5779592" y="2540"/>
                </a:lnTo>
                <a:lnTo>
                  <a:pt x="5782322" y="1905"/>
                </a:lnTo>
                <a:lnTo>
                  <a:pt x="5704370" y="1143"/>
                </a:lnTo>
                <a:lnTo>
                  <a:pt x="5621439" y="1905"/>
                </a:lnTo>
                <a:lnTo>
                  <a:pt x="5610466" y="4318"/>
                </a:lnTo>
                <a:lnTo>
                  <a:pt x="5579262" y="8763"/>
                </a:lnTo>
                <a:lnTo>
                  <a:pt x="5562409" y="11684"/>
                </a:lnTo>
                <a:lnTo>
                  <a:pt x="5471655" y="11684"/>
                </a:lnTo>
                <a:lnTo>
                  <a:pt x="5331079" y="10795"/>
                </a:lnTo>
                <a:lnTo>
                  <a:pt x="5350281" y="9652"/>
                </a:lnTo>
                <a:lnTo>
                  <a:pt x="5379034" y="8763"/>
                </a:lnTo>
                <a:lnTo>
                  <a:pt x="5414746" y="8255"/>
                </a:lnTo>
                <a:lnTo>
                  <a:pt x="5453088" y="8204"/>
                </a:lnTo>
                <a:lnTo>
                  <a:pt x="5431040" y="9017"/>
                </a:lnTo>
                <a:lnTo>
                  <a:pt x="5459311" y="9271"/>
                </a:lnTo>
                <a:lnTo>
                  <a:pt x="5480177" y="8763"/>
                </a:lnTo>
                <a:lnTo>
                  <a:pt x="5493563" y="8128"/>
                </a:lnTo>
                <a:lnTo>
                  <a:pt x="5510047" y="7239"/>
                </a:lnTo>
                <a:lnTo>
                  <a:pt x="5508142" y="8128"/>
                </a:lnTo>
                <a:lnTo>
                  <a:pt x="5511000" y="8128"/>
                </a:lnTo>
                <a:lnTo>
                  <a:pt x="5517667" y="9017"/>
                </a:lnTo>
                <a:lnTo>
                  <a:pt x="5543588" y="8255"/>
                </a:lnTo>
                <a:lnTo>
                  <a:pt x="5558307" y="7239"/>
                </a:lnTo>
                <a:lnTo>
                  <a:pt x="5560149" y="7112"/>
                </a:lnTo>
                <a:lnTo>
                  <a:pt x="5565457" y="5842"/>
                </a:lnTo>
                <a:lnTo>
                  <a:pt x="5563120" y="5461"/>
                </a:lnTo>
                <a:lnTo>
                  <a:pt x="5557647" y="4572"/>
                </a:lnTo>
                <a:lnTo>
                  <a:pt x="5544324" y="5461"/>
                </a:lnTo>
                <a:lnTo>
                  <a:pt x="5517667" y="3683"/>
                </a:lnTo>
                <a:lnTo>
                  <a:pt x="5498439" y="5461"/>
                </a:lnTo>
                <a:lnTo>
                  <a:pt x="5383441" y="6350"/>
                </a:lnTo>
                <a:lnTo>
                  <a:pt x="5394350" y="5842"/>
                </a:lnTo>
                <a:lnTo>
                  <a:pt x="5405272" y="5334"/>
                </a:lnTo>
                <a:lnTo>
                  <a:pt x="5414149" y="4826"/>
                </a:lnTo>
                <a:lnTo>
                  <a:pt x="5427472" y="4064"/>
                </a:lnTo>
                <a:lnTo>
                  <a:pt x="5451449" y="3556"/>
                </a:lnTo>
                <a:lnTo>
                  <a:pt x="5478640" y="4572"/>
                </a:lnTo>
                <a:lnTo>
                  <a:pt x="5475922" y="3556"/>
                </a:lnTo>
                <a:lnTo>
                  <a:pt x="5473878" y="2794"/>
                </a:lnTo>
                <a:lnTo>
                  <a:pt x="5486019" y="2667"/>
                </a:lnTo>
                <a:lnTo>
                  <a:pt x="5498147" y="2540"/>
                </a:lnTo>
                <a:lnTo>
                  <a:pt x="5514810" y="2641"/>
                </a:lnTo>
                <a:lnTo>
                  <a:pt x="5514810" y="1905"/>
                </a:lnTo>
                <a:lnTo>
                  <a:pt x="5469826" y="2540"/>
                </a:lnTo>
                <a:lnTo>
                  <a:pt x="5447068" y="2667"/>
                </a:lnTo>
                <a:lnTo>
                  <a:pt x="5426278" y="1905"/>
                </a:lnTo>
                <a:lnTo>
                  <a:pt x="5408841" y="3175"/>
                </a:lnTo>
                <a:lnTo>
                  <a:pt x="5388203" y="4191"/>
                </a:lnTo>
                <a:lnTo>
                  <a:pt x="5360416" y="4826"/>
                </a:lnTo>
                <a:lnTo>
                  <a:pt x="5323967" y="4584"/>
                </a:lnTo>
                <a:lnTo>
                  <a:pt x="5288800" y="5842"/>
                </a:lnTo>
                <a:lnTo>
                  <a:pt x="5248021" y="5080"/>
                </a:lnTo>
                <a:lnTo>
                  <a:pt x="5209019" y="3937"/>
                </a:lnTo>
                <a:lnTo>
                  <a:pt x="5178768" y="3683"/>
                </a:lnTo>
                <a:lnTo>
                  <a:pt x="5182273" y="5461"/>
                </a:lnTo>
                <a:lnTo>
                  <a:pt x="5208270" y="5969"/>
                </a:lnTo>
                <a:lnTo>
                  <a:pt x="5266347" y="6350"/>
                </a:lnTo>
                <a:lnTo>
                  <a:pt x="5247513" y="7112"/>
                </a:lnTo>
                <a:lnTo>
                  <a:pt x="5232781" y="7239"/>
                </a:lnTo>
                <a:lnTo>
                  <a:pt x="5226990" y="7366"/>
                </a:lnTo>
                <a:lnTo>
                  <a:pt x="5234927" y="8128"/>
                </a:lnTo>
                <a:lnTo>
                  <a:pt x="5203749" y="8509"/>
                </a:lnTo>
                <a:lnTo>
                  <a:pt x="5188991" y="7747"/>
                </a:lnTo>
                <a:lnTo>
                  <a:pt x="5176024" y="6858"/>
                </a:lnTo>
                <a:lnTo>
                  <a:pt x="5150205" y="7239"/>
                </a:lnTo>
                <a:lnTo>
                  <a:pt x="5177815" y="8128"/>
                </a:lnTo>
                <a:lnTo>
                  <a:pt x="5159146" y="9017"/>
                </a:lnTo>
                <a:lnTo>
                  <a:pt x="5116093" y="9906"/>
                </a:lnTo>
                <a:lnTo>
                  <a:pt x="5096891" y="10795"/>
                </a:lnTo>
                <a:lnTo>
                  <a:pt x="5102288" y="11557"/>
                </a:lnTo>
                <a:lnTo>
                  <a:pt x="5120094" y="11557"/>
                </a:lnTo>
                <a:lnTo>
                  <a:pt x="5146294" y="11049"/>
                </a:lnTo>
                <a:lnTo>
                  <a:pt x="5175072" y="10985"/>
                </a:lnTo>
                <a:lnTo>
                  <a:pt x="5242547" y="10795"/>
                </a:lnTo>
                <a:lnTo>
                  <a:pt x="5258968" y="8255"/>
                </a:lnTo>
                <a:lnTo>
                  <a:pt x="5269319" y="7493"/>
                </a:lnTo>
                <a:lnTo>
                  <a:pt x="5296814" y="6350"/>
                </a:lnTo>
                <a:lnTo>
                  <a:pt x="5314556" y="7874"/>
                </a:lnTo>
                <a:lnTo>
                  <a:pt x="5326672" y="9525"/>
                </a:lnTo>
                <a:lnTo>
                  <a:pt x="5331485" y="11176"/>
                </a:lnTo>
                <a:lnTo>
                  <a:pt x="5327269" y="12700"/>
                </a:lnTo>
                <a:lnTo>
                  <a:pt x="5308231" y="12192"/>
                </a:lnTo>
                <a:lnTo>
                  <a:pt x="5271579" y="11811"/>
                </a:lnTo>
                <a:lnTo>
                  <a:pt x="5265394" y="10795"/>
                </a:lnTo>
                <a:lnTo>
                  <a:pt x="5189220" y="14859"/>
                </a:lnTo>
                <a:lnTo>
                  <a:pt x="5185422" y="16256"/>
                </a:lnTo>
                <a:lnTo>
                  <a:pt x="5176863" y="16256"/>
                </a:lnTo>
                <a:lnTo>
                  <a:pt x="5161229" y="15367"/>
                </a:lnTo>
                <a:lnTo>
                  <a:pt x="5152301" y="14859"/>
                </a:lnTo>
                <a:lnTo>
                  <a:pt x="5120335" y="13716"/>
                </a:lnTo>
                <a:lnTo>
                  <a:pt x="5096027" y="13271"/>
                </a:lnTo>
                <a:lnTo>
                  <a:pt x="5096027" y="30353"/>
                </a:lnTo>
                <a:lnTo>
                  <a:pt x="4983924" y="34036"/>
                </a:lnTo>
                <a:lnTo>
                  <a:pt x="4958016" y="33909"/>
                </a:lnTo>
                <a:lnTo>
                  <a:pt x="4938725" y="33147"/>
                </a:lnTo>
                <a:lnTo>
                  <a:pt x="4935055" y="32385"/>
                </a:lnTo>
                <a:lnTo>
                  <a:pt x="4921377" y="33782"/>
                </a:lnTo>
                <a:lnTo>
                  <a:pt x="4889843" y="34544"/>
                </a:lnTo>
                <a:lnTo>
                  <a:pt x="4852594" y="35052"/>
                </a:lnTo>
                <a:lnTo>
                  <a:pt x="4821771" y="35941"/>
                </a:lnTo>
                <a:lnTo>
                  <a:pt x="4781816" y="35433"/>
                </a:lnTo>
                <a:lnTo>
                  <a:pt x="4742256" y="33274"/>
                </a:lnTo>
                <a:lnTo>
                  <a:pt x="4706582" y="33274"/>
                </a:lnTo>
                <a:lnTo>
                  <a:pt x="4730381" y="35052"/>
                </a:lnTo>
                <a:lnTo>
                  <a:pt x="4658271" y="35433"/>
                </a:lnTo>
                <a:lnTo>
                  <a:pt x="4624082" y="35433"/>
                </a:lnTo>
                <a:lnTo>
                  <a:pt x="4581868" y="35052"/>
                </a:lnTo>
                <a:lnTo>
                  <a:pt x="4583506" y="34290"/>
                </a:lnTo>
                <a:lnTo>
                  <a:pt x="4595673" y="34290"/>
                </a:lnTo>
                <a:lnTo>
                  <a:pt x="4612132" y="34417"/>
                </a:lnTo>
                <a:lnTo>
                  <a:pt x="4619371" y="34290"/>
                </a:lnTo>
                <a:lnTo>
                  <a:pt x="4626610" y="34163"/>
                </a:lnTo>
                <a:lnTo>
                  <a:pt x="4595203" y="32385"/>
                </a:lnTo>
                <a:lnTo>
                  <a:pt x="4621377" y="31750"/>
                </a:lnTo>
                <a:lnTo>
                  <a:pt x="4632147" y="31623"/>
                </a:lnTo>
                <a:lnTo>
                  <a:pt x="4636135" y="32385"/>
                </a:lnTo>
                <a:lnTo>
                  <a:pt x="4639462" y="31623"/>
                </a:lnTo>
                <a:lnTo>
                  <a:pt x="4641126" y="31242"/>
                </a:lnTo>
                <a:lnTo>
                  <a:pt x="4642243" y="30988"/>
                </a:lnTo>
                <a:lnTo>
                  <a:pt x="4642802" y="30861"/>
                </a:lnTo>
                <a:lnTo>
                  <a:pt x="4640542" y="30607"/>
                </a:lnTo>
                <a:lnTo>
                  <a:pt x="4638281" y="30353"/>
                </a:lnTo>
                <a:lnTo>
                  <a:pt x="4618050" y="30607"/>
                </a:lnTo>
                <a:lnTo>
                  <a:pt x="4648505" y="29718"/>
                </a:lnTo>
                <a:lnTo>
                  <a:pt x="4646612" y="28829"/>
                </a:lnTo>
                <a:lnTo>
                  <a:pt x="4679759" y="28829"/>
                </a:lnTo>
                <a:lnTo>
                  <a:pt x="4692662" y="29083"/>
                </a:lnTo>
                <a:lnTo>
                  <a:pt x="4706798" y="29591"/>
                </a:lnTo>
                <a:lnTo>
                  <a:pt x="4720856" y="30607"/>
                </a:lnTo>
                <a:lnTo>
                  <a:pt x="4718253" y="31115"/>
                </a:lnTo>
                <a:lnTo>
                  <a:pt x="4710747" y="31369"/>
                </a:lnTo>
                <a:lnTo>
                  <a:pt x="4700917" y="31496"/>
                </a:lnTo>
                <a:lnTo>
                  <a:pt x="4691354" y="31496"/>
                </a:lnTo>
                <a:lnTo>
                  <a:pt x="4711573" y="32004"/>
                </a:lnTo>
                <a:lnTo>
                  <a:pt x="4730381" y="32131"/>
                </a:lnTo>
                <a:lnTo>
                  <a:pt x="4747044" y="32004"/>
                </a:lnTo>
                <a:lnTo>
                  <a:pt x="4760849" y="31496"/>
                </a:lnTo>
                <a:lnTo>
                  <a:pt x="4738548" y="31369"/>
                </a:lnTo>
                <a:lnTo>
                  <a:pt x="4732401" y="30861"/>
                </a:lnTo>
                <a:lnTo>
                  <a:pt x="4732858" y="29972"/>
                </a:lnTo>
                <a:lnTo>
                  <a:pt x="4730381" y="28829"/>
                </a:lnTo>
                <a:lnTo>
                  <a:pt x="4753038" y="28448"/>
                </a:lnTo>
                <a:lnTo>
                  <a:pt x="4801197" y="28321"/>
                </a:lnTo>
                <a:lnTo>
                  <a:pt x="4817961" y="27940"/>
                </a:lnTo>
                <a:lnTo>
                  <a:pt x="4843805" y="28702"/>
                </a:lnTo>
                <a:lnTo>
                  <a:pt x="4862588" y="29718"/>
                </a:lnTo>
                <a:lnTo>
                  <a:pt x="4869764" y="30734"/>
                </a:lnTo>
                <a:lnTo>
                  <a:pt x="4860798" y="31496"/>
                </a:lnTo>
                <a:lnTo>
                  <a:pt x="4878832" y="31496"/>
                </a:lnTo>
                <a:lnTo>
                  <a:pt x="4897209" y="31242"/>
                </a:lnTo>
                <a:lnTo>
                  <a:pt x="4915954" y="30734"/>
                </a:lnTo>
                <a:lnTo>
                  <a:pt x="4923117" y="30353"/>
                </a:lnTo>
                <a:lnTo>
                  <a:pt x="4935055" y="29718"/>
                </a:lnTo>
                <a:lnTo>
                  <a:pt x="4913884" y="30353"/>
                </a:lnTo>
                <a:lnTo>
                  <a:pt x="4909236" y="29210"/>
                </a:lnTo>
                <a:lnTo>
                  <a:pt x="4906619" y="28829"/>
                </a:lnTo>
                <a:lnTo>
                  <a:pt x="4902251" y="28194"/>
                </a:lnTo>
                <a:lnTo>
                  <a:pt x="4874133" y="28829"/>
                </a:lnTo>
                <a:lnTo>
                  <a:pt x="4874603" y="27940"/>
                </a:lnTo>
                <a:lnTo>
                  <a:pt x="4874869" y="27432"/>
                </a:lnTo>
                <a:lnTo>
                  <a:pt x="4896497" y="27051"/>
                </a:lnTo>
                <a:lnTo>
                  <a:pt x="4927409" y="27305"/>
                </a:lnTo>
                <a:lnTo>
                  <a:pt x="4955997" y="27940"/>
                </a:lnTo>
                <a:lnTo>
                  <a:pt x="4948669" y="28575"/>
                </a:lnTo>
                <a:lnTo>
                  <a:pt x="4948021" y="29083"/>
                </a:lnTo>
                <a:lnTo>
                  <a:pt x="4949710" y="29591"/>
                </a:lnTo>
                <a:lnTo>
                  <a:pt x="4949329" y="29718"/>
                </a:lnTo>
                <a:lnTo>
                  <a:pt x="4972355" y="28829"/>
                </a:lnTo>
                <a:lnTo>
                  <a:pt x="4975034" y="27940"/>
                </a:lnTo>
                <a:lnTo>
                  <a:pt x="4964265" y="27051"/>
                </a:lnTo>
                <a:lnTo>
                  <a:pt x="4962728" y="26924"/>
                </a:lnTo>
                <a:lnTo>
                  <a:pt x="4940770" y="26162"/>
                </a:lnTo>
                <a:lnTo>
                  <a:pt x="4995037" y="25146"/>
                </a:lnTo>
                <a:lnTo>
                  <a:pt x="4989322" y="25146"/>
                </a:lnTo>
                <a:lnTo>
                  <a:pt x="5044529" y="24257"/>
                </a:lnTo>
                <a:lnTo>
                  <a:pt x="5051196" y="26162"/>
                </a:lnTo>
                <a:lnTo>
                  <a:pt x="5053101" y="27940"/>
                </a:lnTo>
                <a:lnTo>
                  <a:pt x="5037874" y="27051"/>
                </a:lnTo>
                <a:lnTo>
                  <a:pt x="5066423" y="28829"/>
                </a:lnTo>
                <a:lnTo>
                  <a:pt x="5022634" y="29718"/>
                </a:lnTo>
                <a:lnTo>
                  <a:pt x="5038356" y="30099"/>
                </a:lnTo>
                <a:lnTo>
                  <a:pt x="5095545" y="30060"/>
                </a:lnTo>
                <a:lnTo>
                  <a:pt x="5096027" y="30353"/>
                </a:lnTo>
                <a:lnTo>
                  <a:pt x="5096027" y="13271"/>
                </a:lnTo>
                <a:lnTo>
                  <a:pt x="5079263" y="12954"/>
                </a:lnTo>
                <a:lnTo>
                  <a:pt x="5027396" y="12700"/>
                </a:lnTo>
                <a:lnTo>
                  <a:pt x="5012169" y="12700"/>
                </a:lnTo>
                <a:lnTo>
                  <a:pt x="5009312" y="13589"/>
                </a:lnTo>
                <a:lnTo>
                  <a:pt x="5013122" y="15367"/>
                </a:lnTo>
                <a:lnTo>
                  <a:pt x="5001133" y="14859"/>
                </a:lnTo>
                <a:lnTo>
                  <a:pt x="4995227" y="14732"/>
                </a:lnTo>
                <a:lnTo>
                  <a:pt x="4989322" y="14605"/>
                </a:lnTo>
                <a:lnTo>
                  <a:pt x="4977511" y="14478"/>
                </a:lnTo>
                <a:lnTo>
                  <a:pt x="4965522" y="14478"/>
                </a:lnTo>
                <a:lnTo>
                  <a:pt x="4974221" y="13716"/>
                </a:lnTo>
                <a:lnTo>
                  <a:pt x="4983010" y="13208"/>
                </a:lnTo>
                <a:lnTo>
                  <a:pt x="4993767" y="12827"/>
                </a:lnTo>
                <a:lnTo>
                  <a:pt x="5008359" y="12700"/>
                </a:lnTo>
                <a:lnTo>
                  <a:pt x="4887455" y="11684"/>
                </a:lnTo>
                <a:lnTo>
                  <a:pt x="4896980" y="10795"/>
                </a:lnTo>
                <a:lnTo>
                  <a:pt x="4849380" y="11684"/>
                </a:lnTo>
                <a:lnTo>
                  <a:pt x="4892332" y="12065"/>
                </a:lnTo>
                <a:lnTo>
                  <a:pt x="4906543" y="12827"/>
                </a:lnTo>
                <a:lnTo>
                  <a:pt x="4907445" y="14478"/>
                </a:lnTo>
                <a:lnTo>
                  <a:pt x="4870602" y="14732"/>
                </a:lnTo>
                <a:lnTo>
                  <a:pt x="4839030" y="14605"/>
                </a:lnTo>
                <a:lnTo>
                  <a:pt x="4809058" y="14986"/>
                </a:lnTo>
                <a:lnTo>
                  <a:pt x="4777029" y="16256"/>
                </a:lnTo>
                <a:lnTo>
                  <a:pt x="4776190" y="15367"/>
                </a:lnTo>
                <a:lnTo>
                  <a:pt x="4775365" y="14478"/>
                </a:lnTo>
                <a:lnTo>
                  <a:pt x="4774882" y="13970"/>
                </a:lnTo>
                <a:lnTo>
                  <a:pt x="4771314" y="12446"/>
                </a:lnTo>
                <a:lnTo>
                  <a:pt x="4770602" y="11176"/>
                </a:lnTo>
                <a:lnTo>
                  <a:pt x="4777029" y="9906"/>
                </a:lnTo>
                <a:lnTo>
                  <a:pt x="4782744" y="9906"/>
                </a:lnTo>
                <a:lnTo>
                  <a:pt x="4798746" y="8636"/>
                </a:lnTo>
                <a:lnTo>
                  <a:pt x="4819396" y="7366"/>
                </a:lnTo>
                <a:lnTo>
                  <a:pt x="4842180" y="6223"/>
                </a:lnTo>
                <a:lnTo>
                  <a:pt x="4857127" y="5715"/>
                </a:lnTo>
                <a:lnTo>
                  <a:pt x="4864608" y="5461"/>
                </a:lnTo>
                <a:lnTo>
                  <a:pt x="4809452" y="5207"/>
                </a:lnTo>
                <a:lnTo>
                  <a:pt x="4750549" y="5715"/>
                </a:lnTo>
                <a:lnTo>
                  <a:pt x="4607572" y="5461"/>
                </a:lnTo>
                <a:lnTo>
                  <a:pt x="4599470" y="4699"/>
                </a:lnTo>
                <a:lnTo>
                  <a:pt x="4596777" y="4445"/>
                </a:lnTo>
                <a:lnTo>
                  <a:pt x="4582820" y="4546"/>
                </a:lnTo>
                <a:lnTo>
                  <a:pt x="4582820" y="29718"/>
                </a:lnTo>
                <a:lnTo>
                  <a:pt x="4580280" y="30353"/>
                </a:lnTo>
                <a:lnTo>
                  <a:pt x="4577473" y="30861"/>
                </a:lnTo>
                <a:lnTo>
                  <a:pt x="4568761" y="30988"/>
                </a:lnTo>
                <a:lnTo>
                  <a:pt x="4548556" y="30607"/>
                </a:lnTo>
                <a:lnTo>
                  <a:pt x="4551413" y="30607"/>
                </a:lnTo>
                <a:lnTo>
                  <a:pt x="4548556" y="29718"/>
                </a:lnTo>
                <a:lnTo>
                  <a:pt x="4582820" y="29718"/>
                </a:lnTo>
                <a:lnTo>
                  <a:pt x="4582820" y="4546"/>
                </a:lnTo>
                <a:lnTo>
                  <a:pt x="4556976" y="4699"/>
                </a:lnTo>
                <a:lnTo>
                  <a:pt x="4551273" y="3810"/>
                </a:lnTo>
                <a:lnTo>
                  <a:pt x="4550461" y="3683"/>
                </a:lnTo>
                <a:lnTo>
                  <a:pt x="4572609" y="3556"/>
                </a:lnTo>
                <a:lnTo>
                  <a:pt x="4580560" y="3048"/>
                </a:lnTo>
                <a:lnTo>
                  <a:pt x="4578705" y="2159"/>
                </a:lnTo>
                <a:lnTo>
                  <a:pt x="4571403" y="1016"/>
                </a:lnTo>
                <a:lnTo>
                  <a:pt x="4554563" y="2286"/>
                </a:lnTo>
                <a:lnTo>
                  <a:pt x="4542841" y="2984"/>
                </a:lnTo>
                <a:lnTo>
                  <a:pt x="4542841" y="22479"/>
                </a:lnTo>
                <a:lnTo>
                  <a:pt x="4526369" y="23876"/>
                </a:lnTo>
                <a:lnTo>
                  <a:pt x="4405757" y="30607"/>
                </a:lnTo>
                <a:lnTo>
                  <a:pt x="4375416" y="31115"/>
                </a:lnTo>
                <a:lnTo>
                  <a:pt x="4345775" y="31242"/>
                </a:lnTo>
                <a:lnTo>
                  <a:pt x="4319003" y="31115"/>
                </a:lnTo>
                <a:lnTo>
                  <a:pt x="4297235" y="30607"/>
                </a:lnTo>
                <a:lnTo>
                  <a:pt x="4309605" y="30607"/>
                </a:lnTo>
                <a:lnTo>
                  <a:pt x="4369066" y="30226"/>
                </a:lnTo>
                <a:lnTo>
                  <a:pt x="4398454" y="29718"/>
                </a:lnTo>
                <a:lnTo>
                  <a:pt x="4405795" y="29591"/>
                </a:lnTo>
                <a:lnTo>
                  <a:pt x="4422610" y="28829"/>
                </a:lnTo>
                <a:lnTo>
                  <a:pt x="4422292" y="27940"/>
                </a:lnTo>
                <a:lnTo>
                  <a:pt x="4410913" y="27051"/>
                </a:lnTo>
                <a:lnTo>
                  <a:pt x="4407662" y="26797"/>
                </a:lnTo>
                <a:lnTo>
                  <a:pt x="4394581" y="26162"/>
                </a:lnTo>
                <a:lnTo>
                  <a:pt x="4372026" y="25146"/>
                </a:lnTo>
                <a:lnTo>
                  <a:pt x="4326090" y="23304"/>
                </a:lnTo>
                <a:lnTo>
                  <a:pt x="4501908" y="23368"/>
                </a:lnTo>
                <a:lnTo>
                  <a:pt x="4493336" y="22479"/>
                </a:lnTo>
                <a:lnTo>
                  <a:pt x="4542193" y="22466"/>
                </a:lnTo>
                <a:lnTo>
                  <a:pt x="4542841" y="22479"/>
                </a:lnTo>
                <a:lnTo>
                  <a:pt x="4542841" y="2984"/>
                </a:lnTo>
                <a:lnTo>
                  <a:pt x="4537367" y="3302"/>
                </a:lnTo>
                <a:lnTo>
                  <a:pt x="4516247" y="3810"/>
                </a:lnTo>
                <a:lnTo>
                  <a:pt x="4487621" y="3683"/>
                </a:lnTo>
                <a:lnTo>
                  <a:pt x="4490593" y="2794"/>
                </a:lnTo>
                <a:lnTo>
                  <a:pt x="4491431" y="2540"/>
                </a:lnTo>
                <a:lnTo>
                  <a:pt x="4487392" y="1651"/>
                </a:lnTo>
                <a:lnTo>
                  <a:pt x="4488700" y="1143"/>
                </a:lnTo>
                <a:lnTo>
                  <a:pt x="4508563" y="1016"/>
                </a:lnTo>
                <a:lnTo>
                  <a:pt x="4467098" y="1016"/>
                </a:lnTo>
                <a:lnTo>
                  <a:pt x="4433836" y="1143"/>
                </a:lnTo>
                <a:lnTo>
                  <a:pt x="4406290" y="1778"/>
                </a:lnTo>
                <a:lnTo>
                  <a:pt x="4381957" y="2794"/>
                </a:lnTo>
                <a:lnTo>
                  <a:pt x="4339234" y="3302"/>
                </a:lnTo>
                <a:lnTo>
                  <a:pt x="4321238" y="2921"/>
                </a:lnTo>
                <a:lnTo>
                  <a:pt x="4311561" y="2159"/>
                </a:lnTo>
                <a:lnTo>
                  <a:pt x="4293794" y="1270"/>
                </a:lnTo>
                <a:lnTo>
                  <a:pt x="4251541" y="1016"/>
                </a:lnTo>
                <a:lnTo>
                  <a:pt x="4203941" y="1016"/>
                </a:lnTo>
                <a:lnTo>
                  <a:pt x="4224883" y="1905"/>
                </a:lnTo>
                <a:lnTo>
                  <a:pt x="4150626" y="3683"/>
                </a:lnTo>
                <a:lnTo>
                  <a:pt x="4134624" y="4699"/>
                </a:lnTo>
                <a:lnTo>
                  <a:pt x="4142536" y="5334"/>
                </a:lnTo>
                <a:lnTo>
                  <a:pt x="4157586" y="5842"/>
                </a:lnTo>
                <a:lnTo>
                  <a:pt x="4162996" y="6350"/>
                </a:lnTo>
                <a:lnTo>
                  <a:pt x="4178236" y="4572"/>
                </a:lnTo>
                <a:lnTo>
                  <a:pt x="4245965" y="3810"/>
                </a:lnTo>
                <a:lnTo>
                  <a:pt x="4256290" y="4572"/>
                </a:lnTo>
                <a:lnTo>
                  <a:pt x="4229709" y="4826"/>
                </a:lnTo>
                <a:lnTo>
                  <a:pt x="4217149" y="5588"/>
                </a:lnTo>
                <a:lnTo>
                  <a:pt x="4210113" y="6477"/>
                </a:lnTo>
                <a:lnTo>
                  <a:pt x="4200131" y="7239"/>
                </a:lnTo>
                <a:lnTo>
                  <a:pt x="4246778" y="6350"/>
                </a:lnTo>
                <a:lnTo>
                  <a:pt x="4262005" y="7239"/>
                </a:lnTo>
                <a:lnTo>
                  <a:pt x="4323054" y="7493"/>
                </a:lnTo>
                <a:lnTo>
                  <a:pt x="4348353" y="7239"/>
                </a:lnTo>
                <a:lnTo>
                  <a:pt x="4354690" y="6985"/>
                </a:lnTo>
                <a:lnTo>
                  <a:pt x="4370527" y="6350"/>
                </a:lnTo>
                <a:lnTo>
                  <a:pt x="4357332" y="6223"/>
                </a:lnTo>
                <a:lnTo>
                  <a:pt x="4345660" y="6731"/>
                </a:lnTo>
                <a:lnTo>
                  <a:pt x="4334522" y="6985"/>
                </a:lnTo>
                <a:lnTo>
                  <a:pt x="4377550" y="4191"/>
                </a:lnTo>
                <a:lnTo>
                  <a:pt x="4424210" y="3302"/>
                </a:lnTo>
                <a:lnTo>
                  <a:pt x="4457166" y="2794"/>
                </a:lnTo>
                <a:lnTo>
                  <a:pt x="4460824" y="3302"/>
                </a:lnTo>
                <a:lnTo>
                  <a:pt x="4466437" y="3683"/>
                </a:lnTo>
                <a:lnTo>
                  <a:pt x="4470285" y="4064"/>
                </a:lnTo>
                <a:lnTo>
                  <a:pt x="4468584" y="4572"/>
                </a:lnTo>
                <a:lnTo>
                  <a:pt x="4452404" y="4572"/>
                </a:lnTo>
                <a:lnTo>
                  <a:pt x="4451058" y="5207"/>
                </a:lnTo>
                <a:lnTo>
                  <a:pt x="4447400" y="5842"/>
                </a:lnTo>
                <a:lnTo>
                  <a:pt x="4452671" y="6223"/>
                </a:lnTo>
                <a:lnTo>
                  <a:pt x="4478109" y="6350"/>
                </a:lnTo>
                <a:lnTo>
                  <a:pt x="4439386" y="10045"/>
                </a:lnTo>
                <a:lnTo>
                  <a:pt x="4421937" y="11684"/>
                </a:lnTo>
                <a:lnTo>
                  <a:pt x="4397260" y="12192"/>
                </a:lnTo>
                <a:lnTo>
                  <a:pt x="4370883" y="12446"/>
                </a:lnTo>
                <a:lnTo>
                  <a:pt x="4345762" y="12192"/>
                </a:lnTo>
                <a:lnTo>
                  <a:pt x="4325404" y="11696"/>
                </a:lnTo>
                <a:lnTo>
                  <a:pt x="4274858" y="12446"/>
                </a:lnTo>
                <a:lnTo>
                  <a:pt x="4251503" y="12446"/>
                </a:lnTo>
                <a:lnTo>
                  <a:pt x="4244137" y="11963"/>
                </a:lnTo>
                <a:lnTo>
                  <a:pt x="4244137" y="30988"/>
                </a:lnTo>
                <a:lnTo>
                  <a:pt x="4243921" y="31496"/>
                </a:lnTo>
                <a:lnTo>
                  <a:pt x="4234002" y="32512"/>
                </a:lnTo>
                <a:lnTo>
                  <a:pt x="4191304" y="34417"/>
                </a:lnTo>
                <a:lnTo>
                  <a:pt x="4174426" y="35941"/>
                </a:lnTo>
                <a:lnTo>
                  <a:pt x="4157561" y="35941"/>
                </a:lnTo>
                <a:lnTo>
                  <a:pt x="4116324" y="35560"/>
                </a:lnTo>
                <a:lnTo>
                  <a:pt x="4114444" y="35052"/>
                </a:lnTo>
                <a:lnTo>
                  <a:pt x="4138676" y="34417"/>
                </a:lnTo>
                <a:lnTo>
                  <a:pt x="4154081" y="33147"/>
                </a:lnTo>
                <a:lnTo>
                  <a:pt x="4168940" y="32385"/>
                </a:lnTo>
                <a:lnTo>
                  <a:pt x="4191558" y="33274"/>
                </a:lnTo>
                <a:lnTo>
                  <a:pt x="4193133" y="32258"/>
                </a:lnTo>
                <a:lnTo>
                  <a:pt x="4189895" y="31623"/>
                </a:lnTo>
                <a:lnTo>
                  <a:pt x="4182719" y="31115"/>
                </a:lnTo>
                <a:lnTo>
                  <a:pt x="4172521" y="30607"/>
                </a:lnTo>
                <a:lnTo>
                  <a:pt x="4180141" y="30607"/>
                </a:lnTo>
                <a:lnTo>
                  <a:pt x="4181094" y="29718"/>
                </a:lnTo>
                <a:lnTo>
                  <a:pt x="4223931" y="30607"/>
                </a:lnTo>
                <a:lnTo>
                  <a:pt x="4232808" y="30607"/>
                </a:lnTo>
                <a:lnTo>
                  <a:pt x="4239996" y="30734"/>
                </a:lnTo>
                <a:lnTo>
                  <a:pt x="4244137" y="30988"/>
                </a:lnTo>
                <a:lnTo>
                  <a:pt x="4244137" y="11963"/>
                </a:lnTo>
                <a:lnTo>
                  <a:pt x="4240111" y="11684"/>
                </a:lnTo>
                <a:lnTo>
                  <a:pt x="4209288" y="12319"/>
                </a:lnTo>
                <a:lnTo>
                  <a:pt x="4205706" y="12827"/>
                </a:lnTo>
                <a:lnTo>
                  <a:pt x="4224883" y="13589"/>
                </a:lnTo>
                <a:lnTo>
                  <a:pt x="4149674" y="14478"/>
                </a:lnTo>
                <a:lnTo>
                  <a:pt x="4146981" y="12700"/>
                </a:lnTo>
                <a:lnTo>
                  <a:pt x="4134561" y="11303"/>
                </a:lnTo>
                <a:lnTo>
                  <a:pt x="4133735" y="9906"/>
                </a:lnTo>
                <a:lnTo>
                  <a:pt x="4165854" y="8128"/>
                </a:lnTo>
                <a:lnTo>
                  <a:pt x="4091597" y="9906"/>
                </a:lnTo>
                <a:lnTo>
                  <a:pt x="4094454" y="9017"/>
                </a:lnTo>
                <a:lnTo>
                  <a:pt x="4115397" y="9017"/>
                </a:lnTo>
                <a:lnTo>
                  <a:pt x="4122140" y="8128"/>
                </a:lnTo>
                <a:lnTo>
                  <a:pt x="4124071" y="7874"/>
                </a:lnTo>
                <a:lnTo>
                  <a:pt x="4114088" y="6985"/>
                </a:lnTo>
                <a:lnTo>
                  <a:pt x="4091432" y="6477"/>
                </a:lnTo>
                <a:lnTo>
                  <a:pt x="4062095" y="6350"/>
                </a:lnTo>
                <a:lnTo>
                  <a:pt x="4052570" y="8128"/>
                </a:lnTo>
                <a:lnTo>
                  <a:pt x="4005453" y="6604"/>
                </a:lnTo>
                <a:lnTo>
                  <a:pt x="3980548" y="6096"/>
                </a:lnTo>
                <a:lnTo>
                  <a:pt x="3949763" y="6350"/>
                </a:lnTo>
                <a:lnTo>
                  <a:pt x="3939286" y="7048"/>
                </a:lnTo>
                <a:lnTo>
                  <a:pt x="3939286" y="28829"/>
                </a:lnTo>
                <a:lnTo>
                  <a:pt x="3930713" y="30607"/>
                </a:lnTo>
                <a:lnTo>
                  <a:pt x="3920248" y="30607"/>
                </a:lnTo>
                <a:lnTo>
                  <a:pt x="3915346" y="29083"/>
                </a:lnTo>
                <a:lnTo>
                  <a:pt x="3914533" y="28829"/>
                </a:lnTo>
                <a:lnTo>
                  <a:pt x="3939286" y="28829"/>
                </a:lnTo>
                <a:lnTo>
                  <a:pt x="3939286" y="7048"/>
                </a:lnTo>
                <a:lnTo>
                  <a:pt x="3858361" y="12344"/>
                </a:lnTo>
                <a:lnTo>
                  <a:pt x="3858361" y="28829"/>
                </a:lnTo>
                <a:lnTo>
                  <a:pt x="3835514" y="28829"/>
                </a:lnTo>
                <a:lnTo>
                  <a:pt x="3831717" y="27940"/>
                </a:lnTo>
                <a:lnTo>
                  <a:pt x="3858361" y="28829"/>
                </a:lnTo>
                <a:lnTo>
                  <a:pt x="3858361" y="12344"/>
                </a:lnTo>
                <a:lnTo>
                  <a:pt x="3839324" y="13589"/>
                </a:lnTo>
                <a:lnTo>
                  <a:pt x="3807917" y="13589"/>
                </a:lnTo>
                <a:lnTo>
                  <a:pt x="3792372" y="13081"/>
                </a:lnTo>
                <a:lnTo>
                  <a:pt x="3773525" y="12954"/>
                </a:lnTo>
                <a:lnTo>
                  <a:pt x="3760927" y="12700"/>
                </a:lnTo>
                <a:lnTo>
                  <a:pt x="3764076" y="11696"/>
                </a:lnTo>
                <a:lnTo>
                  <a:pt x="3764178" y="11303"/>
                </a:lnTo>
                <a:lnTo>
                  <a:pt x="3764229" y="11049"/>
                </a:lnTo>
                <a:lnTo>
                  <a:pt x="3770668" y="10668"/>
                </a:lnTo>
                <a:lnTo>
                  <a:pt x="3781920" y="10541"/>
                </a:lnTo>
                <a:lnTo>
                  <a:pt x="3796487" y="10795"/>
                </a:lnTo>
                <a:lnTo>
                  <a:pt x="3797439" y="10795"/>
                </a:lnTo>
                <a:lnTo>
                  <a:pt x="3798773" y="10541"/>
                </a:lnTo>
                <a:lnTo>
                  <a:pt x="3800792" y="10160"/>
                </a:lnTo>
                <a:lnTo>
                  <a:pt x="3800652" y="9398"/>
                </a:lnTo>
                <a:lnTo>
                  <a:pt x="3794633" y="8382"/>
                </a:lnTo>
                <a:lnTo>
                  <a:pt x="3780307" y="7239"/>
                </a:lnTo>
                <a:lnTo>
                  <a:pt x="3796449" y="7747"/>
                </a:lnTo>
                <a:lnTo>
                  <a:pt x="3807320" y="7874"/>
                </a:lnTo>
                <a:lnTo>
                  <a:pt x="3816578" y="7747"/>
                </a:lnTo>
                <a:lnTo>
                  <a:pt x="3827907" y="7239"/>
                </a:lnTo>
                <a:lnTo>
                  <a:pt x="3802202" y="7239"/>
                </a:lnTo>
                <a:lnTo>
                  <a:pt x="3806761" y="7112"/>
                </a:lnTo>
                <a:lnTo>
                  <a:pt x="3834117" y="6350"/>
                </a:lnTo>
                <a:lnTo>
                  <a:pt x="3873601" y="4572"/>
                </a:lnTo>
                <a:lnTo>
                  <a:pt x="3890822" y="3683"/>
                </a:lnTo>
                <a:lnTo>
                  <a:pt x="3892169" y="3556"/>
                </a:lnTo>
                <a:lnTo>
                  <a:pt x="3900259" y="2794"/>
                </a:lnTo>
                <a:lnTo>
                  <a:pt x="3888905" y="3556"/>
                </a:lnTo>
                <a:lnTo>
                  <a:pt x="3874427" y="3302"/>
                </a:lnTo>
                <a:lnTo>
                  <a:pt x="3858349" y="2667"/>
                </a:lnTo>
                <a:lnTo>
                  <a:pt x="3842181" y="1905"/>
                </a:lnTo>
                <a:lnTo>
                  <a:pt x="3856482" y="1778"/>
                </a:lnTo>
                <a:lnTo>
                  <a:pt x="3870147" y="1397"/>
                </a:lnTo>
                <a:lnTo>
                  <a:pt x="3875786" y="1143"/>
                </a:lnTo>
                <a:lnTo>
                  <a:pt x="3865981" y="1016"/>
                </a:lnTo>
                <a:lnTo>
                  <a:pt x="3850106" y="1270"/>
                </a:lnTo>
                <a:lnTo>
                  <a:pt x="3828262" y="2032"/>
                </a:lnTo>
                <a:lnTo>
                  <a:pt x="3817658" y="2921"/>
                </a:lnTo>
                <a:lnTo>
                  <a:pt x="3835514" y="3683"/>
                </a:lnTo>
                <a:lnTo>
                  <a:pt x="3761270" y="4572"/>
                </a:lnTo>
                <a:lnTo>
                  <a:pt x="3774935" y="3810"/>
                </a:lnTo>
                <a:lnTo>
                  <a:pt x="3777805" y="3048"/>
                </a:lnTo>
                <a:lnTo>
                  <a:pt x="3776929" y="2159"/>
                </a:lnTo>
                <a:lnTo>
                  <a:pt x="3779355" y="1016"/>
                </a:lnTo>
                <a:lnTo>
                  <a:pt x="3764572" y="2159"/>
                </a:lnTo>
                <a:lnTo>
                  <a:pt x="3756749" y="3048"/>
                </a:lnTo>
                <a:lnTo>
                  <a:pt x="3752850" y="3810"/>
                </a:lnTo>
                <a:lnTo>
                  <a:pt x="3749840" y="4572"/>
                </a:lnTo>
                <a:lnTo>
                  <a:pt x="3686708" y="2667"/>
                </a:lnTo>
                <a:lnTo>
                  <a:pt x="3679279" y="2413"/>
                </a:lnTo>
                <a:lnTo>
                  <a:pt x="3660711" y="1778"/>
                </a:lnTo>
                <a:lnTo>
                  <a:pt x="3618242" y="889"/>
                </a:lnTo>
                <a:lnTo>
                  <a:pt x="3565156" y="1016"/>
                </a:lnTo>
                <a:lnTo>
                  <a:pt x="3602101" y="1397"/>
                </a:lnTo>
                <a:lnTo>
                  <a:pt x="3607041" y="1905"/>
                </a:lnTo>
                <a:lnTo>
                  <a:pt x="3578479" y="2565"/>
                </a:lnTo>
                <a:lnTo>
                  <a:pt x="3619500" y="2514"/>
                </a:lnTo>
                <a:lnTo>
                  <a:pt x="3653688" y="2667"/>
                </a:lnTo>
                <a:lnTo>
                  <a:pt x="3700335" y="3429"/>
                </a:lnTo>
                <a:lnTo>
                  <a:pt x="3735565" y="4572"/>
                </a:lnTo>
                <a:lnTo>
                  <a:pt x="3683851" y="5969"/>
                </a:lnTo>
                <a:lnTo>
                  <a:pt x="3574377" y="7620"/>
                </a:lnTo>
                <a:lnTo>
                  <a:pt x="3536594" y="9017"/>
                </a:lnTo>
                <a:lnTo>
                  <a:pt x="3550640" y="9144"/>
                </a:lnTo>
                <a:lnTo>
                  <a:pt x="3568966" y="8763"/>
                </a:lnTo>
                <a:lnTo>
                  <a:pt x="3588004" y="8763"/>
                </a:lnTo>
                <a:lnTo>
                  <a:pt x="3604183" y="9906"/>
                </a:lnTo>
                <a:lnTo>
                  <a:pt x="3615817" y="8763"/>
                </a:lnTo>
                <a:lnTo>
                  <a:pt x="3622281" y="8128"/>
                </a:lnTo>
                <a:lnTo>
                  <a:pt x="3642880" y="7493"/>
                </a:lnTo>
                <a:lnTo>
                  <a:pt x="3667137" y="7112"/>
                </a:lnTo>
                <a:lnTo>
                  <a:pt x="3688003" y="7239"/>
                </a:lnTo>
                <a:lnTo>
                  <a:pt x="3698430" y="8128"/>
                </a:lnTo>
                <a:lnTo>
                  <a:pt x="3635362" y="10414"/>
                </a:lnTo>
                <a:lnTo>
                  <a:pt x="3614636" y="11430"/>
                </a:lnTo>
                <a:lnTo>
                  <a:pt x="3593719" y="12700"/>
                </a:lnTo>
                <a:lnTo>
                  <a:pt x="3593719" y="13589"/>
                </a:lnTo>
                <a:lnTo>
                  <a:pt x="3547313" y="13589"/>
                </a:lnTo>
                <a:lnTo>
                  <a:pt x="3530701" y="13970"/>
                </a:lnTo>
                <a:lnTo>
                  <a:pt x="3516604" y="14478"/>
                </a:lnTo>
                <a:lnTo>
                  <a:pt x="3506762" y="13716"/>
                </a:lnTo>
                <a:lnTo>
                  <a:pt x="3505657" y="13208"/>
                </a:lnTo>
                <a:lnTo>
                  <a:pt x="3508845" y="12827"/>
                </a:lnTo>
                <a:lnTo>
                  <a:pt x="3511842" y="12700"/>
                </a:lnTo>
                <a:lnTo>
                  <a:pt x="3461664" y="12065"/>
                </a:lnTo>
                <a:lnTo>
                  <a:pt x="3368065" y="14478"/>
                </a:lnTo>
                <a:lnTo>
                  <a:pt x="3315741" y="14478"/>
                </a:lnTo>
                <a:lnTo>
                  <a:pt x="3306800" y="13335"/>
                </a:lnTo>
                <a:lnTo>
                  <a:pt x="3273564" y="12319"/>
                </a:lnTo>
                <a:lnTo>
                  <a:pt x="3274809" y="11684"/>
                </a:lnTo>
                <a:lnTo>
                  <a:pt x="3245307" y="12065"/>
                </a:lnTo>
                <a:lnTo>
                  <a:pt x="3220897" y="12700"/>
                </a:lnTo>
                <a:lnTo>
                  <a:pt x="3177705" y="14478"/>
                </a:lnTo>
                <a:lnTo>
                  <a:pt x="3165221" y="13970"/>
                </a:lnTo>
                <a:lnTo>
                  <a:pt x="3144977" y="13843"/>
                </a:lnTo>
                <a:lnTo>
                  <a:pt x="3129915" y="13589"/>
                </a:lnTo>
                <a:lnTo>
                  <a:pt x="3132963" y="12700"/>
                </a:lnTo>
                <a:lnTo>
                  <a:pt x="3092970" y="15367"/>
                </a:lnTo>
                <a:lnTo>
                  <a:pt x="3067786" y="14986"/>
                </a:lnTo>
                <a:lnTo>
                  <a:pt x="3012783" y="14859"/>
                </a:lnTo>
                <a:lnTo>
                  <a:pt x="2997771" y="14478"/>
                </a:lnTo>
                <a:lnTo>
                  <a:pt x="2982938" y="14732"/>
                </a:lnTo>
                <a:lnTo>
                  <a:pt x="2976829" y="15367"/>
                </a:lnTo>
                <a:lnTo>
                  <a:pt x="2968587" y="16002"/>
                </a:lnTo>
                <a:lnTo>
                  <a:pt x="2947327" y="16256"/>
                </a:lnTo>
                <a:lnTo>
                  <a:pt x="2949232" y="15367"/>
                </a:lnTo>
                <a:lnTo>
                  <a:pt x="2954934" y="15367"/>
                </a:lnTo>
                <a:lnTo>
                  <a:pt x="2936329" y="14859"/>
                </a:lnTo>
                <a:lnTo>
                  <a:pt x="2912453" y="14732"/>
                </a:lnTo>
                <a:lnTo>
                  <a:pt x="2888399" y="15240"/>
                </a:lnTo>
                <a:lnTo>
                  <a:pt x="2869260" y="16256"/>
                </a:lnTo>
                <a:lnTo>
                  <a:pt x="2911144" y="16256"/>
                </a:lnTo>
                <a:lnTo>
                  <a:pt x="2904274" y="17018"/>
                </a:lnTo>
                <a:lnTo>
                  <a:pt x="2886164" y="17780"/>
                </a:lnTo>
                <a:lnTo>
                  <a:pt x="2860548" y="18288"/>
                </a:lnTo>
                <a:lnTo>
                  <a:pt x="2831185" y="18034"/>
                </a:lnTo>
                <a:lnTo>
                  <a:pt x="2847784" y="16510"/>
                </a:lnTo>
                <a:lnTo>
                  <a:pt x="2833319" y="15494"/>
                </a:lnTo>
                <a:lnTo>
                  <a:pt x="2813507" y="14986"/>
                </a:lnTo>
                <a:lnTo>
                  <a:pt x="2814040" y="14478"/>
                </a:lnTo>
                <a:lnTo>
                  <a:pt x="2754960" y="14859"/>
                </a:lnTo>
                <a:lnTo>
                  <a:pt x="2704096" y="16129"/>
                </a:lnTo>
                <a:lnTo>
                  <a:pt x="2605557" y="19812"/>
                </a:lnTo>
                <a:lnTo>
                  <a:pt x="2496934" y="19685"/>
                </a:lnTo>
                <a:lnTo>
                  <a:pt x="2442502" y="19812"/>
                </a:lnTo>
                <a:lnTo>
                  <a:pt x="2391765" y="20447"/>
                </a:lnTo>
                <a:lnTo>
                  <a:pt x="2347569" y="21590"/>
                </a:lnTo>
                <a:lnTo>
                  <a:pt x="2356142" y="21590"/>
                </a:lnTo>
                <a:lnTo>
                  <a:pt x="2316162" y="22479"/>
                </a:lnTo>
                <a:lnTo>
                  <a:pt x="2305977" y="22225"/>
                </a:lnTo>
                <a:lnTo>
                  <a:pt x="2303183" y="21590"/>
                </a:lnTo>
                <a:lnTo>
                  <a:pt x="2298090" y="20955"/>
                </a:lnTo>
                <a:lnTo>
                  <a:pt x="2280932" y="20701"/>
                </a:lnTo>
                <a:lnTo>
                  <a:pt x="2295995" y="19939"/>
                </a:lnTo>
                <a:lnTo>
                  <a:pt x="2350020" y="19685"/>
                </a:lnTo>
                <a:lnTo>
                  <a:pt x="2378989" y="18923"/>
                </a:lnTo>
                <a:lnTo>
                  <a:pt x="2363165" y="18034"/>
                </a:lnTo>
                <a:lnTo>
                  <a:pt x="2360904" y="17907"/>
                </a:lnTo>
                <a:lnTo>
                  <a:pt x="2367013" y="17653"/>
                </a:lnTo>
                <a:lnTo>
                  <a:pt x="2401481" y="16383"/>
                </a:lnTo>
                <a:lnTo>
                  <a:pt x="2395169" y="15367"/>
                </a:lnTo>
                <a:lnTo>
                  <a:pt x="2363457" y="17399"/>
                </a:lnTo>
                <a:lnTo>
                  <a:pt x="2312822" y="17653"/>
                </a:lnTo>
                <a:lnTo>
                  <a:pt x="2256485" y="17526"/>
                </a:lnTo>
                <a:lnTo>
                  <a:pt x="2207628" y="18034"/>
                </a:lnTo>
                <a:lnTo>
                  <a:pt x="2190750" y="17805"/>
                </a:lnTo>
                <a:lnTo>
                  <a:pt x="2188591" y="18034"/>
                </a:lnTo>
                <a:lnTo>
                  <a:pt x="2185505" y="17907"/>
                </a:lnTo>
                <a:lnTo>
                  <a:pt x="2166937" y="17145"/>
                </a:lnTo>
                <a:lnTo>
                  <a:pt x="2162352" y="16764"/>
                </a:lnTo>
                <a:lnTo>
                  <a:pt x="2160981" y="16256"/>
                </a:lnTo>
                <a:lnTo>
                  <a:pt x="2117801" y="15875"/>
                </a:lnTo>
                <a:lnTo>
                  <a:pt x="2073998" y="16129"/>
                </a:lnTo>
                <a:lnTo>
                  <a:pt x="2031796" y="16891"/>
                </a:lnTo>
                <a:lnTo>
                  <a:pt x="1993442" y="18034"/>
                </a:lnTo>
                <a:lnTo>
                  <a:pt x="2016391" y="18021"/>
                </a:lnTo>
                <a:lnTo>
                  <a:pt x="2013788" y="18542"/>
                </a:lnTo>
                <a:lnTo>
                  <a:pt x="2010435" y="19431"/>
                </a:lnTo>
                <a:lnTo>
                  <a:pt x="2033422" y="19812"/>
                </a:lnTo>
                <a:lnTo>
                  <a:pt x="1993442" y="21082"/>
                </a:lnTo>
                <a:lnTo>
                  <a:pt x="1939175" y="21590"/>
                </a:lnTo>
                <a:lnTo>
                  <a:pt x="1947697" y="20701"/>
                </a:lnTo>
                <a:lnTo>
                  <a:pt x="1938108" y="19558"/>
                </a:lnTo>
                <a:lnTo>
                  <a:pt x="1937105" y="18923"/>
                </a:lnTo>
                <a:lnTo>
                  <a:pt x="1936902" y="18796"/>
                </a:lnTo>
                <a:lnTo>
                  <a:pt x="1970595" y="18923"/>
                </a:lnTo>
                <a:lnTo>
                  <a:pt x="1968652" y="18796"/>
                </a:lnTo>
                <a:lnTo>
                  <a:pt x="1958975" y="18161"/>
                </a:lnTo>
                <a:lnTo>
                  <a:pt x="1895386" y="18923"/>
                </a:lnTo>
                <a:lnTo>
                  <a:pt x="1927707" y="17653"/>
                </a:lnTo>
                <a:lnTo>
                  <a:pt x="1945716" y="16891"/>
                </a:lnTo>
                <a:lnTo>
                  <a:pt x="1950605" y="16256"/>
                </a:lnTo>
                <a:lnTo>
                  <a:pt x="1901024" y="17653"/>
                </a:lnTo>
                <a:lnTo>
                  <a:pt x="1790090" y="16764"/>
                </a:lnTo>
                <a:lnTo>
                  <a:pt x="1759254" y="17145"/>
                </a:lnTo>
                <a:lnTo>
                  <a:pt x="1613598" y="22479"/>
                </a:lnTo>
                <a:lnTo>
                  <a:pt x="1577632" y="21590"/>
                </a:lnTo>
                <a:lnTo>
                  <a:pt x="1540052" y="21336"/>
                </a:lnTo>
                <a:lnTo>
                  <a:pt x="1462239" y="21590"/>
                </a:lnTo>
                <a:lnTo>
                  <a:pt x="1471752" y="20701"/>
                </a:lnTo>
                <a:lnTo>
                  <a:pt x="1350848" y="20701"/>
                </a:lnTo>
                <a:lnTo>
                  <a:pt x="1341335" y="18923"/>
                </a:lnTo>
                <a:lnTo>
                  <a:pt x="1314221" y="19431"/>
                </a:lnTo>
                <a:lnTo>
                  <a:pt x="1244269" y="19812"/>
                </a:lnTo>
                <a:lnTo>
                  <a:pt x="1208062" y="19812"/>
                </a:lnTo>
                <a:lnTo>
                  <a:pt x="1214285" y="20320"/>
                </a:lnTo>
                <a:lnTo>
                  <a:pt x="1226502" y="20701"/>
                </a:lnTo>
                <a:lnTo>
                  <a:pt x="1234960" y="21082"/>
                </a:lnTo>
                <a:lnTo>
                  <a:pt x="1229956" y="21590"/>
                </a:lnTo>
                <a:lnTo>
                  <a:pt x="1246149" y="21590"/>
                </a:lnTo>
                <a:lnTo>
                  <a:pt x="1258862" y="21463"/>
                </a:lnTo>
                <a:lnTo>
                  <a:pt x="1265694" y="21209"/>
                </a:lnTo>
                <a:lnTo>
                  <a:pt x="1264221" y="20701"/>
                </a:lnTo>
                <a:lnTo>
                  <a:pt x="1277874" y="20828"/>
                </a:lnTo>
                <a:lnTo>
                  <a:pt x="1307058" y="22479"/>
                </a:lnTo>
                <a:lnTo>
                  <a:pt x="1218526" y="23368"/>
                </a:lnTo>
                <a:lnTo>
                  <a:pt x="1208062" y="23368"/>
                </a:lnTo>
                <a:lnTo>
                  <a:pt x="1201394" y="25146"/>
                </a:lnTo>
                <a:lnTo>
                  <a:pt x="1187196" y="25019"/>
                </a:lnTo>
                <a:lnTo>
                  <a:pt x="1178547" y="24765"/>
                </a:lnTo>
                <a:lnTo>
                  <a:pt x="1174889" y="24511"/>
                </a:lnTo>
                <a:lnTo>
                  <a:pt x="1175689" y="24257"/>
                </a:lnTo>
                <a:lnTo>
                  <a:pt x="1143012" y="24765"/>
                </a:lnTo>
                <a:lnTo>
                  <a:pt x="1089075" y="26162"/>
                </a:lnTo>
                <a:lnTo>
                  <a:pt x="1054785" y="26162"/>
                </a:lnTo>
                <a:lnTo>
                  <a:pt x="1105395" y="24511"/>
                </a:lnTo>
                <a:lnTo>
                  <a:pt x="1129995" y="24257"/>
                </a:lnTo>
                <a:lnTo>
                  <a:pt x="1069060" y="24257"/>
                </a:lnTo>
                <a:lnTo>
                  <a:pt x="1101102" y="23241"/>
                </a:lnTo>
                <a:lnTo>
                  <a:pt x="1176972" y="21463"/>
                </a:lnTo>
                <a:lnTo>
                  <a:pt x="1183309" y="19812"/>
                </a:lnTo>
                <a:lnTo>
                  <a:pt x="962444" y="24257"/>
                </a:lnTo>
                <a:lnTo>
                  <a:pt x="936891" y="23622"/>
                </a:lnTo>
                <a:lnTo>
                  <a:pt x="872210" y="24384"/>
                </a:lnTo>
                <a:lnTo>
                  <a:pt x="633056" y="24257"/>
                </a:lnTo>
                <a:lnTo>
                  <a:pt x="602602" y="22479"/>
                </a:lnTo>
                <a:lnTo>
                  <a:pt x="567817" y="22479"/>
                </a:lnTo>
                <a:lnTo>
                  <a:pt x="557961" y="22987"/>
                </a:lnTo>
                <a:lnTo>
                  <a:pt x="560476" y="24003"/>
                </a:lnTo>
                <a:lnTo>
                  <a:pt x="562825" y="25019"/>
                </a:lnTo>
                <a:lnTo>
                  <a:pt x="552488" y="25781"/>
                </a:lnTo>
                <a:lnTo>
                  <a:pt x="516915" y="26162"/>
                </a:lnTo>
                <a:lnTo>
                  <a:pt x="485914" y="25146"/>
                </a:lnTo>
                <a:lnTo>
                  <a:pt x="402856" y="24384"/>
                </a:lnTo>
                <a:lnTo>
                  <a:pt x="383641" y="23368"/>
                </a:lnTo>
                <a:lnTo>
                  <a:pt x="370713" y="23368"/>
                </a:lnTo>
                <a:lnTo>
                  <a:pt x="361632" y="23495"/>
                </a:lnTo>
                <a:lnTo>
                  <a:pt x="355930" y="23749"/>
                </a:lnTo>
                <a:lnTo>
                  <a:pt x="353174" y="24257"/>
                </a:lnTo>
                <a:lnTo>
                  <a:pt x="384949" y="24511"/>
                </a:lnTo>
                <a:lnTo>
                  <a:pt x="393738" y="25019"/>
                </a:lnTo>
                <a:lnTo>
                  <a:pt x="387451" y="26162"/>
                </a:lnTo>
                <a:lnTo>
                  <a:pt x="306527" y="25146"/>
                </a:lnTo>
                <a:lnTo>
                  <a:pt x="316763" y="24765"/>
                </a:lnTo>
                <a:lnTo>
                  <a:pt x="320459" y="24511"/>
                </a:lnTo>
                <a:lnTo>
                  <a:pt x="317004" y="24257"/>
                </a:lnTo>
                <a:lnTo>
                  <a:pt x="98793" y="26289"/>
                </a:lnTo>
                <a:lnTo>
                  <a:pt x="52349" y="27940"/>
                </a:lnTo>
                <a:lnTo>
                  <a:pt x="68033" y="27686"/>
                </a:lnTo>
                <a:lnTo>
                  <a:pt x="79959" y="27178"/>
                </a:lnTo>
                <a:lnTo>
                  <a:pt x="93319" y="26797"/>
                </a:lnTo>
                <a:lnTo>
                  <a:pt x="113284" y="27051"/>
                </a:lnTo>
                <a:lnTo>
                  <a:pt x="110337" y="27559"/>
                </a:lnTo>
                <a:lnTo>
                  <a:pt x="103289" y="27813"/>
                </a:lnTo>
                <a:lnTo>
                  <a:pt x="94805" y="27940"/>
                </a:lnTo>
                <a:lnTo>
                  <a:pt x="87579" y="27940"/>
                </a:lnTo>
                <a:lnTo>
                  <a:pt x="95618" y="28575"/>
                </a:lnTo>
                <a:lnTo>
                  <a:pt x="111252" y="28321"/>
                </a:lnTo>
                <a:lnTo>
                  <a:pt x="137312" y="28321"/>
                </a:lnTo>
                <a:lnTo>
                  <a:pt x="157073" y="28829"/>
                </a:lnTo>
                <a:lnTo>
                  <a:pt x="98996" y="30607"/>
                </a:lnTo>
                <a:lnTo>
                  <a:pt x="131368" y="32385"/>
                </a:lnTo>
                <a:lnTo>
                  <a:pt x="0" y="36830"/>
                </a:lnTo>
                <a:lnTo>
                  <a:pt x="58915" y="36703"/>
                </a:lnTo>
                <a:lnTo>
                  <a:pt x="198183" y="33528"/>
                </a:lnTo>
                <a:lnTo>
                  <a:pt x="247510" y="34163"/>
                </a:lnTo>
                <a:lnTo>
                  <a:pt x="241528" y="34671"/>
                </a:lnTo>
                <a:lnTo>
                  <a:pt x="242506" y="35052"/>
                </a:lnTo>
                <a:lnTo>
                  <a:pt x="246710" y="35433"/>
                </a:lnTo>
                <a:lnTo>
                  <a:pt x="250367" y="35941"/>
                </a:lnTo>
                <a:lnTo>
                  <a:pt x="314617" y="34671"/>
                </a:lnTo>
                <a:lnTo>
                  <a:pt x="330327" y="34163"/>
                </a:lnTo>
                <a:lnTo>
                  <a:pt x="375069" y="34163"/>
                </a:lnTo>
                <a:lnTo>
                  <a:pt x="371665" y="34925"/>
                </a:lnTo>
                <a:lnTo>
                  <a:pt x="360680" y="35814"/>
                </a:lnTo>
                <a:lnTo>
                  <a:pt x="340931" y="36576"/>
                </a:lnTo>
                <a:lnTo>
                  <a:pt x="311289" y="36830"/>
                </a:lnTo>
                <a:lnTo>
                  <a:pt x="363651" y="36957"/>
                </a:lnTo>
                <a:lnTo>
                  <a:pt x="740892" y="34937"/>
                </a:lnTo>
                <a:lnTo>
                  <a:pt x="757770" y="35052"/>
                </a:lnTo>
                <a:lnTo>
                  <a:pt x="750862" y="35179"/>
                </a:lnTo>
                <a:lnTo>
                  <a:pt x="745451" y="35433"/>
                </a:lnTo>
                <a:lnTo>
                  <a:pt x="748245" y="35941"/>
                </a:lnTo>
                <a:lnTo>
                  <a:pt x="789089" y="34671"/>
                </a:lnTo>
                <a:lnTo>
                  <a:pt x="802195" y="34239"/>
                </a:lnTo>
                <a:lnTo>
                  <a:pt x="802513" y="34163"/>
                </a:lnTo>
                <a:lnTo>
                  <a:pt x="804418" y="34163"/>
                </a:lnTo>
                <a:lnTo>
                  <a:pt x="802195" y="34239"/>
                </a:lnTo>
                <a:lnTo>
                  <a:pt x="798842" y="35026"/>
                </a:lnTo>
                <a:lnTo>
                  <a:pt x="846861" y="35013"/>
                </a:lnTo>
                <a:lnTo>
                  <a:pt x="926731" y="36068"/>
                </a:lnTo>
                <a:lnTo>
                  <a:pt x="965454" y="36029"/>
                </a:lnTo>
                <a:lnTo>
                  <a:pt x="961161" y="36449"/>
                </a:lnTo>
                <a:lnTo>
                  <a:pt x="947686" y="36830"/>
                </a:lnTo>
                <a:lnTo>
                  <a:pt x="987844" y="36830"/>
                </a:lnTo>
                <a:lnTo>
                  <a:pt x="1030173" y="35941"/>
                </a:lnTo>
                <a:lnTo>
                  <a:pt x="1073848" y="34925"/>
                </a:lnTo>
                <a:lnTo>
                  <a:pt x="1084592" y="34671"/>
                </a:lnTo>
                <a:lnTo>
                  <a:pt x="1140460" y="34163"/>
                </a:lnTo>
                <a:lnTo>
                  <a:pt x="1132535" y="35179"/>
                </a:lnTo>
                <a:lnTo>
                  <a:pt x="1142720" y="35814"/>
                </a:lnTo>
                <a:lnTo>
                  <a:pt x="1181404" y="36830"/>
                </a:lnTo>
                <a:lnTo>
                  <a:pt x="1498409" y="34163"/>
                </a:lnTo>
                <a:lnTo>
                  <a:pt x="1505292" y="36195"/>
                </a:lnTo>
                <a:lnTo>
                  <a:pt x="1547075" y="36322"/>
                </a:lnTo>
                <a:lnTo>
                  <a:pt x="1595462" y="36322"/>
                </a:lnTo>
                <a:lnTo>
                  <a:pt x="1622171" y="37719"/>
                </a:lnTo>
                <a:lnTo>
                  <a:pt x="1641068" y="37592"/>
                </a:lnTo>
                <a:lnTo>
                  <a:pt x="1660601" y="37211"/>
                </a:lnTo>
                <a:lnTo>
                  <a:pt x="1676387" y="36703"/>
                </a:lnTo>
                <a:lnTo>
                  <a:pt x="1681492" y="36195"/>
                </a:lnTo>
                <a:lnTo>
                  <a:pt x="1684045" y="35941"/>
                </a:lnTo>
                <a:lnTo>
                  <a:pt x="1671510" y="36195"/>
                </a:lnTo>
                <a:lnTo>
                  <a:pt x="1657273" y="35814"/>
                </a:lnTo>
                <a:lnTo>
                  <a:pt x="1646428" y="35306"/>
                </a:lnTo>
                <a:lnTo>
                  <a:pt x="1644065" y="35052"/>
                </a:lnTo>
                <a:lnTo>
                  <a:pt x="1692579" y="34163"/>
                </a:lnTo>
                <a:lnTo>
                  <a:pt x="1717700" y="33528"/>
                </a:lnTo>
                <a:lnTo>
                  <a:pt x="1722247" y="33401"/>
                </a:lnTo>
                <a:lnTo>
                  <a:pt x="1733550" y="32385"/>
                </a:lnTo>
                <a:lnTo>
                  <a:pt x="1775434" y="34163"/>
                </a:lnTo>
                <a:lnTo>
                  <a:pt x="1778977" y="33401"/>
                </a:lnTo>
                <a:lnTo>
                  <a:pt x="1786623" y="32512"/>
                </a:lnTo>
                <a:lnTo>
                  <a:pt x="1788553" y="32385"/>
                </a:lnTo>
                <a:lnTo>
                  <a:pt x="1798193" y="31750"/>
                </a:lnTo>
                <a:lnTo>
                  <a:pt x="1813509" y="31496"/>
                </a:lnTo>
                <a:lnTo>
                  <a:pt x="1835594" y="32639"/>
                </a:lnTo>
                <a:lnTo>
                  <a:pt x="1839455" y="31750"/>
                </a:lnTo>
                <a:lnTo>
                  <a:pt x="1841017" y="31496"/>
                </a:lnTo>
                <a:lnTo>
                  <a:pt x="1847253" y="30480"/>
                </a:lnTo>
                <a:lnTo>
                  <a:pt x="1881111" y="30607"/>
                </a:lnTo>
                <a:lnTo>
                  <a:pt x="1849907" y="33528"/>
                </a:lnTo>
                <a:lnTo>
                  <a:pt x="1843976" y="34163"/>
                </a:lnTo>
                <a:lnTo>
                  <a:pt x="1863979" y="34544"/>
                </a:lnTo>
                <a:lnTo>
                  <a:pt x="1875510" y="34417"/>
                </a:lnTo>
                <a:lnTo>
                  <a:pt x="1899196" y="33274"/>
                </a:lnTo>
                <a:lnTo>
                  <a:pt x="1898523" y="34163"/>
                </a:lnTo>
                <a:lnTo>
                  <a:pt x="1886699" y="35052"/>
                </a:lnTo>
                <a:lnTo>
                  <a:pt x="1868271" y="36068"/>
                </a:lnTo>
                <a:lnTo>
                  <a:pt x="1847786" y="36830"/>
                </a:lnTo>
                <a:lnTo>
                  <a:pt x="1893481" y="37719"/>
                </a:lnTo>
                <a:lnTo>
                  <a:pt x="1978685" y="34798"/>
                </a:lnTo>
                <a:lnTo>
                  <a:pt x="2030564" y="33782"/>
                </a:lnTo>
                <a:lnTo>
                  <a:pt x="2083879" y="33274"/>
                </a:lnTo>
                <a:lnTo>
                  <a:pt x="2073986" y="34417"/>
                </a:lnTo>
                <a:lnTo>
                  <a:pt x="2064715" y="35052"/>
                </a:lnTo>
                <a:lnTo>
                  <a:pt x="2060981" y="35814"/>
                </a:lnTo>
                <a:lnTo>
                  <a:pt x="2067699" y="36830"/>
                </a:lnTo>
                <a:lnTo>
                  <a:pt x="2119338" y="34925"/>
                </a:lnTo>
                <a:lnTo>
                  <a:pt x="2148281" y="34417"/>
                </a:lnTo>
                <a:lnTo>
                  <a:pt x="2174824" y="34988"/>
                </a:lnTo>
                <a:lnTo>
                  <a:pt x="2209558" y="34417"/>
                </a:lnTo>
                <a:lnTo>
                  <a:pt x="2231555" y="34798"/>
                </a:lnTo>
                <a:lnTo>
                  <a:pt x="2252307" y="35560"/>
                </a:lnTo>
                <a:lnTo>
                  <a:pt x="2285657" y="35915"/>
                </a:lnTo>
                <a:lnTo>
                  <a:pt x="2364625" y="34417"/>
                </a:lnTo>
                <a:lnTo>
                  <a:pt x="2372804" y="34290"/>
                </a:lnTo>
                <a:lnTo>
                  <a:pt x="2405405" y="35052"/>
                </a:lnTo>
                <a:lnTo>
                  <a:pt x="2431948" y="36576"/>
                </a:lnTo>
                <a:lnTo>
                  <a:pt x="2462771" y="37719"/>
                </a:lnTo>
                <a:lnTo>
                  <a:pt x="2452293" y="38735"/>
                </a:lnTo>
                <a:lnTo>
                  <a:pt x="2485809" y="39370"/>
                </a:lnTo>
                <a:lnTo>
                  <a:pt x="2531897" y="39370"/>
                </a:lnTo>
                <a:lnTo>
                  <a:pt x="2609367" y="38735"/>
                </a:lnTo>
                <a:lnTo>
                  <a:pt x="2592730" y="38100"/>
                </a:lnTo>
                <a:lnTo>
                  <a:pt x="2589301" y="37846"/>
                </a:lnTo>
                <a:lnTo>
                  <a:pt x="2587587" y="37719"/>
                </a:lnTo>
                <a:lnTo>
                  <a:pt x="2584069" y="37084"/>
                </a:lnTo>
                <a:lnTo>
                  <a:pt x="2572245" y="35941"/>
                </a:lnTo>
                <a:lnTo>
                  <a:pt x="2555316" y="36449"/>
                </a:lnTo>
                <a:lnTo>
                  <a:pt x="2543924" y="37211"/>
                </a:lnTo>
                <a:lnTo>
                  <a:pt x="2528595" y="37846"/>
                </a:lnTo>
                <a:lnTo>
                  <a:pt x="2499893" y="37719"/>
                </a:lnTo>
                <a:lnTo>
                  <a:pt x="2514066" y="36576"/>
                </a:lnTo>
                <a:lnTo>
                  <a:pt x="2566695" y="34544"/>
                </a:lnTo>
                <a:lnTo>
                  <a:pt x="2570276" y="34290"/>
                </a:lnTo>
                <a:lnTo>
                  <a:pt x="2584615" y="33274"/>
                </a:lnTo>
                <a:lnTo>
                  <a:pt x="2604147" y="33909"/>
                </a:lnTo>
                <a:lnTo>
                  <a:pt x="2619489" y="35179"/>
                </a:lnTo>
                <a:lnTo>
                  <a:pt x="2630005" y="36703"/>
                </a:lnTo>
                <a:lnTo>
                  <a:pt x="2635072" y="37719"/>
                </a:lnTo>
                <a:lnTo>
                  <a:pt x="2728366" y="38100"/>
                </a:lnTo>
                <a:lnTo>
                  <a:pt x="2775635" y="38100"/>
                </a:lnTo>
                <a:lnTo>
                  <a:pt x="2833090" y="37719"/>
                </a:lnTo>
                <a:lnTo>
                  <a:pt x="2881515" y="34290"/>
                </a:lnTo>
                <a:lnTo>
                  <a:pt x="2914612" y="33401"/>
                </a:lnTo>
                <a:lnTo>
                  <a:pt x="2960649" y="34163"/>
                </a:lnTo>
                <a:lnTo>
                  <a:pt x="2956839" y="35052"/>
                </a:lnTo>
                <a:lnTo>
                  <a:pt x="2963786" y="34671"/>
                </a:lnTo>
                <a:lnTo>
                  <a:pt x="2993390" y="34544"/>
                </a:lnTo>
                <a:lnTo>
                  <a:pt x="3007296" y="34163"/>
                </a:lnTo>
                <a:lnTo>
                  <a:pt x="3001670" y="33401"/>
                </a:lnTo>
                <a:lnTo>
                  <a:pt x="3000730" y="33274"/>
                </a:lnTo>
                <a:lnTo>
                  <a:pt x="3009087" y="32766"/>
                </a:lnTo>
                <a:lnTo>
                  <a:pt x="3016529" y="32004"/>
                </a:lnTo>
                <a:lnTo>
                  <a:pt x="3007296" y="30607"/>
                </a:lnTo>
                <a:lnTo>
                  <a:pt x="3033179" y="30988"/>
                </a:lnTo>
                <a:lnTo>
                  <a:pt x="3048711" y="32131"/>
                </a:lnTo>
                <a:lnTo>
                  <a:pt x="3057093" y="33655"/>
                </a:lnTo>
                <a:lnTo>
                  <a:pt x="3061563" y="35052"/>
                </a:lnTo>
                <a:lnTo>
                  <a:pt x="3088106" y="34163"/>
                </a:lnTo>
                <a:lnTo>
                  <a:pt x="3163709" y="35433"/>
                </a:lnTo>
                <a:lnTo>
                  <a:pt x="3208324" y="35140"/>
                </a:lnTo>
                <a:lnTo>
                  <a:pt x="3192907" y="35814"/>
                </a:lnTo>
                <a:lnTo>
                  <a:pt x="3168421" y="36449"/>
                </a:lnTo>
                <a:lnTo>
                  <a:pt x="3151428" y="37084"/>
                </a:lnTo>
                <a:lnTo>
                  <a:pt x="3156762" y="37719"/>
                </a:lnTo>
                <a:lnTo>
                  <a:pt x="3219589" y="35052"/>
                </a:lnTo>
                <a:lnTo>
                  <a:pt x="3240532" y="34163"/>
                </a:lnTo>
                <a:lnTo>
                  <a:pt x="3203410" y="34163"/>
                </a:lnTo>
                <a:lnTo>
                  <a:pt x="3243135" y="33528"/>
                </a:lnTo>
                <a:lnTo>
                  <a:pt x="3272066" y="34036"/>
                </a:lnTo>
                <a:lnTo>
                  <a:pt x="3321456" y="35941"/>
                </a:lnTo>
                <a:lnTo>
                  <a:pt x="3321304" y="36449"/>
                </a:lnTo>
                <a:lnTo>
                  <a:pt x="3313125" y="36830"/>
                </a:lnTo>
                <a:lnTo>
                  <a:pt x="3322167" y="36830"/>
                </a:lnTo>
                <a:lnTo>
                  <a:pt x="3362388" y="35941"/>
                </a:lnTo>
                <a:lnTo>
                  <a:pt x="3428860" y="33528"/>
                </a:lnTo>
                <a:lnTo>
                  <a:pt x="3448596" y="32766"/>
                </a:lnTo>
                <a:lnTo>
                  <a:pt x="3474720" y="31496"/>
                </a:lnTo>
                <a:lnTo>
                  <a:pt x="3485197" y="32385"/>
                </a:lnTo>
                <a:lnTo>
                  <a:pt x="3528034" y="32385"/>
                </a:lnTo>
                <a:lnTo>
                  <a:pt x="3521367" y="33274"/>
                </a:lnTo>
                <a:lnTo>
                  <a:pt x="3534689" y="32385"/>
                </a:lnTo>
                <a:lnTo>
                  <a:pt x="3568966" y="33274"/>
                </a:lnTo>
                <a:lnTo>
                  <a:pt x="3587051" y="32385"/>
                </a:lnTo>
                <a:lnTo>
                  <a:pt x="3577539" y="32385"/>
                </a:lnTo>
                <a:lnTo>
                  <a:pt x="3582289" y="31496"/>
                </a:lnTo>
                <a:lnTo>
                  <a:pt x="3637508" y="28194"/>
                </a:lnTo>
                <a:lnTo>
                  <a:pt x="3672725" y="27940"/>
                </a:lnTo>
                <a:lnTo>
                  <a:pt x="3606088" y="27940"/>
                </a:lnTo>
                <a:lnTo>
                  <a:pt x="3618471" y="27051"/>
                </a:lnTo>
                <a:lnTo>
                  <a:pt x="3774592" y="27940"/>
                </a:lnTo>
                <a:lnTo>
                  <a:pt x="3760965" y="28448"/>
                </a:lnTo>
                <a:lnTo>
                  <a:pt x="3732288" y="28829"/>
                </a:lnTo>
                <a:lnTo>
                  <a:pt x="3716528" y="28829"/>
                </a:lnTo>
                <a:lnTo>
                  <a:pt x="3759123" y="29337"/>
                </a:lnTo>
                <a:lnTo>
                  <a:pt x="3847046" y="29197"/>
                </a:lnTo>
                <a:lnTo>
                  <a:pt x="3872649" y="30607"/>
                </a:lnTo>
                <a:lnTo>
                  <a:pt x="3819702" y="31877"/>
                </a:lnTo>
                <a:lnTo>
                  <a:pt x="3773995" y="32131"/>
                </a:lnTo>
                <a:lnTo>
                  <a:pt x="3671773" y="32385"/>
                </a:lnTo>
                <a:lnTo>
                  <a:pt x="3662083" y="31496"/>
                </a:lnTo>
                <a:lnTo>
                  <a:pt x="3682720" y="30988"/>
                </a:lnTo>
                <a:lnTo>
                  <a:pt x="3711943" y="30607"/>
                </a:lnTo>
                <a:lnTo>
                  <a:pt x="3727945" y="29718"/>
                </a:lnTo>
                <a:lnTo>
                  <a:pt x="3680345" y="29718"/>
                </a:lnTo>
                <a:lnTo>
                  <a:pt x="3669119" y="30226"/>
                </a:lnTo>
                <a:lnTo>
                  <a:pt x="3639769" y="30861"/>
                </a:lnTo>
                <a:lnTo>
                  <a:pt x="3613810" y="31750"/>
                </a:lnTo>
                <a:lnTo>
                  <a:pt x="3612756" y="33274"/>
                </a:lnTo>
                <a:lnTo>
                  <a:pt x="3816337" y="34163"/>
                </a:lnTo>
                <a:lnTo>
                  <a:pt x="3910723" y="34163"/>
                </a:lnTo>
                <a:lnTo>
                  <a:pt x="3824097" y="50292"/>
                </a:lnTo>
                <a:lnTo>
                  <a:pt x="3822408" y="51079"/>
                </a:lnTo>
                <a:lnTo>
                  <a:pt x="3862222" y="50292"/>
                </a:lnTo>
                <a:lnTo>
                  <a:pt x="3875151" y="48133"/>
                </a:lnTo>
                <a:lnTo>
                  <a:pt x="3875392" y="45974"/>
                </a:lnTo>
                <a:lnTo>
                  <a:pt x="3882161" y="44958"/>
                </a:lnTo>
                <a:lnTo>
                  <a:pt x="3909898" y="43815"/>
                </a:lnTo>
                <a:lnTo>
                  <a:pt x="3925595" y="43776"/>
                </a:lnTo>
                <a:lnTo>
                  <a:pt x="3935476" y="44069"/>
                </a:lnTo>
                <a:lnTo>
                  <a:pt x="3925963" y="44958"/>
                </a:lnTo>
                <a:lnTo>
                  <a:pt x="3952697" y="44196"/>
                </a:lnTo>
                <a:lnTo>
                  <a:pt x="3958513" y="43688"/>
                </a:lnTo>
                <a:lnTo>
                  <a:pt x="3961422" y="43434"/>
                </a:lnTo>
                <a:lnTo>
                  <a:pt x="3969067" y="42926"/>
                </a:lnTo>
                <a:lnTo>
                  <a:pt x="3992600" y="43180"/>
                </a:lnTo>
                <a:lnTo>
                  <a:pt x="3995953" y="42926"/>
                </a:lnTo>
                <a:lnTo>
                  <a:pt x="4004360" y="42291"/>
                </a:lnTo>
                <a:lnTo>
                  <a:pt x="3993184" y="41910"/>
                </a:lnTo>
                <a:lnTo>
                  <a:pt x="3979341" y="41783"/>
                </a:lnTo>
                <a:lnTo>
                  <a:pt x="3983075" y="41402"/>
                </a:lnTo>
                <a:lnTo>
                  <a:pt x="4011917" y="40640"/>
                </a:lnTo>
                <a:lnTo>
                  <a:pt x="4029608" y="39370"/>
                </a:lnTo>
                <a:lnTo>
                  <a:pt x="4052824" y="38354"/>
                </a:lnTo>
                <a:lnTo>
                  <a:pt x="4098264" y="38735"/>
                </a:lnTo>
                <a:lnTo>
                  <a:pt x="4097248" y="39497"/>
                </a:lnTo>
                <a:lnTo>
                  <a:pt x="4095165" y="40386"/>
                </a:lnTo>
                <a:lnTo>
                  <a:pt x="4084878" y="41021"/>
                </a:lnTo>
                <a:lnTo>
                  <a:pt x="4059237" y="41402"/>
                </a:lnTo>
                <a:lnTo>
                  <a:pt x="4105884" y="43180"/>
                </a:lnTo>
                <a:lnTo>
                  <a:pt x="4067213" y="43942"/>
                </a:lnTo>
                <a:lnTo>
                  <a:pt x="4055948" y="44069"/>
                </a:lnTo>
                <a:lnTo>
                  <a:pt x="4027817" y="44069"/>
                </a:lnTo>
                <a:lnTo>
                  <a:pt x="4013060" y="45466"/>
                </a:lnTo>
                <a:lnTo>
                  <a:pt x="4004729" y="46736"/>
                </a:lnTo>
                <a:lnTo>
                  <a:pt x="3996766" y="48133"/>
                </a:lnTo>
                <a:lnTo>
                  <a:pt x="3983075" y="49403"/>
                </a:lnTo>
                <a:lnTo>
                  <a:pt x="4014673" y="47752"/>
                </a:lnTo>
                <a:lnTo>
                  <a:pt x="4043896" y="47726"/>
                </a:lnTo>
                <a:lnTo>
                  <a:pt x="4048087" y="47752"/>
                </a:lnTo>
                <a:lnTo>
                  <a:pt x="4043883" y="48260"/>
                </a:lnTo>
                <a:lnTo>
                  <a:pt x="4031640" y="48768"/>
                </a:lnTo>
                <a:lnTo>
                  <a:pt x="4023055" y="49403"/>
                </a:lnTo>
                <a:lnTo>
                  <a:pt x="4053979" y="48514"/>
                </a:lnTo>
                <a:lnTo>
                  <a:pt x="4097629" y="49403"/>
                </a:lnTo>
                <a:lnTo>
                  <a:pt x="4125874" y="48514"/>
                </a:lnTo>
                <a:lnTo>
                  <a:pt x="4123144" y="47625"/>
                </a:lnTo>
                <a:lnTo>
                  <a:pt x="4121200" y="46990"/>
                </a:lnTo>
                <a:lnTo>
                  <a:pt x="4117784" y="46101"/>
                </a:lnTo>
                <a:lnTo>
                  <a:pt x="4110075" y="45466"/>
                </a:lnTo>
                <a:lnTo>
                  <a:pt x="4092549" y="44958"/>
                </a:lnTo>
                <a:lnTo>
                  <a:pt x="4117619" y="44704"/>
                </a:lnTo>
                <a:lnTo>
                  <a:pt x="4140987" y="45339"/>
                </a:lnTo>
                <a:lnTo>
                  <a:pt x="4157751" y="46355"/>
                </a:lnTo>
                <a:lnTo>
                  <a:pt x="4162996" y="47625"/>
                </a:lnTo>
                <a:lnTo>
                  <a:pt x="4169664" y="45847"/>
                </a:lnTo>
                <a:lnTo>
                  <a:pt x="4178109" y="45847"/>
                </a:lnTo>
                <a:lnTo>
                  <a:pt x="4189412" y="45974"/>
                </a:lnTo>
                <a:lnTo>
                  <a:pt x="4199648" y="46228"/>
                </a:lnTo>
                <a:lnTo>
                  <a:pt x="4204893" y="46736"/>
                </a:lnTo>
                <a:lnTo>
                  <a:pt x="4216311" y="45847"/>
                </a:lnTo>
                <a:lnTo>
                  <a:pt x="4198785" y="44704"/>
                </a:lnTo>
                <a:lnTo>
                  <a:pt x="4180370" y="43942"/>
                </a:lnTo>
                <a:lnTo>
                  <a:pt x="4158742" y="43688"/>
                </a:lnTo>
                <a:lnTo>
                  <a:pt x="4131589" y="44069"/>
                </a:lnTo>
                <a:lnTo>
                  <a:pt x="4136072" y="43180"/>
                </a:lnTo>
                <a:lnTo>
                  <a:pt x="4133253" y="41910"/>
                </a:lnTo>
                <a:lnTo>
                  <a:pt x="4137202" y="40894"/>
                </a:lnTo>
                <a:lnTo>
                  <a:pt x="4162044" y="40513"/>
                </a:lnTo>
                <a:lnTo>
                  <a:pt x="4172559" y="40640"/>
                </a:lnTo>
                <a:lnTo>
                  <a:pt x="4172635" y="41021"/>
                </a:lnTo>
                <a:lnTo>
                  <a:pt x="4168610" y="41656"/>
                </a:lnTo>
                <a:lnTo>
                  <a:pt x="4166806" y="42291"/>
                </a:lnTo>
                <a:lnTo>
                  <a:pt x="4252430" y="42265"/>
                </a:lnTo>
                <a:lnTo>
                  <a:pt x="4324642" y="43942"/>
                </a:lnTo>
                <a:lnTo>
                  <a:pt x="4381004" y="44069"/>
                </a:lnTo>
                <a:lnTo>
                  <a:pt x="4358017" y="44450"/>
                </a:lnTo>
                <a:lnTo>
                  <a:pt x="4255338" y="44958"/>
                </a:lnTo>
                <a:lnTo>
                  <a:pt x="4276217" y="45593"/>
                </a:lnTo>
                <a:lnTo>
                  <a:pt x="4298061" y="45339"/>
                </a:lnTo>
                <a:lnTo>
                  <a:pt x="4319740" y="44831"/>
                </a:lnTo>
                <a:lnTo>
                  <a:pt x="4340072" y="44958"/>
                </a:lnTo>
                <a:lnTo>
                  <a:pt x="4326560" y="45593"/>
                </a:lnTo>
                <a:lnTo>
                  <a:pt x="4321264" y="46228"/>
                </a:lnTo>
                <a:lnTo>
                  <a:pt x="4325607" y="46609"/>
                </a:lnTo>
                <a:lnTo>
                  <a:pt x="4341025" y="46736"/>
                </a:lnTo>
                <a:lnTo>
                  <a:pt x="4352442" y="45847"/>
                </a:lnTo>
                <a:lnTo>
                  <a:pt x="4366450" y="45847"/>
                </a:lnTo>
                <a:lnTo>
                  <a:pt x="4381716" y="45974"/>
                </a:lnTo>
                <a:lnTo>
                  <a:pt x="4394479" y="46228"/>
                </a:lnTo>
                <a:lnTo>
                  <a:pt x="4400994" y="46736"/>
                </a:lnTo>
                <a:lnTo>
                  <a:pt x="4400994" y="45847"/>
                </a:lnTo>
                <a:lnTo>
                  <a:pt x="4394327" y="45847"/>
                </a:lnTo>
                <a:lnTo>
                  <a:pt x="4379099" y="44958"/>
                </a:lnTo>
                <a:lnTo>
                  <a:pt x="4383278" y="44831"/>
                </a:lnTo>
                <a:lnTo>
                  <a:pt x="4416679" y="43815"/>
                </a:lnTo>
                <a:lnTo>
                  <a:pt x="4464062" y="43053"/>
                </a:lnTo>
                <a:lnTo>
                  <a:pt x="4546193" y="43002"/>
                </a:lnTo>
                <a:lnTo>
                  <a:pt x="4573308" y="43180"/>
                </a:lnTo>
                <a:lnTo>
                  <a:pt x="4555210" y="44577"/>
                </a:lnTo>
                <a:lnTo>
                  <a:pt x="4505833" y="45847"/>
                </a:lnTo>
                <a:lnTo>
                  <a:pt x="4520946" y="46736"/>
                </a:lnTo>
                <a:lnTo>
                  <a:pt x="4543247" y="46228"/>
                </a:lnTo>
                <a:lnTo>
                  <a:pt x="4566526" y="45212"/>
                </a:lnTo>
                <a:lnTo>
                  <a:pt x="4593907" y="44450"/>
                </a:lnTo>
                <a:lnTo>
                  <a:pt x="4628515" y="44958"/>
                </a:lnTo>
                <a:lnTo>
                  <a:pt x="4623003" y="45974"/>
                </a:lnTo>
                <a:lnTo>
                  <a:pt x="4632210" y="46609"/>
                </a:lnTo>
                <a:lnTo>
                  <a:pt x="4645520" y="47117"/>
                </a:lnTo>
                <a:lnTo>
                  <a:pt x="4652315" y="47625"/>
                </a:lnTo>
                <a:lnTo>
                  <a:pt x="4716919" y="44450"/>
                </a:lnTo>
                <a:lnTo>
                  <a:pt x="4724666" y="44069"/>
                </a:lnTo>
                <a:lnTo>
                  <a:pt x="4780000" y="44450"/>
                </a:lnTo>
                <a:lnTo>
                  <a:pt x="4807534" y="44450"/>
                </a:lnTo>
                <a:lnTo>
                  <a:pt x="4833188" y="44069"/>
                </a:lnTo>
                <a:lnTo>
                  <a:pt x="4790351" y="44069"/>
                </a:lnTo>
                <a:lnTo>
                  <a:pt x="4823218" y="42799"/>
                </a:lnTo>
                <a:lnTo>
                  <a:pt x="4826495" y="42672"/>
                </a:lnTo>
                <a:lnTo>
                  <a:pt x="4900930" y="43561"/>
                </a:lnTo>
                <a:lnTo>
                  <a:pt x="4939982" y="43472"/>
                </a:lnTo>
                <a:lnTo>
                  <a:pt x="4916017" y="44958"/>
                </a:lnTo>
                <a:lnTo>
                  <a:pt x="4980991" y="44450"/>
                </a:lnTo>
                <a:lnTo>
                  <a:pt x="5036528" y="43230"/>
                </a:lnTo>
                <a:lnTo>
                  <a:pt x="5038801" y="43230"/>
                </a:lnTo>
                <a:lnTo>
                  <a:pt x="5037874" y="44958"/>
                </a:lnTo>
                <a:lnTo>
                  <a:pt x="5053698" y="43307"/>
                </a:lnTo>
                <a:lnTo>
                  <a:pt x="5057203" y="43180"/>
                </a:lnTo>
                <a:lnTo>
                  <a:pt x="5071211" y="42672"/>
                </a:lnTo>
                <a:lnTo>
                  <a:pt x="5085232" y="42164"/>
                </a:lnTo>
                <a:lnTo>
                  <a:pt x="5098847" y="41910"/>
                </a:lnTo>
                <a:lnTo>
                  <a:pt x="5105654" y="41783"/>
                </a:lnTo>
                <a:lnTo>
                  <a:pt x="5116563" y="41579"/>
                </a:lnTo>
                <a:lnTo>
                  <a:pt x="5086693" y="41783"/>
                </a:lnTo>
                <a:lnTo>
                  <a:pt x="5050040" y="41402"/>
                </a:lnTo>
                <a:lnTo>
                  <a:pt x="5020107" y="40767"/>
                </a:lnTo>
                <a:lnTo>
                  <a:pt x="4984356" y="40513"/>
                </a:lnTo>
                <a:lnTo>
                  <a:pt x="4930292" y="41402"/>
                </a:lnTo>
                <a:lnTo>
                  <a:pt x="4945138" y="40513"/>
                </a:lnTo>
                <a:lnTo>
                  <a:pt x="4985359" y="38354"/>
                </a:lnTo>
                <a:lnTo>
                  <a:pt x="5032426" y="35941"/>
                </a:lnTo>
                <a:lnTo>
                  <a:pt x="5048339" y="35052"/>
                </a:lnTo>
                <a:lnTo>
                  <a:pt x="5067617" y="35941"/>
                </a:lnTo>
                <a:lnTo>
                  <a:pt x="5072177" y="36322"/>
                </a:lnTo>
                <a:lnTo>
                  <a:pt x="5074043" y="36830"/>
                </a:lnTo>
                <a:lnTo>
                  <a:pt x="5084013" y="36068"/>
                </a:lnTo>
                <a:lnTo>
                  <a:pt x="5093081" y="35052"/>
                </a:lnTo>
                <a:lnTo>
                  <a:pt x="5104295" y="34163"/>
                </a:lnTo>
                <a:lnTo>
                  <a:pt x="5106644" y="34036"/>
                </a:lnTo>
                <a:lnTo>
                  <a:pt x="5120691" y="33274"/>
                </a:lnTo>
                <a:lnTo>
                  <a:pt x="5129263" y="34163"/>
                </a:lnTo>
                <a:lnTo>
                  <a:pt x="5173815" y="33909"/>
                </a:lnTo>
                <a:lnTo>
                  <a:pt x="5185638" y="33274"/>
                </a:lnTo>
                <a:lnTo>
                  <a:pt x="5230063" y="30861"/>
                </a:lnTo>
                <a:lnTo>
                  <a:pt x="5272379" y="30835"/>
                </a:lnTo>
                <a:lnTo>
                  <a:pt x="5268353" y="32258"/>
                </a:lnTo>
                <a:lnTo>
                  <a:pt x="5240756" y="33528"/>
                </a:lnTo>
                <a:lnTo>
                  <a:pt x="5163528" y="35052"/>
                </a:lnTo>
                <a:lnTo>
                  <a:pt x="5167579" y="36576"/>
                </a:lnTo>
                <a:lnTo>
                  <a:pt x="5123904" y="38100"/>
                </a:lnTo>
                <a:lnTo>
                  <a:pt x="5131168" y="39624"/>
                </a:lnTo>
                <a:lnTo>
                  <a:pt x="5153063" y="37719"/>
                </a:lnTo>
                <a:lnTo>
                  <a:pt x="5165750" y="38481"/>
                </a:lnTo>
                <a:lnTo>
                  <a:pt x="5170309" y="38989"/>
                </a:lnTo>
                <a:lnTo>
                  <a:pt x="5167922" y="39370"/>
                </a:lnTo>
                <a:lnTo>
                  <a:pt x="5159718" y="39624"/>
                </a:lnTo>
                <a:lnTo>
                  <a:pt x="5184000" y="39116"/>
                </a:lnTo>
                <a:lnTo>
                  <a:pt x="5188102" y="39116"/>
                </a:lnTo>
                <a:lnTo>
                  <a:pt x="5193995" y="38735"/>
                </a:lnTo>
                <a:lnTo>
                  <a:pt x="5236984" y="38658"/>
                </a:lnTo>
                <a:lnTo>
                  <a:pt x="5245417" y="38862"/>
                </a:lnTo>
                <a:lnTo>
                  <a:pt x="5247271" y="39370"/>
                </a:lnTo>
                <a:lnTo>
                  <a:pt x="5244668" y="40132"/>
                </a:lnTo>
                <a:lnTo>
                  <a:pt x="5246192" y="41021"/>
                </a:lnTo>
                <a:lnTo>
                  <a:pt x="5260391" y="41783"/>
                </a:lnTo>
                <a:lnTo>
                  <a:pt x="5295862" y="42291"/>
                </a:lnTo>
                <a:lnTo>
                  <a:pt x="5259044" y="43561"/>
                </a:lnTo>
                <a:lnTo>
                  <a:pt x="5257774" y="44069"/>
                </a:lnTo>
                <a:lnTo>
                  <a:pt x="5195900" y="44069"/>
                </a:lnTo>
                <a:lnTo>
                  <a:pt x="5194947" y="45847"/>
                </a:lnTo>
                <a:lnTo>
                  <a:pt x="5247767" y="45339"/>
                </a:lnTo>
                <a:lnTo>
                  <a:pt x="5290502" y="44196"/>
                </a:lnTo>
                <a:lnTo>
                  <a:pt x="5348186" y="40894"/>
                </a:lnTo>
                <a:lnTo>
                  <a:pt x="5353926" y="40513"/>
                </a:lnTo>
                <a:lnTo>
                  <a:pt x="5322443" y="40894"/>
                </a:lnTo>
                <a:lnTo>
                  <a:pt x="5319065" y="40132"/>
                </a:lnTo>
                <a:lnTo>
                  <a:pt x="5321935" y="38862"/>
                </a:lnTo>
                <a:lnTo>
                  <a:pt x="5317680" y="38481"/>
                </a:lnTo>
                <a:lnTo>
                  <a:pt x="5309184" y="37719"/>
                </a:lnTo>
                <a:lnTo>
                  <a:pt x="5319496" y="37211"/>
                </a:lnTo>
                <a:lnTo>
                  <a:pt x="5328818" y="37084"/>
                </a:lnTo>
                <a:lnTo>
                  <a:pt x="5336895" y="37211"/>
                </a:lnTo>
                <a:lnTo>
                  <a:pt x="5343461" y="37719"/>
                </a:lnTo>
                <a:lnTo>
                  <a:pt x="5352186" y="37211"/>
                </a:lnTo>
                <a:lnTo>
                  <a:pt x="5356618" y="37084"/>
                </a:lnTo>
                <a:lnTo>
                  <a:pt x="5376786" y="36576"/>
                </a:lnTo>
                <a:lnTo>
                  <a:pt x="5379631" y="35941"/>
                </a:lnTo>
                <a:lnTo>
                  <a:pt x="5412791" y="38608"/>
                </a:lnTo>
                <a:lnTo>
                  <a:pt x="5510149" y="42291"/>
                </a:lnTo>
                <a:lnTo>
                  <a:pt x="5513857" y="44958"/>
                </a:lnTo>
                <a:lnTo>
                  <a:pt x="5549938" y="45212"/>
                </a:lnTo>
                <a:lnTo>
                  <a:pt x="5568124" y="43180"/>
                </a:lnTo>
                <a:lnTo>
                  <a:pt x="5553710" y="41910"/>
                </a:lnTo>
                <a:lnTo>
                  <a:pt x="5569191" y="41021"/>
                </a:lnTo>
                <a:lnTo>
                  <a:pt x="5585345" y="40513"/>
                </a:lnTo>
                <a:lnTo>
                  <a:pt x="5593423" y="40259"/>
                </a:lnTo>
                <a:lnTo>
                  <a:pt x="5605246" y="39624"/>
                </a:lnTo>
                <a:lnTo>
                  <a:pt x="5547182" y="40513"/>
                </a:lnTo>
                <a:lnTo>
                  <a:pt x="5558002" y="39624"/>
                </a:lnTo>
                <a:lnTo>
                  <a:pt x="5560263" y="38735"/>
                </a:lnTo>
                <a:lnTo>
                  <a:pt x="5564314" y="37719"/>
                </a:lnTo>
                <a:lnTo>
                  <a:pt x="5575871" y="37084"/>
                </a:lnTo>
                <a:lnTo>
                  <a:pt x="5580494" y="36830"/>
                </a:lnTo>
                <a:lnTo>
                  <a:pt x="5558853" y="37084"/>
                </a:lnTo>
                <a:lnTo>
                  <a:pt x="5543105" y="36830"/>
                </a:lnTo>
                <a:lnTo>
                  <a:pt x="5527345" y="36576"/>
                </a:lnTo>
                <a:lnTo>
                  <a:pt x="5506237" y="36830"/>
                </a:lnTo>
                <a:lnTo>
                  <a:pt x="5511851" y="35941"/>
                </a:lnTo>
                <a:lnTo>
                  <a:pt x="5515064" y="35433"/>
                </a:lnTo>
                <a:lnTo>
                  <a:pt x="5496128" y="34798"/>
                </a:lnTo>
                <a:lnTo>
                  <a:pt x="5469166" y="34290"/>
                </a:lnTo>
                <a:lnTo>
                  <a:pt x="5453888" y="33274"/>
                </a:lnTo>
                <a:lnTo>
                  <a:pt x="5492978" y="33223"/>
                </a:lnTo>
                <a:lnTo>
                  <a:pt x="5526468" y="33909"/>
                </a:lnTo>
                <a:lnTo>
                  <a:pt x="5554015" y="35052"/>
                </a:lnTo>
                <a:lnTo>
                  <a:pt x="5560504" y="35941"/>
                </a:lnTo>
                <a:lnTo>
                  <a:pt x="5567438" y="35433"/>
                </a:lnTo>
                <a:lnTo>
                  <a:pt x="5598071" y="35382"/>
                </a:lnTo>
                <a:lnTo>
                  <a:pt x="5608434" y="35433"/>
                </a:lnTo>
                <a:lnTo>
                  <a:pt x="5627141" y="35941"/>
                </a:lnTo>
                <a:lnTo>
                  <a:pt x="5633948" y="35306"/>
                </a:lnTo>
                <a:lnTo>
                  <a:pt x="5652986" y="33528"/>
                </a:lnTo>
                <a:lnTo>
                  <a:pt x="5655703" y="33274"/>
                </a:lnTo>
                <a:lnTo>
                  <a:pt x="5607507" y="33528"/>
                </a:lnTo>
                <a:lnTo>
                  <a:pt x="5592915" y="33274"/>
                </a:lnTo>
                <a:lnTo>
                  <a:pt x="5592877" y="32385"/>
                </a:lnTo>
                <a:lnTo>
                  <a:pt x="5549087" y="33274"/>
                </a:lnTo>
                <a:lnTo>
                  <a:pt x="5550725" y="33147"/>
                </a:lnTo>
                <a:lnTo>
                  <a:pt x="5583783" y="30607"/>
                </a:lnTo>
                <a:lnTo>
                  <a:pt x="5592280" y="29972"/>
                </a:lnTo>
                <a:lnTo>
                  <a:pt x="5598719" y="29718"/>
                </a:lnTo>
                <a:lnTo>
                  <a:pt x="5601944" y="29591"/>
                </a:lnTo>
                <a:lnTo>
                  <a:pt x="5608383" y="29337"/>
                </a:lnTo>
                <a:lnTo>
                  <a:pt x="5631904" y="28829"/>
                </a:lnTo>
                <a:lnTo>
                  <a:pt x="5572836" y="28067"/>
                </a:lnTo>
                <a:lnTo>
                  <a:pt x="5466842" y="29591"/>
                </a:lnTo>
                <a:lnTo>
                  <a:pt x="5415800" y="28829"/>
                </a:lnTo>
                <a:lnTo>
                  <a:pt x="5426278" y="28829"/>
                </a:lnTo>
                <a:lnTo>
                  <a:pt x="5342204" y="28702"/>
                </a:lnTo>
                <a:lnTo>
                  <a:pt x="5314988" y="27940"/>
                </a:lnTo>
                <a:lnTo>
                  <a:pt x="5287759" y="27178"/>
                </a:lnTo>
                <a:lnTo>
                  <a:pt x="5253317" y="24765"/>
                </a:lnTo>
                <a:lnTo>
                  <a:pt x="5249456" y="24257"/>
                </a:lnTo>
                <a:lnTo>
                  <a:pt x="5233073" y="22098"/>
                </a:lnTo>
                <a:lnTo>
                  <a:pt x="5229212" y="21590"/>
                </a:lnTo>
                <a:lnTo>
                  <a:pt x="5287289" y="21590"/>
                </a:lnTo>
                <a:lnTo>
                  <a:pt x="5291099" y="23368"/>
                </a:lnTo>
                <a:lnTo>
                  <a:pt x="5344782" y="22987"/>
                </a:lnTo>
                <a:lnTo>
                  <a:pt x="5493524" y="19812"/>
                </a:lnTo>
                <a:lnTo>
                  <a:pt x="5548134" y="19812"/>
                </a:lnTo>
                <a:lnTo>
                  <a:pt x="5534850" y="20701"/>
                </a:lnTo>
                <a:lnTo>
                  <a:pt x="5518975" y="21082"/>
                </a:lnTo>
                <a:lnTo>
                  <a:pt x="5506491" y="21209"/>
                </a:lnTo>
                <a:lnTo>
                  <a:pt x="5503392" y="21590"/>
                </a:lnTo>
                <a:lnTo>
                  <a:pt x="5536666" y="20955"/>
                </a:lnTo>
                <a:lnTo>
                  <a:pt x="5557532" y="19685"/>
                </a:lnTo>
                <a:lnTo>
                  <a:pt x="5578221" y="18923"/>
                </a:lnTo>
                <a:lnTo>
                  <a:pt x="5610961" y="19812"/>
                </a:lnTo>
                <a:lnTo>
                  <a:pt x="5585930" y="19939"/>
                </a:lnTo>
                <a:lnTo>
                  <a:pt x="5584939" y="20066"/>
                </a:lnTo>
                <a:lnTo>
                  <a:pt x="5608421" y="20955"/>
                </a:lnTo>
                <a:lnTo>
                  <a:pt x="5609577" y="21717"/>
                </a:lnTo>
                <a:lnTo>
                  <a:pt x="5588114" y="22479"/>
                </a:lnTo>
                <a:lnTo>
                  <a:pt x="5650115" y="21590"/>
                </a:lnTo>
                <a:lnTo>
                  <a:pt x="5711241" y="21590"/>
                </a:lnTo>
                <a:lnTo>
                  <a:pt x="5821946" y="22606"/>
                </a:lnTo>
                <a:lnTo>
                  <a:pt x="5867044" y="22479"/>
                </a:lnTo>
                <a:lnTo>
                  <a:pt x="5864568" y="21844"/>
                </a:lnTo>
                <a:lnTo>
                  <a:pt x="5869851" y="21590"/>
                </a:lnTo>
                <a:lnTo>
                  <a:pt x="5875134" y="21336"/>
                </a:lnTo>
                <a:lnTo>
                  <a:pt x="5889269" y="20828"/>
                </a:lnTo>
                <a:lnTo>
                  <a:pt x="5897511" y="20701"/>
                </a:lnTo>
                <a:lnTo>
                  <a:pt x="5906338" y="20840"/>
                </a:lnTo>
                <a:lnTo>
                  <a:pt x="5907862" y="21209"/>
                </a:lnTo>
                <a:lnTo>
                  <a:pt x="5903531" y="21463"/>
                </a:lnTo>
                <a:lnTo>
                  <a:pt x="5894654" y="21590"/>
                </a:lnTo>
                <a:lnTo>
                  <a:pt x="5915418" y="22860"/>
                </a:lnTo>
                <a:lnTo>
                  <a:pt x="5927255" y="23876"/>
                </a:lnTo>
                <a:lnTo>
                  <a:pt x="5931598" y="24892"/>
                </a:lnTo>
                <a:lnTo>
                  <a:pt x="5929871" y="26162"/>
                </a:lnTo>
                <a:lnTo>
                  <a:pt x="5858472" y="26162"/>
                </a:lnTo>
                <a:lnTo>
                  <a:pt x="5873915" y="26416"/>
                </a:lnTo>
                <a:lnTo>
                  <a:pt x="5899442" y="27559"/>
                </a:lnTo>
                <a:lnTo>
                  <a:pt x="5911431" y="27914"/>
                </a:lnTo>
                <a:lnTo>
                  <a:pt x="5901766" y="28790"/>
                </a:lnTo>
                <a:lnTo>
                  <a:pt x="5887745" y="28803"/>
                </a:lnTo>
                <a:lnTo>
                  <a:pt x="5877763" y="28917"/>
                </a:lnTo>
                <a:lnTo>
                  <a:pt x="5872607" y="29235"/>
                </a:lnTo>
                <a:lnTo>
                  <a:pt x="5873102" y="29845"/>
                </a:lnTo>
                <a:lnTo>
                  <a:pt x="5885523" y="29845"/>
                </a:lnTo>
                <a:lnTo>
                  <a:pt x="5879008" y="30441"/>
                </a:lnTo>
                <a:lnTo>
                  <a:pt x="5878588" y="30632"/>
                </a:lnTo>
                <a:lnTo>
                  <a:pt x="5882830" y="30441"/>
                </a:lnTo>
                <a:lnTo>
                  <a:pt x="5890298" y="29845"/>
                </a:lnTo>
                <a:lnTo>
                  <a:pt x="5903671" y="29845"/>
                </a:lnTo>
                <a:lnTo>
                  <a:pt x="5903671" y="28790"/>
                </a:lnTo>
                <a:lnTo>
                  <a:pt x="5904636" y="28790"/>
                </a:lnTo>
                <a:lnTo>
                  <a:pt x="5911786" y="27914"/>
                </a:lnTo>
                <a:lnTo>
                  <a:pt x="5912739" y="27940"/>
                </a:lnTo>
                <a:lnTo>
                  <a:pt x="5942254" y="27940"/>
                </a:lnTo>
                <a:lnTo>
                  <a:pt x="5954623" y="27051"/>
                </a:lnTo>
                <a:lnTo>
                  <a:pt x="5952718" y="27051"/>
                </a:lnTo>
                <a:lnTo>
                  <a:pt x="5952718" y="26162"/>
                </a:lnTo>
                <a:lnTo>
                  <a:pt x="6040310" y="21590"/>
                </a:lnTo>
                <a:lnTo>
                  <a:pt x="6038405" y="22479"/>
                </a:lnTo>
                <a:lnTo>
                  <a:pt x="6114554" y="21590"/>
                </a:lnTo>
                <a:lnTo>
                  <a:pt x="6105042" y="22479"/>
                </a:lnTo>
                <a:lnTo>
                  <a:pt x="6149784" y="21590"/>
                </a:lnTo>
                <a:lnTo>
                  <a:pt x="6148832" y="23368"/>
                </a:lnTo>
                <a:lnTo>
                  <a:pt x="6164059" y="22479"/>
                </a:lnTo>
                <a:lnTo>
                  <a:pt x="6161202" y="23368"/>
                </a:lnTo>
                <a:lnTo>
                  <a:pt x="6189827" y="24765"/>
                </a:lnTo>
                <a:lnTo>
                  <a:pt x="6275260" y="23495"/>
                </a:lnTo>
                <a:lnTo>
                  <a:pt x="6320752" y="23495"/>
                </a:lnTo>
                <a:lnTo>
                  <a:pt x="6312573" y="24257"/>
                </a:lnTo>
                <a:lnTo>
                  <a:pt x="6345453" y="23749"/>
                </a:lnTo>
                <a:lnTo>
                  <a:pt x="6481077" y="25146"/>
                </a:lnTo>
                <a:lnTo>
                  <a:pt x="6479172" y="26162"/>
                </a:lnTo>
                <a:lnTo>
                  <a:pt x="6459652" y="26416"/>
                </a:lnTo>
                <a:lnTo>
                  <a:pt x="6449415" y="27178"/>
                </a:lnTo>
                <a:lnTo>
                  <a:pt x="6448107" y="27940"/>
                </a:lnTo>
                <a:lnTo>
                  <a:pt x="6455372" y="28829"/>
                </a:lnTo>
                <a:lnTo>
                  <a:pt x="6416332" y="29718"/>
                </a:lnTo>
                <a:lnTo>
                  <a:pt x="6398082" y="29718"/>
                </a:lnTo>
                <a:lnTo>
                  <a:pt x="6375286" y="29464"/>
                </a:lnTo>
                <a:lnTo>
                  <a:pt x="6355156" y="28956"/>
                </a:lnTo>
                <a:lnTo>
                  <a:pt x="6344933" y="27940"/>
                </a:lnTo>
                <a:lnTo>
                  <a:pt x="6365545" y="27940"/>
                </a:lnTo>
                <a:lnTo>
                  <a:pt x="6373381" y="27813"/>
                </a:lnTo>
                <a:lnTo>
                  <a:pt x="6371044" y="27559"/>
                </a:lnTo>
                <a:lnTo>
                  <a:pt x="6361125" y="27051"/>
                </a:lnTo>
                <a:lnTo>
                  <a:pt x="6329553" y="27813"/>
                </a:lnTo>
                <a:lnTo>
                  <a:pt x="6269279" y="28448"/>
                </a:lnTo>
                <a:lnTo>
                  <a:pt x="6260211" y="29718"/>
                </a:lnTo>
                <a:lnTo>
                  <a:pt x="6235433" y="29718"/>
                </a:lnTo>
                <a:lnTo>
                  <a:pt x="6228321" y="29591"/>
                </a:lnTo>
                <a:lnTo>
                  <a:pt x="6224067" y="29337"/>
                </a:lnTo>
                <a:lnTo>
                  <a:pt x="6207849" y="28829"/>
                </a:lnTo>
                <a:lnTo>
                  <a:pt x="6207239" y="28067"/>
                </a:lnTo>
                <a:lnTo>
                  <a:pt x="6211544" y="27432"/>
                </a:lnTo>
                <a:lnTo>
                  <a:pt x="6219228" y="26797"/>
                </a:lnTo>
                <a:lnTo>
                  <a:pt x="6228791" y="26162"/>
                </a:lnTo>
                <a:lnTo>
                  <a:pt x="6079337" y="27051"/>
                </a:lnTo>
                <a:lnTo>
                  <a:pt x="6090742" y="28575"/>
                </a:lnTo>
                <a:lnTo>
                  <a:pt x="6137834" y="30353"/>
                </a:lnTo>
                <a:lnTo>
                  <a:pt x="6124079" y="31496"/>
                </a:lnTo>
                <a:lnTo>
                  <a:pt x="6116421" y="32385"/>
                </a:lnTo>
                <a:lnTo>
                  <a:pt x="6107773" y="33528"/>
                </a:lnTo>
                <a:lnTo>
                  <a:pt x="6091809" y="34290"/>
                </a:lnTo>
                <a:lnTo>
                  <a:pt x="6070765" y="34163"/>
                </a:lnTo>
                <a:lnTo>
                  <a:pt x="6056579" y="34036"/>
                </a:lnTo>
                <a:lnTo>
                  <a:pt x="6047791" y="33782"/>
                </a:lnTo>
                <a:lnTo>
                  <a:pt x="6034621" y="33401"/>
                </a:lnTo>
                <a:lnTo>
                  <a:pt x="6019355" y="33274"/>
                </a:lnTo>
                <a:lnTo>
                  <a:pt x="6021171" y="32258"/>
                </a:lnTo>
                <a:lnTo>
                  <a:pt x="6033884" y="31623"/>
                </a:lnTo>
                <a:lnTo>
                  <a:pt x="6038215" y="31496"/>
                </a:lnTo>
                <a:lnTo>
                  <a:pt x="6066955" y="30607"/>
                </a:lnTo>
                <a:lnTo>
                  <a:pt x="6054496" y="30734"/>
                </a:lnTo>
                <a:lnTo>
                  <a:pt x="6028131" y="31369"/>
                </a:lnTo>
                <a:lnTo>
                  <a:pt x="6014605" y="31496"/>
                </a:lnTo>
                <a:lnTo>
                  <a:pt x="6018403" y="30607"/>
                </a:lnTo>
                <a:lnTo>
                  <a:pt x="5965101" y="31496"/>
                </a:lnTo>
                <a:lnTo>
                  <a:pt x="5962307" y="31877"/>
                </a:lnTo>
                <a:lnTo>
                  <a:pt x="5997765" y="32004"/>
                </a:lnTo>
                <a:lnTo>
                  <a:pt x="6008890" y="32385"/>
                </a:lnTo>
                <a:lnTo>
                  <a:pt x="5974613" y="33274"/>
                </a:lnTo>
                <a:lnTo>
                  <a:pt x="5934583" y="33782"/>
                </a:lnTo>
                <a:lnTo>
                  <a:pt x="5882868" y="33782"/>
                </a:lnTo>
                <a:lnTo>
                  <a:pt x="5832043" y="33020"/>
                </a:lnTo>
                <a:lnTo>
                  <a:pt x="5794692" y="31496"/>
                </a:lnTo>
                <a:lnTo>
                  <a:pt x="5771223" y="31369"/>
                </a:lnTo>
                <a:lnTo>
                  <a:pt x="5763272" y="32131"/>
                </a:lnTo>
                <a:lnTo>
                  <a:pt x="5761761" y="33274"/>
                </a:lnTo>
                <a:lnTo>
                  <a:pt x="5757570" y="34163"/>
                </a:lnTo>
                <a:lnTo>
                  <a:pt x="5737301" y="34798"/>
                </a:lnTo>
                <a:lnTo>
                  <a:pt x="5717578" y="34544"/>
                </a:lnTo>
                <a:lnTo>
                  <a:pt x="5697855" y="34036"/>
                </a:lnTo>
                <a:lnTo>
                  <a:pt x="5677598" y="34163"/>
                </a:lnTo>
                <a:lnTo>
                  <a:pt x="5673229" y="35306"/>
                </a:lnTo>
                <a:lnTo>
                  <a:pt x="5651627" y="36703"/>
                </a:lnTo>
                <a:lnTo>
                  <a:pt x="5646178" y="37719"/>
                </a:lnTo>
                <a:lnTo>
                  <a:pt x="5601436" y="36830"/>
                </a:lnTo>
                <a:lnTo>
                  <a:pt x="5599506" y="38608"/>
                </a:lnTo>
                <a:lnTo>
                  <a:pt x="5620245" y="38735"/>
                </a:lnTo>
                <a:lnTo>
                  <a:pt x="5665203" y="38722"/>
                </a:lnTo>
                <a:lnTo>
                  <a:pt x="5666181" y="38735"/>
                </a:lnTo>
                <a:lnTo>
                  <a:pt x="5671401" y="40005"/>
                </a:lnTo>
                <a:lnTo>
                  <a:pt x="5660822" y="40386"/>
                </a:lnTo>
                <a:lnTo>
                  <a:pt x="5648642" y="40513"/>
                </a:lnTo>
                <a:lnTo>
                  <a:pt x="5649036" y="41402"/>
                </a:lnTo>
                <a:lnTo>
                  <a:pt x="5669000" y="41148"/>
                </a:lnTo>
                <a:lnTo>
                  <a:pt x="5681650" y="40513"/>
                </a:lnTo>
                <a:lnTo>
                  <a:pt x="5691073" y="39878"/>
                </a:lnTo>
                <a:lnTo>
                  <a:pt x="5701398" y="39624"/>
                </a:lnTo>
                <a:lnTo>
                  <a:pt x="5724004" y="39624"/>
                </a:lnTo>
                <a:lnTo>
                  <a:pt x="5729516" y="40005"/>
                </a:lnTo>
                <a:lnTo>
                  <a:pt x="5730913" y="40513"/>
                </a:lnTo>
                <a:lnTo>
                  <a:pt x="5702719" y="40513"/>
                </a:lnTo>
                <a:lnTo>
                  <a:pt x="5690336" y="41402"/>
                </a:lnTo>
                <a:lnTo>
                  <a:pt x="5679910" y="42291"/>
                </a:lnTo>
                <a:lnTo>
                  <a:pt x="5657608" y="42291"/>
                </a:lnTo>
                <a:lnTo>
                  <a:pt x="5655703" y="41402"/>
                </a:lnTo>
                <a:lnTo>
                  <a:pt x="5644959" y="42672"/>
                </a:lnTo>
                <a:lnTo>
                  <a:pt x="5620486" y="42926"/>
                </a:lnTo>
                <a:lnTo>
                  <a:pt x="5591708" y="42926"/>
                </a:lnTo>
                <a:lnTo>
                  <a:pt x="5568124" y="43180"/>
                </a:lnTo>
                <a:lnTo>
                  <a:pt x="5786120" y="43180"/>
                </a:lnTo>
                <a:lnTo>
                  <a:pt x="5760428" y="44958"/>
                </a:lnTo>
                <a:lnTo>
                  <a:pt x="5816231" y="45847"/>
                </a:lnTo>
                <a:lnTo>
                  <a:pt x="5847766" y="44450"/>
                </a:lnTo>
                <a:lnTo>
                  <a:pt x="5869267" y="42291"/>
                </a:lnTo>
                <a:lnTo>
                  <a:pt x="5871807" y="42037"/>
                </a:lnTo>
                <a:lnTo>
                  <a:pt x="5905119" y="40513"/>
                </a:lnTo>
                <a:lnTo>
                  <a:pt x="5891136" y="41529"/>
                </a:lnTo>
                <a:lnTo>
                  <a:pt x="5911075" y="42291"/>
                </a:lnTo>
                <a:lnTo>
                  <a:pt x="5944209" y="43053"/>
                </a:lnTo>
                <a:lnTo>
                  <a:pt x="5969863" y="44069"/>
                </a:lnTo>
                <a:lnTo>
                  <a:pt x="6035903" y="41275"/>
                </a:lnTo>
                <a:lnTo>
                  <a:pt x="6072263" y="40386"/>
                </a:lnTo>
                <a:lnTo>
                  <a:pt x="6115507" y="40513"/>
                </a:lnTo>
                <a:lnTo>
                  <a:pt x="6133236" y="43434"/>
                </a:lnTo>
                <a:lnTo>
                  <a:pt x="6147511" y="44450"/>
                </a:lnTo>
                <a:lnTo>
                  <a:pt x="6171679" y="44958"/>
                </a:lnTo>
                <a:lnTo>
                  <a:pt x="6198336" y="43180"/>
                </a:lnTo>
                <a:lnTo>
                  <a:pt x="6230874" y="43434"/>
                </a:lnTo>
                <a:lnTo>
                  <a:pt x="6297015" y="43370"/>
                </a:lnTo>
                <a:lnTo>
                  <a:pt x="6319240" y="44069"/>
                </a:lnTo>
                <a:lnTo>
                  <a:pt x="6339687" y="44196"/>
                </a:lnTo>
                <a:lnTo>
                  <a:pt x="6350051" y="43434"/>
                </a:lnTo>
                <a:lnTo>
                  <a:pt x="6349517" y="43307"/>
                </a:lnTo>
                <a:lnTo>
                  <a:pt x="6348984" y="43180"/>
                </a:lnTo>
                <a:lnTo>
                  <a:pt x="6345250" y="42291"/>
                </a:lnTo>
                <a:lnTo>
                  <a:pt x="6325895" y="41402"/>
                </a:lnTo>
                <a:lnTo>
                  <a:pt x="6368732" y="40513"/>
                </a:lnTo>
                <a:lnTo>
                  <a:pt x="6370637" y="41402"/>
                </a:lnTo>
                <a:lnTo>
                  <a:pt x="6403899" y="40513"/>
                </a:lnTo>
                <a:lnTo>
                  <a:pt x="6408648" y="40386"/>
                </a:lnTo>
                <a:lnTo>
                  <a:pt x="6432232" y="39624"/>
                </a:lnTo>
                <a:lnTo>
                  <a:pt x="6468859" y="38481"/>
                </a:lnTo>
                <a:lnTo>
                  <a:pt x="6499720" y="37719"/>
                </a:lnTo>
                <a:lnTo>
                  <a:pt x="6510007" y="37465"/>
                </a:lnTo>
                <a:lnTo>
                  <a:pt x="6571513" y="36830"/>
                </a:lnTo>
                <a:lnTo>
                  <a:pt x="6570904" y="38227"/>
                </a:lnTo>
                <a:lnTo>
                  <a:pt x="6586626" y="39497"/>
                </a:lnTo>
                <a:lnTo>
                  <a:pt x="6591452" y="40513"/>
                </a:lnTo>
                <a:lnTo>
                  <a:pt x="6558178" y="41402"/>
                </a:lnTo>
                <a:lnTo>
                  <a:pt x="6566217" y="40640"/>
                </a:lnTo>
                <a:lnTo>
                  <a:pt x="6560325" y="40005"/>
                </a:lnTo>
                <a:lnTo>
                  <a:pt x="6549072" y="39370"/>
                </a:lnTo>
                <a:lnTo>
                  <a:pt x="6541046" y="38735"/>
                </a:lnTo>
                <a:lnTo>
                  <a:pt x="6519481" y="38481"/>
                </a:lnTo>
                <a:lnTo>
                  <a:pt x="6499873" y="38862"/>
                </a:lnTo>
                <a:lnTo>
                  <a:pt x="6483477" y="39624"/>
                </a:lnTo>
                <a:lnTo>
                  <a:pt x="6471552" y="40513"/>
                </a:lnTo>
                <a:lnTo>
                  <a:pt x="6475463" y="41402"/>
                </a:lnTo>
                <a:lnTo>
                  <a:pt x="6473571" y="42672"/>
                </a:lnTo>
                <a:lnTo>
                  <a:pt x="6466865" y="43942"/>
                </a:lnTo>
                <a:lnTo>
                  <a:pt x="6456324" y="44958"/>
                </a:lnTo>
                <a:lnTo>
                  <a:pt x="6502362" y="43942"/>
                </a:lnTo>
                <a:lnTo>
                  <a:pt x="6669252" y="42418"/>
                </a:lnTo>
                <a:lnTo>
                  <a:pt x="6682118" y="41402"/>
                </a:lnTo>
                <a:lnTo>
                  <a:pt x="6693357" y="40513"/>
                </a:lnTo>
                <a:lnTo>
                  <a:pt x="6848754" y="40360"/>
                </a:lnTo>
                <a:lnTo>
                  <a:pt x="6943738" y="41402"/>
                </a:lnTo>
                <a:lnTo>
                  <a:pt x="6939928" y="40513"/>
                </a:lnTo>
                <a:lnTo>
                  <a:pt x="6933260" y="40513"/>
                </a:lnTo>
                <a:lnTo>
                  <a:pt x="6933806" y="40259"/>
                </a:lnTo>
                <a:lnTo>
                  <a:pt x="6935165" y="39624"/>
                </a:lnTo>
                <a:lnTo>
                  <a:pt x="7006564" y="42291"/>
                </a:lnTo>
                <a:lnTo>
                  <a:pt x="6990385" y="43180"/>
                </a:lnTo>
                <a:lnTo>
                  <a:pt x="7037032" y="44069"/>
                </a:lnTo>
                <a:lnTo>
                  <a:pt x="7036651" y="44704"/>
                </a:lnTo>
                <a:lnTo>
                  <a:pt x="7029767" y="45339"/>
                </a:lnTo>
                <a:lnTo>
                  <a:pt x="7018414" y="45720"/>
                </a:lnTo>
                <a:lnTo>
                  <a:pt x="7004659" y="45847"/>
                </a:lnTo>
                <a:lnTo>
                  <a:pt x="6996595" y="46228"/>
                </a:lnTo>
                <a:lnTo>
                  <a:pt x="6990855" y="46228"/>
                </a:lnTo>
                <a:lnTo>
                  <a:pt x="6989559" y="45999"/>
                </a:lnTo>
                <a:lnTo>
                  <a:pt x="6978929" y="46355"/>
                </a:lnTo>
                <a:lnTo>
                  <a:pt x="7008381" y="47117"/>
                </a:lnTo>
                <a:lnTo>
                  <a:pt x="7002754" y="47625"/>
                </a:lnTo>
                <a:lnTo>
                  <a:pt x="6965632" y="47625"/>
                </a:lnTo>
                <a:lnTo>
                  <a:pt x="7003910" y="48260"/>
                </a:lnTo>
                <a:lnTo>
                  <a:pt x="7060146" y="48260"/>
                </a:lnTo>
                <a:lnTo>
                  <a:pt x="7085584" y="49403"/>
                </a:lnTo>
                <a:lnTo>
                  <a:pt x="7111136" y="48133"/>
                </a:lnTo>
                <a:lnTo>
                  <a:pt x="7144359" y="47244"/>
                </a:lnTo>
                <a:lnTo>
                  <a:pt x="7182231" y="46863"/>
                </a:lnTo>
                <a:lnTo>
                  <a:pt x="7221715" y="47625"/>
                </a:lnTo>
                <a:lnTo>
                  <a:pt x="7221779" y="48133"/>
                </a:lnTo>
                <a:lnTo>
                  <a:pt x="7239444" y="48387"/>
                </a:lnTo>
                <a:lnTo>
                  <a:pt x="7255853" y="48895"/>
                </a:lnTo>
                <a:lnTo>
                  <a:pt x="7252170" y="50292"/>
                </a:lnTo>
                <a:lnTo>
                  <a:pt x="7271156" y="49530"/>
                </a:lnTo>
                <a:lnTo>
                  <a:pt x="7294067" y="49530"/>
                </a:lnTo>
                <a:lnTo>
                  <a:pt x="7314832" y="49657"/>
                </a:lnTo>
                <a:lnTo>
                  <a:pt x="7321105" y="49530"/>
                </a:lnTo>
                <a:lnTo>
                  <a:pt x="7327379" y="49403"/>
                </a:lnTo>
                <a:lnTo>
                  <a:pt x="7319150" y="49403"/>
                </a:lnTo>
                <a:lnTo>
                  <a:pt x="7293775" y="49022"/>
                </a:lnTo>
                <a:lnTo>
                  <a:pt x="7280732" y="48514"/>
                </a:lnTo>
                <a:lnTo>
                  <a:pt x="7294258" y="48260"/>
                </a:lnTo>
                <a:lnTo>
                  <a:pt x="7304646" y="47752"/>
                </a:lnTo>
                <a:lnTo>
                  <a:pt x="7315936" y="47371"/>
                </a:lnTo>
                <a:lnTo>
                  <a:pt x="7332142" y="47625"/>
                </a:lnTo>
                <a:lnTo>
                  <a:pt x="7334999" y="47625"/>
                </a:lnTo>
                <a:lnTo>
                  <a:pt x="7333094" y="48514"/>
                </a:lnTo>
                <a:lnTo>
                  <a:pt x="7345985" y="47371"/>
                </a:lnTo>
                <a:lnTo>
                  <a:pt x="7350290" y="46990"/>
                </a:lnTo>
                <a:lnTo>
                  <a:pt x="7350976" y="46863"/>
                </a:lnTo>
                <a:lnTo>
                  <a:pt x="7354430" y="46228"/>
                </a:lnTo>
                <a:lnTo>
                  <a:pt x="7359269" y="45339"/>
                </a:lnTo>
                <a:lnTo>
                  <a:pt x="7373252" y="44069"/>
                </a:lnTo>
                <a:lnTo>
                  <a:pt x="7453998" y="44069"/>
                </a:lnTo>
                <a:lnTo>
                  <a:pt x="7470559" y="44577"/>
                </a:lnTo>
                <a:lnTo>
                  <a:pt x="7464590" y="45466"/>
                </a:lnTo>
                <a:lnTo>
                  <a:pt x="7460374" y="45720"/>
                </a:lnTo>
                <a:lnTo>
                  <a:pt x="7406538" y="48768"/>
                </a:lnTo>
                <a:lnTo>
                  <a:pt x="7405446" y="49403"/>
                </a:lnTo>
                <a:lnTo>
                  <a:pt x="7420089" y="48768"/>
                </a:lnTo>
                <a:lnTo>
                  <a:pt x="7449109" y="48387"/>
                </a:lnTo>
                <a:lnTo>
                  <a:pt x="7482954" y="48514"/>
                </a:lnTo>
                <a:lnTo>
                  <a:pt x="7510361" y="49352"/>
                </a:lnTo>
                <a:lnTo>
                  <a:pt x="7550734" y="49110"/>
                </a:lnTo>
                <a:lnTo>
                  <a:pt x="7561567" y="49403"/>
                </a:lnTo>
                <a:lnTo>
                  <a:pt x="7564450" y="49022"/>
                </a:lnTo>
                <a:lnTo>
                  <a:pt x="7569263" y="48387"/>
                </a:lnTo>
                <a:lnTo>
                  <a:pt x="7570229" y="48260"/>
                </a:lnTo>
                <a:lnTo>
                  <a:pt x="7591819" y="46228"/>
                </a:lnTo>
                <a:lnTo>
                  <a:pt x="7601547" y="44958"/>
                </a:lnTo>
                <a:lnTo>
                  <a:pt x="7671994" y="44958"/>
                </a:lnTo>
                <a:lnTo>
                  <a:pt x="7657719" y="45847"/>
                </a:lnTo>
                <a:lnTo>
                  <a:pt x="7702461" y="45847"/>
                </a:lnTo>
                <a:lnTo>
                  <a:pt x="7702169" y="46736"/>
                </a:lnTo>
                <a:lnTo>
                  <a:pt x="7694371" y="47117"/>
                </a:lnTo>
                <a:lnTo>
                  <a:pt x="7681582" y="47244"/>
                </a:lnTo>
                <a:lnTo>
                  <a:pt x="7666291" y="47625"/>
                </a:lnTo>
                <a:lnTo>
                  <a:pt x="7675372" y="48133"/>
                </a:lnTo>
                <a:lnTo>
                  <a:pt x="7685443" y="48387"/>
                </a:lnTo>
                <a:lnTo>
                  <a:pt x="7696403" y="48133"/>
                </a:lnTo>
                <a:lnTo>
                  <a:pt x="7708176" y="47625"/>
                </a:lnTo>
                <a:lnTo>
                  <a:pt x="7699603" y="47625"/>
                </a:lnTo>
                <a:lnTo>
                  <a:pt x="7742199" y="45847"/>
                </a:lnTo>
                <a:lnTo>
                  <a:pt x="7750378" y="44958"/>
                </a:lnTo>
                <a:lnTo>
                  <a:pt x="7751546" y="44831"/>
                </a:lnTo>
                <a:lnTo>
                  <a:pt x="7731976" y="44069"/>
                </a:lnTo>
                <a:lnTo>
                  <a:pt x="7761783" y="44069"/>
                </a:lnTo>
                <a:lnTo>
                  <a:pt x="7776477" y="44450"/>
                </a:lnTo>
                <a:lnTo>
                  <a:pt x="7793012" y="45085"/>
                </a:lnTo>
                <a:lnTo>
                  <a:pt x="7810779" y="45059"/>
                </a:lnTo>
                <a:lnTo>
                  <a:pt x="7808976" y="45974"/>
                </a:lnTo>
                <a:lnTo>
                  <a:pt x="7802778" y="46609"/>
                </a:lnTo>
                <a:lnTo>
                  <a:pt x="7798536" y="47117"/>
                </a:lnTo>
                <a:lnTo>
                  <a:pt x="7802423" y="47625"/>
                </a:lnTo>
                <a:lnTo>
                  <a:pt x="7837043" y="48006"/>
                </a:lnTo>
                <a:lnTo>
                  <a:pt x="7852346" y="48006"/>
                </a:lnTo>
                <a:lnTo>
                  <a:pt x="7868107" y="47625"/>
                </a:lnTo>
                <a:lnTo>
                  <a:pt x="7859636" y="47498"/>
                </a:lnTo>
                <a:lnTo>
                  <a:pt x="7858938" y="47117"/>
                </a:lnTo>
                <a:lnTo>
                  <a:pt x="7855928" y="46482"/>
                </a:lnTo>
                <a:lnTo>
                  <a:pt x="7840497" y="45847"/>
                </a:lnTo>
                <a:lnTo>
                  <a:pt x="7853388" y="45339"/>
                </a:lnTo>
                <a:lnTo>
                  <a:pt x="7881328" y="44958"/>
                </a:lnTo>
                <a:lnTo>
                  <a:pt x="7878648" y="44958"/>
                </a:lnTo>
                <a:lnTo>
                  <a:pt x="7870838" y="44831"/>
                </a:lnTo>
                <a:lnTo>
                  <a:pt x="7861427" y="44577"/>
                </a:lnTo>
                <a:lnTo>
                  <a:pt x="7849070" y="44069"/>
                </a:lnTo>
                <a:lnTo>
                  <a:pt x="7875803" y="44069"/>
                </a:lnTo>
                <a:lnTo>
                  <a:pt x="7930731" y="44831"/>
                </a:lnTo>
                <a:lnTo>
                  <a:pt x="7954899" y="45720"/>
                </a:lnTo>
                <a:lnTo>
                  <a:pt x="7988198" y="44958"/>
                </a:lnTo>
                <a:lnTo>
                  <a:pt x="8069770" y="44069"/>
                </a:lnTo>
                <a:lnTo>
                  <a:pt x="8074152" y="43942"/>
                </a:lnTo>
                <a:lnTo>
                  <a:pt x="8100390" y="43180"/>
                </a:lnTo>
                <a:lnTo>
                  <a:pt x="8096313" y="42926"/>
                </a:lnTo>
                <a:lnTo>
                  <a:pt x="8086103" y="42291"/>
                </a:lnTo>
                <a:lnTo>
                  <a:pt x="8075790" y="42799"/>
                </a:lnTo>
                <a:lnTo>
                  <a:pt x="8063497" y="42926"/>
                </a:lnTo>
                <a:lnTo>
                  <a:pt x="8051571" y="42799"/>
                </a:lnTo>
                <a:lnTo>
                  <a:pt x="8042313" y="42291"/>
                </a:lnTo>
                <a:lnTo>
                  <a:pt x="8053756" y="41910"/>
                </a:lnTo>
                <a:lnTo>
                  <a:pt x="8047431" y="41275"/>
                </a:lnTo>
                <a:lnTo>
                  <a:pt x="8042478" y="40513"/>
                </a:lnTo>
                <a:lnTo>
                  <a:pt x="8041653" y="40386"/>
                </a:lnTo>
                <a:lnTo>
                  <a:pt x="8054695" y="39624"/>
                </a:lnTo>
                <a:lnTo>
                  <a:pt x="8099298" y="39585"/>
                </a:lnTo>
                <a:lnTo>
                  <a:pt x="8156842" y="40259"/>
                </a:lnTo>
                <a:lnTo>
                  <a:pt x="8181302" y="39624"/>
                </a:lnTo>
                <a:close/>
              </a:path>
              <a:path w="8271509" h="60960">
                <a:moveTo>
                  <a:pt x="8194903" y="41236"/>
                </a:moveTo>
                <a:lnTo>
                  <a:pt x="8193481" y="41211"/>
                </a:lnTo>
                <a:lnTo>
                  <a:pt x="8191881" y="41236"/>
                </a:lnTo>
                <a:lnTo>
                  <a:pt x="8194903" y="41236"/>
                </a:lnTo>
                <a:close/>
              </a:path>
              <a:path w="8271509" h="60960">
                <a:moveTo>
                  <a:pt x="8271116" y="43395"/>
                </a:moveTo>
                <a:lnTo>
                  <a:pt x="8242719" y="42113"/>
                </a:lnTo>
                <a:lnTo>
                  <a:pt x="8202371" y="41249"/>
                </a:lnTo>
                <a:lnTo>
                  <a:pt x="8194903" y="41236"/>
                </a:lnTo>
                <a:lnTo>
                  <a:pt x="8214030" y="41579"/>
                </a:lnTo>
                <a:lnTo>
                  <a:pt x="8210448" y="43167"/>
                </a:lnTo>
                <a:lnTo>
                  <a:pt x="8165465" y="43624"/>
                </a:lnTo>
                <a:lnTo>
                  <a:pt x="8147431" y="45212"/>
                </a:lnTo>
                <a:lnTo>
                  <a:pt x="8184553" y="45300"/>
                </a:lnTo>
                <a:lnTo>
                  <a:pt x="8239887" y="43802"/>
                </a:lnTo>
                <a:lnTo>
                  <a:pt x="8271116" y="43395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01152" y="2896806"/>
            <a:ext cx="7205980" cy="15894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>
                <a:solidFill>
                  <a:srgbClr val="FFFFFF"/>
                </a:solidFill>
                <a:latin typeface="Consolas"/>
                <a:cs typeface="Consolas"/>
              </a:rPr>
              <a:t>The beauty I see </a:t>
            </a:r>
            <a:r>
              <a:rPr dirty="0" sz="5400" spc="5">
                <a:solidFill>
                  <a:srgbClr val="FFFFFF"/>
                </a:solidFill>
                <a:latin typeface="Consolas"/>
                <a:cs typeface="Consolas"/>
              </a:rPr>
              <a:t>in </a:t>
            </a:r>
            <a:r>
              <a:rPr dirty="0" sz="5400" spc="-29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5400" spc="5">
                <a:solidFill>
                  <a:srgbClr val="FFFFFF"/>
                </a:solidFill>
                <a:latin typeface="Consolas"/>
                <a:cs typeface="Consolas"/>
              </a:rPr>
              <a:t>Algebra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1152" y="5049520"/>
            <a:ext cx="5400675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se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Compilado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por</a:t>
            </a:r>
            <a:r>
              <a:rPr dirty="0" sz="2400" spc="-11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Ariel</a:t>
            </a:r>
            <a:r>
              <a:rPr dirty="0" sz="24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Guerrero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@13/01/2018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6308" y="290206"/>
            <a:ext cx="372745" cy="351155"/>
            <a:chOff x="4866308" y="290206"/>
            <a:chExt cx="372745" cy="351155"/>
          </a:xfrm>
        </p:grpSpPr>
        <p:sp>
          <p:nvSpPr>
            <p:cNvPr id="3" name="object 3"/>
            <p:cNvSpPr/>
            <p:nvPr/>
          </p:nvSpPr>
          <p:spPr>
            <a:xfrm>
              <a:off x="4872658" y="296556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7"/>
                  </a:lnTo>
                  <a:lnTo>
                    <a:pt x="24577" y="83666"/>
                  </a:lnTo>
                  <a:lnTo>
                    <a:pt x="6430" y="124019"/>
                  </a:lnTo>
                  <a:lnTo>
                    <a:pt x="0" y="168927"/>
                  </a:lnTo>
                  <a:lnTo>
                    <a:pt x="6430" y="213835"/>
                  </a:lnTo>
                  <a:lnTo>
                    <a:pt x="24577" y="254189"/>
                  </a:lnTo>
                  <a:lnTo>
                    <a:pt x="52726" y="288378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8"/>
                  </a:lnTo>
                  <a:lnTo>
                    <a:pt x="335461" y="254189"/>
                  </a:lnTo>
                  <a:lnTo>
                    <a:pt x="353609" y="213835"/>
                  </a:lnTo>
                  <a:lnTo>
                    <a:pt x="360039" y="168927"/>
                  </a:lnTo>
                  <a:lnTo>
                    <a:pt x="353609" y="124019"/>
                  </a:lnTo>
                  <a:lnTo>
                    <a:pt x="335461" y="83666"/>
                  </a:lnTo>
                  <a:lnTo>
                    <a:pt x="307313" y="49477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72658" y="296556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988914" y="222275"/>
            <a:ext cx="162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9196" y="480059"/>
            <a:ext cx="84455" cy="1117600"/>
          </a:xfrm>
          <a:custGeom>
            <a:avLst/>
            <a:gdLst/>
            <a:ahLst/>
            <a:cxnLst/>
            <a:rect l="l" t="t" r="r" b="b"/>
            <a:pathLst>
              <a:path w="84455" h="1117600">
                <a:moveTo>
                  <a:pt x="83934" y="0"/>
                </a:moveTo>
                <a:lnTo>
                  <a:pt x="0" y="0"/>
                </a:lnTo>
                <a:lnTo>
                  <a:pt x="0" y="16510"/>
                </a:lnTo>
                <a:lnTo>
                  <a:pt x="52984" y="16510"/>
                </a:lnTo>
                <a:lnTo>
                  <a:pt x="52984" y="1102360"/>
                </a:lnTo>
                <a:lnTo>
                  <a:pt x="0" y="1102360"/>
                </a:lnTo>
                <a:lnTo>
                  <a:pt x="0" y="1117600"/>
                </a:lnTo>
                <a:lnTo>
                  <a:pt x="83934" y="1117600"/>
                </a:lnTo>
                <a:lnTo>
                  <a:pt x="83934" y="1102360"/>
                </a:lnTo>
                <a:lnTo>
                  <a:pt x="83934" y="16510"/>
                </a:lnTo>
                <a:lnTo>
                  <a:pt x="8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4389" y="480059"/>
            <a:ext cx="84455" cy="1117600"/>
          </a:xfrm>
          <a:custGeom>
            <a:avLst/>
            <a:gdLst/>
            <a:ahLst/>
            <a:cxnLst/>
            <a:rect l="l" t="t" r="r" b="b"/>
            <a:pathLst>
              <a:path w="84455" h="1117600">
                <a:moveTo>
                  <a:pt x="83934" y="0"/>
                </a:moveTo>
                <a:lnTo>
                  <a:pt x="0" y="0"/>
                </a:lnTo>
                <a:lnTo>
                  <a:pt x="0" y="16510"/>
                </a:lnTo>
                <a:lnTo>
                  <a:pt x="0" y="1102360"/>
                </a:lnTo>
                <a:lnTo>
                  <a:pt x="0" y="1117600"/>
                </a:lnTo>
                <a:lnTo>
                  <a:pt x="83934" y="1117600"/>
                </a:lnTo>
                <a:lnTo>
                  <a:pt x="83934" y="1102360"/>
                </a:lnTo>
                <a:lnTo>
                  <a:pt x="30949" y="1102360"/>
                </a:lnTo>
                <a:lnTo>
                  <a:pt x="30949" y="16510"/>
                </a:lnTo>
                <a:lnTo>
                  <a:pt x="83934" y="16510"/>
                </a:lnTo>
                <a:lnTo>
                  <a:pt x="8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2301" y="315821"/>
            <a:ext cx="161353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0	1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	1	0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0	1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1	1	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2317" y="5349240"/>
            <a:ext cx="49530" cy="8890"/>
          </a:xfrm>
          <a:custGeom>
            <a:avLst/>
            <a:gdLst/>
            <a:ahLst/>
            <a:cxnLst/>
            <a:rect l="l" t="t" r="r" b="b"/>
            <a:pathLst>
              <a:path w="49529" h="8889">
                <a:moveTo>
                  <a:pt x="0" y="8890"/>
                </a:moveTo>
                <a:lnTo>
                  <a:pt x="48964" y="8890"/>
                </a:lnTo>
                <a:lnTo>
                  <a:pt x="48964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61305" y="4368398"/>
          <a:ext cx="1340485" cy="228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/>
                <a:gridCol w="234950"/>
                <a:gridCol w="276225"/>
                <a:gridCol w="276225"/>
                <a:gridCol w="227965"/>
              </a:tblGrid>
              <a:tr h="23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ts val="167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67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29194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614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290114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614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18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7239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7239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0645"/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0645"/>
                </a:tc>
              </a:tr>
              <a:tr h="229194">
                <a:tc>
                  <a:txBody>
                    <a:bodyPr/>
                    <a:lstStyle/>
                    <a:p>
                      <a:pPr marL="46990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614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614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57150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4699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4699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marL="46990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0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052317" y="4706620"/>
            <a:ext cx="49530" cy="8890"/>
          </a:xfrm>
          <a:custGeom>
            <a:avLst/>
            <a:gdLst/>
            <a:ahLst/>
            <a:cxnLst/>
            <a:rect l="l" t="t" r="r" b="b"/>
            <a:pathLst>
              <a:path w="49529" h="8889">
                <a:moveTo>
                  <a:pt x="0" y="8889"/>
                </a:moveTo>
                <a:lnTo>
                  <a:pt x="48964" y="8889"/>
                </a:lnTo>
                <a:lnTo>
                  <a:pt x="4896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68436" y="5349240"/>
            <a:ext cx="49530" cy="8890"/>
          </a:xfrm>
          <a:custGeom>
            <a:avLst/>
            <a:gdLst/>
            <a:ahLst/>
            <a:cxnLst/>
            <a:rect l="l" t="t" r="r" b="b"/>
            <a:pathLst>
              <a:path w="49529" h="8889">
                <a:moveTo>
                  <a:pt x="0" y="8890"/>
                </a:moveTo>
                <a:lnTo>
                  <a:pt x="48964" y="8890"/>
                </a:lnTo>
                <a:lnTo>
                  <a:pt x="48964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68436" y="4706620"/>
            <a:ext cx="49530" cy="8890"/>
          </a:xfrm>
          <a:custGeom>
            <a:avLst/>
            <a:gdLst/>
            <a:ahLst/>
            <a:cxnLst/>
            <a:rect l="l" t="t" r="r" b="b"/>
            <a:pathLst>
              <a:path w="49529" h="8889">
                <a:moveTo>
                  <a:pt x="0" y="8889"/>
                </a:moveTo>
                <a:lnTo>
                  <a:pt x="48964" y="8889"/>
                </a:lnTo>
                <a:lnTo>
                  <a:pt x="4896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67985" y="6572250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59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67985" y="5929629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60"/>
                </a:moveTo>
                <a:lnTo>
                  <a:pt x="48964" y="10160"/>
                </a:lnTo>
                <a:lnTo>
                  <a:pt x="4896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84105" y="6572250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59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84105" y="5929629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60"/>
                </a:moveTo>
                <a:lnTo>
                  <a:pt x="48964" y="10160"/>
                </a:lnTo>
                <a:lnTo>
                  <a:pt x="4896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5766009" y="939325"/>
            <a:ext cx="372745" cy="351155"/>
            <a:chOff x="5766009" y="939325"/>
            <a:chExt cx="372745" cy="351155"/>
          </a:xfrm>
        </p:grpSpPr>
        <p:sp>
          <p:nvSpPr>
            <p:cNvPr id="19" name="object 19"/>
            <p:cNvSpPr/>
            <p:nvPr/>
          </p:nvSpPr>
          <p:spPr>
            <a:xfrm>
              <a:off x="5772359" y="945675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8" y="83667"/>
                  </a:lnTo>
                  <a:lnTo>
                    <a:pt x="6430" y="124021"/>
                  </a:lnTo>
                  <a:lnTo>
                    <a:pt x="0" y="168929"/>
                  </a:lnTo>
                  <a:lnTo>
                    <a:pt x="6430" y="213836"/>
                  </a:lnTo>
                  <a:lnTo>
                    <a:pt x="24578" y="254189"/>
                  </a:lnTo>
                  <a:lnTo>
                    <a:pt x="52726" y="288378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8"/>
                  </a:lnTo>
                  <a:lnTo>
                    <a:pt x="335461" y="254189"/>
                  </a:lnTo>
                  <a:lnTo>
                    <a:pt x="353609" y="213836"/>
                  </a:lnTo>
                  <a:lnTo>
                    <a:pt x="360039" y="168929"/>
                  </a:lnTo>
                  <a:lnTo>
                    <a:pt x="353609" y="124021"/>
                  </a:lnTo>
                  <a:lnTo>
                    <a:pt x="335461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72359" y="945675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888616" y="871394"/>
            <a:ext cx="181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64755" y="955715"/>
            <a:ext cx="372745" cy="351155"/>
            <a:chOff x="4264755" y="955715"/>
            <a:chExt cx="372745" cy="351155"/>
          </a:xfrm>
        </p:grpSpPr>
        <p:sp>
          <p:nvSpPr>
            <p:cNvPr id="23" name="object 23"/>
            <p:cNvSpPr/>
            <p:nvPr/>
          </p:nvSpPr>
          <p:spPr>
            <a:xfrm>
              <a:off x="4271105" y="962065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7" y="83667"/>
                  </a:lnTo>
                  <a:lnTo>
                    <a:pt x="6430" y="124021"/>
                  </a:lnTo>
                  <a:lnTo>
                    <a:pt x="0" y="168929"/>
                  </a:lnTo>
                  <a:lnTo>
                    <a:pt x="6430" y="213836"/>
                  </a:lnTo>
                  <a:lnTo>
                    <a:pt x="24577" y="254190"/>
                  </a:lnTo>
                  <a:lnTo>
                    <a:pt x="52726" y="288379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9"/>
                  </a:lnTo>
                  <a:lnTo>
                    <a:pt x="335461" y="254190"/>
                  </a:lnTo>
                  <a:lnTo>
                    <a:pt x="353609" y="213836"/>
                  </a:lnTo>
                  <a:lnTo>
                    <a:pt x="360039" y="168929"/>
                  </a:lnTo>
                  <a:lnTo>
                    <a:pt x="353609" y="124021"/>
                  </a:lnTo>
                  <a:lnTo>
                    <a:pt x="335461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71105" y="962065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387360" y="887785"/>
            <a:ext cx="16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66308" y="1620175"/>
            <a:ext cx="408305" cy="422275"/>
            <a:chOff x="4866308" y="1620175"/>
            <a:chExt cx="408305" cy="422275"/>
          </a:xfrm>
        </p:grpSpPr>
        <p:sp>
          <p:nvSpPr>
            <p:cNvPr id="27" name="object 27"/>
            <p:cNvSpPr/>
            <p:nvPr/>
          </p:nvSpPr>
          <p:spPr>
            <a:xfrm>
              <a:off x="4872658" y="1626525"/>
              <a:ext cx="395605" cy="409575"/>
            </a:xfrm>
            <a:custGeom>
              <a:avLst/>
              <a:gdLst/>
              <a:ahLst/>
              <a:cxnLst/>
              <a:rect l="l" t="t" r="r" b="b"/>
              <a:pathLst>
                <a:path w="395604" h="409575">
                  <a:moveTo>
                    <a:pt x="197751" y="0"/>
                  </a:moveTo>
                  <a:lnTo>
                    <a:pt x="152408" y="5401"/>
                  </a:lnTo>
                  <a:lnTo>
                    <a:pt x="110785" y="20788"/>
                  </a:lnTo>
                  <a:lnTo>
                    <a:pt x="74067" y="44931"/>
                  </a:lnTo>
                  <a:lnTo>
                    <a:pt x="43443" y="76605"/>
                  </a:lnTo>
                  <a:lnTo>
                    <a:pt x="20099" y="114580"/>
                  </a:lnTo>
                  <a:lnTo>
                    <a:pt x="5222" y="157629"/>
                  </a:lnTo>
                  <a:lnTo>
                    <a:pt x="0" y="204524"/>
                  </a:lnTo>
                  <a:lnTo>
                    <a:pt x="5222" y="251420"/>
                  </a:lnTo>
                  <a:lnTo>
                    <a:pt x="20099" y="294469"/>
                  </a:lnTo>
                  <a:lnTo>
                    <a:pt x="43443" y="332444"/>
                  </a:lnTo>
                  <a:lnTo>
                    <a:pt x="74067" y="364117"/>
                  </a:lnTo>
                  <a:lnTo>
                    <a:pt x="110785" y="388261"/>
                  </a:lnTo>
                  <a:lnTo>
                    <a:pt x="152408" y="403647"/>
                  </a:lnTo>
                  <a:lnTo>
                    <a:pt x="197751" y="409049"/>
                  </a:lnTo>
                  <a:lnTo>
                    <a:pt x="243094" y="403647"/>
                  </a:lnTo>
                  <a:lnTo>
                    <a:pt x="284717" y="388261"/>
                  </a:lnTo>
                  <a:lnTo>
                    <a:pt x="321434" y="364117"/>
                  </a:lnTo>
                  <a:lnTo>
                    <a:pt x="352058" y="332444"/>
                  </a:lnTo>
                  <a:lnTo>
                    <a:pt x="375402" y="294469"/>
                  </a:lnTo>
                  <a:lnTo>
                    <a:pt x="390279" y="251420"/>
                  </a:lnTo>
                  <a:lnTo>
                    <a:pt x="395502" y="204524"/>
                  </a:lnTo>
                  <a:lnTo>
                    <a:pt x="390279" y="157629"/>
                  </a:lnTo>
                  <a:lnTo>
                    <a:pt x="375402" y="114580"/>
                  </a:lnTo>
                  <a:lnTo>
                    <a:pt x="352058" y="76605"/>
                  </a:lnTo>
                  <a:lnTo>
                    <a:pt x="321434" y="44931"/>
                  </a:lnTo>
                  <a:lnTo>
                    <a:pt x="284717" y="20788"/>
                  </a:lnTo>
                  <a:lnTo>
                    <a:pt x="243094" y="5401"/>
                  </a:lnTo>
                  <a:lnTo>
                    <a:pt x="197751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72658" y="1626525"/>
              <a:ext cx="395605" cy="409575"/>
            </a:xfrm>
            <a:custGeom>
              <a:avLst/>
              <a:gdLst/>
              <a:ahLst/>
              <a:cxnLst/>
              <a:rect l="l" t="t" r="r" b="b"/>
              <a:pathLst>
                <a:path w="395604" h="409575">
                  <a:moveTo>
                    <a:pt x="0" y="204524"/>
                  </a:moveTo>
                  <a:lnTo>
                    <a:pt x="5222" y="157628"/>
                  </a:lnTo>
                  <a:lnTo>
                    <a:pt x="20099" y="114579"/>
                  </a:lnTo>
                  <a:lnTo>
                    <a:pt x="43443" y="76604"/>
                  </a:lnTo>
                  <a:lnTo>
                    <a:pt x="74068" y="44931"/>
                  </a:lnTo>
                  <a:lnTo>
                    <a:pt x="110785" y="20788"/>
                  </a:lnTo>
                  <a:lnTo>
                    <a:pt x="152408" y="5401"/>
                  </a:lnTo>
                  <a:lnTo>
                    <a:pt x="197751" y="0"/>
                  </a:lnTo>
                  <a:lnTo>
                    <a:pt x="243094" y="5401"/>
                  </a:lnTo>
                  <a:lnTo>
                    <a:pt x="284717" y="20788"/>
                  </a:lnTo>
                  <a:lnTo>
                    <a:pt x="321434" y="44931"/>
                  </a:lnTo>
                  <a:lnTo>
                    <a:pt x="352059" y="76604"/>
                  </a:lnTo>
                  <a:lnTo>
                    <a:pt x="375403" y="114579"/>
                  </a:lnTo>
                  <a:lnTo>
                    <a:pt x="390280" y="157628"/>
                  </a:lnTo>
                  <a:lnTo>
                    <a:pt x="395503" y="204524"/>
                  </a:lnTo>
                  <a:lnTo>
                    <a:pt x="390280" y="251420"/>
                  </a:lnTo>
                  <a:lnTo>
                    <a:pt x="375403" y="294469"/>
                  </a:lnTo>
                  <a:lnTo>
                    <a:pt x="352059" y="332444"/>
                  </a:lnTo>
                  <a:lnTo>
                    <a:pt x="321434" y="364117"/>
                  </a:lnTo>
                  <a:lnTo>
                    <a:pt x="284717" y="388260"/>
                  </a:lnTo>
                  <a:lnTo>
                    <a:pt x="243094" y="403647"/>
                  </a:lnTo>
                  <a:lnTo>
                    <a:pt x="197751" y="409049"/>
                  </a:lnTo>
                  <a:lnTo>
                    <a:pt x="152408" y="403647"/>
                  </a:lnTo>
                  <a:lnTo>
                    <a:pt x="110785" y="388260"/>
                  </a:lnTo>
                  <a:lnTo>
                    <a:pt x="74068" y="364117"/>
                  </a:lnTo>
                  <a:lnTo>
                    <a:pt x="43443" y="332444"/>
                  </a:lnTo>
                  <a:lnTo>
                    <a:pt x="20099" y="294469"/>
                  </a:lnTo>
                  <a:lnTo>
                    <a:pt x="5222" y="251420"/>
                  </a:lnTo>
                  <a:lnTo>
                    <a:pt x="0" y="204524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992608" y="1542119"/>
            <a:ext cx="182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38042" y="5360670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547030" y="4387911"/>
          <a:ext cx="134048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/>
                <a:gridCol w="217804"/>
                <a:gridCol w="276225"/>
                <a:gridCol w="276225"/>
                <a:gridCol w="244475"/>
              </a:tblGrid>
              <a:tr h="233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1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167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67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25463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614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61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614"/>
                        </a:lnSpc>
                        <a:spcBef>
                          <a:spcPts val="6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ts val="161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513748">
                <a:tc>
                  <a:txBody>
                    <a:bodyPr/>
                    <a:lstStyle/>
                    <a:p>
                      <a:pPr marL="31750">
                        <a:lnSpc>
                          <a:spcPts val="147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3175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31750">
                        <a:lnSpc>
                          <a:spcPts val="96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7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3815">
                        <a:lnSpc>
                          <a:spcPts val="15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3815">
                        <a:lnSpc>
                          <a:spcPts val="95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47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16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1600">
                        <a:lnSpc>
                          <a:spcPts val="96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47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1600">
                        <a:lnSpc>
                          <a:spcPts val="15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1600">
                        <a:lnSpc>
                          <a:spcPts val="95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47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16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1600">
                        <a:lnSpc>
                          <a:spcPts val="96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9838042" y="4718050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54161" y="5360670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54161" y="4718050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547030" y="4728209"/>
          <a:ext cx="136779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/>
                <a:gridCol w="217805"/>
                <a:gridCol w="276225"/>
                <a:gridCol w="276225"/>
                <a:gridCol w="244475"/>
              </a:tblGrid>
              <a:tr h="50447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21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06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06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33019"/>
                </a:tc>
              </a:tr>
              <a:tr h="229194">
                <a:tc>
                  <a:txBody>
                    <a:bodyPr/>
                    <a:lstStyle/>
                    <a:p>
                      <a:pPr marL="58419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614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614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161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58419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2880">
                <a:tc>
                  <a:txBody>
                    <a:bodyPr/>
                    <a:lstStyle/>
                    <a:p>
                      <a:pPr marL="58419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142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marL="58419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1545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9865282" y="5845809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59"/>
                </a:moveTo>
                <a:lnTo>
                  <a:pt x="48963" y="10159"/>
                </a:lnTo>
                <a:lnTo>
                  <a:pt x="48963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81402" y="6488429"/>
            <a:ext cx="1033144" cy="10160"/>
          </a:xfrm>
          <a:custGeom>
            <a:avLst/>
            <a:gdLst/>
            <a:ahLst/>
            <a:cxnLst/>
            <a:rect l="l" t="t" r="r" b="b"/>
            <a:pathLst>
              <a:path w="1033145" h="10160">
                <a:moveTo>
                  <a:pt x="48958" y="0"/>
                </a:moveTo>
                <a:lnTo>
                  <a:pt x="0" y="0"/>
                </a:lnTo>
                <a:lnTo>
                  <a:pt x="0" y="10160"/>
                </a:lnTo>
                <a:lnTo>
                  <a:pt x="48958" y="10160"/>
                </a:lnTo>
                <a:lnTo>
                  <a:pt x="48958" y="0"/>
                </a:lnTo>
                <a:close/>
              </a:path>
              <a:path w="1033145" h="10160">
                <a:moveTo>
                  <a:pt x="1032840" y="0"/>
                </a:moveTo>
                <a:lnTo>
                  <a:pt x="983869" y="0"/>
                </a:lnTo>
                <a:lnTo>
                  <a:pt x="983869" y="10160"/>
                </a:lnTo>
                <a:lnTo>
                  <a:pt x="1032840" y="10160"/>
                </a:lnTo>
                <a:lnTo>
                  <a:pt x="1032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881402" y="5845809"/>
            <a:ext cx="49530" cy="10160"/>
          </a:xfrm>
          <a:custGeom>
            <a:avLst/>
            <a:gdLst/>
            <a:ahLst/>
            <a:cxnLst/>
            <a:rect l="l" t="t" r="r" b="b"/>
            <a:pathLst>
              <a:path w="49529" h="10160">
                <a:moveTo>
                  <a:pt x="0" y="10159"/>
                </a:moveTo>
                <a:lnTo>
                  <a:pt x="48964" y="10159"/>
                </a:lnTo>
                <a:lnTo>
                  <a:pt x="48964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41728" y="4638211"/>
            <a:ext cx="245745" cy="216535"/>
          </a:xfrm>
          <a:custGeom>
            <a:avLst/>
            <a:gdLst/>
            <a:ahLst/>
            <a:cxnLst/>
            <a:rect l="l" t="t" r="r" b="b"/>
            <a:pathLst>
              <a:path w="245745" h="216535">
                <a:moveTo>
                  <a:pt x="0" y="108012"/>
                </a:moveTo>
                <a:lnTo>
                  <a:pt x="9641" y="65968"/>
                </a:lnTo>
                <a:lnTo>
                  <a:pt x="35934" y="31635"/>
                </a:lnTo>
                <a:lnTo>
                  <a:pt x="74931" y="8488"/>
                </a:lnTo>
                <a:lnTo>
                  <a:pt x="122687" y="0"/>
                </a:lnTo>
                <a:lnTo>
                  <a:pt x="170442" y="8488"/>
                </a:lnTo>
                <a:lnTo>
                  <a:pt x="209439" y="31635"/>
                </a:lnTo>
                <a:lnTo>
                  <a:pt x="235732" y="65968"/>
                </a:lnTo>
                <a:lnTo>
                  <a:pt x="245374" y="108012"/>
                </a:lnTo>
                <a:lnTo>
                  <a:pt x="235732" y="150055"/>
                </a:lnTo>
                <a:lnTo>
                  <a:pt x="209439" y="184388"/>
                </a:lnTo>
                <a:lnTo>
                  <a:pt x="170442" y="207535"/>
                </a:lnTo>
                <a:lnTo>
                  <a:pt x="122687" y="216024"/>
                </a:lnTo>
                <a:lnTo>
                  <a:pt x="74931" y="207535"/>
                </a:lnTo>
                <a:lnTo>
                  <a:pt x="35934" y="184388"/>
                </a:lnTo>
                <a:lnTo>
                  <a:pt x="9641" y="150055"/>
                </a:lnTo>
                <a:lnTo>
                  <a:pt x="0" y="10801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68510" y="4635611"/>
            <a:ext cx="245745" cy="216535"/>
          </a:xfrm>
          <a:custGeom>
            <a:avLst/>
            <a:gdLst/>
            <a:ahLst/>
            <a:cxnLst/>
            <a:rect l="l" t="t" r="r" b="b"/>
            <a:pathLst>
              <a:path w="245745" h="216535">
                <a:moveTo>
                  <a:pt x="0" y="108012"/>
                </a:moveTo>
                <a:lnTo>
                  <a:pt x="9641" y="65968"/>
                </a:lnTo>
                <a:lnTo>
                  <a:pt x="35934" y="31635"/>
                </a:lnTo>
                <a:lnTo>
                  <a:pt x="74931" y="8488"/>
                </a:lnTo>
                <a:lnTo>
                  <a:pt x="122687" y="0"/>
                </a:lnTo>
                <a:lnTo>
                  <a:pt x="170442" y="8488"/>
                </a:lnTo>
                <a:lnTo>
                  <a:pt x="209439" y="31635"/>
                </a:lnTo>
                <a:lnTo>
                  <a:pt x="235732" y="65968"/>
                </a:lnTo>
                <a:lnTo>
                  <a:pt x="245374" y="108012"/>
                </a:lnTo>
                <a:lnTo>
                  <a:pt x="235732" y="150055"/>
                </a:lnTo>
                <a:lnTo>
                  <a:pt x="209439" y="184388"/>
                </a:lnTo>
                <a:lnTo>
                  <a:pt x="170442" y="207535"/>
                </a:lnTo>
                <a:lnTo>
                  <a:pt x="122687" y="216024"/>
                </a:lnTo>
                <a:lnTo>
                  <a:pt x="74931" y="207535"/>
                </a:lnTo>
                <a:lnTo>
                  <a:pt x="35934" y="184388"/>
                </a:lnTo>
                <a:lnTo>
                  <a:pt x="9641" y="150055"/>
                </a:lnTo>
                <a:lnTo>
                  <a:pt x="0" y="10801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20645" y="6057305"/>
            <a:ext cx="245745" cy="216535"/>
          </a:xfrm>
          <a:custGeom>
            <a:avLst/>
            <a:gdLst/>
            <a:ahLst/>
            <a:cxnLst/>
            <a:rect l="l" t="t" r="r" b="b"/>
            <a:pathLst>
              <a:path w="245745" h="216535">
                <a:moveTo>
                  <a:pt x="0" y="108012"/>
                </a:moveTo>
                <a:lnTo>
                  <a:pt x="9641" y="65968"/>
                </a:lnTo>
                <a:lnTo>
                  <a:pt x="35934" y="31635"/>
                </a:lnTo>
                <a:lnTo>
                  <a:pt x="74931" y="8488"/>
                </a:lnTo>
                <a:lnTo>
                  <a:pt x="122687" y="0"/>
                </a:lnTo>
                <a:lnTo>
                  <a:pt x="170442" y="8488"/>
                </a:lnTo>
                <a:lnTo>
                  <a:pt x="209439" y="31635"/>
                </a:lnTo>
                <a:lnTo>
                  <a:pt x="235732" y="65968"/>
                </a:lnTo>
                <a:lnTo>
                  <a:pt x="245374" y="108012"/>
                </a:lnTo>
                <a:lnTo>
                  <a:pt x="235732" y="150055"/>
                </a:lnTo>
                <a:lnTo>
                  <a:pt x="209439" y="184388"/>
                </a:lnTo>
                <a:lnTo>
                  <a:pt x="170442" y="207535"/>
                </a:lnTo>
                <a:lnTo>
                  <a:pt x="122687" y="216024"/>
                </a:lnTo>
                <a:lnTo>
                  <a:pt x="74931" y="207535"/>
                </a:lnTo>
                <a:lnTo>
                  <a:pt x="35934" y="184388"/>
                </a:lnTo>
                <a:lnTo>
                  <a:pt x="9641" y="150055"/>
                </a:lnTo>
                <a:lnTo>
                  <a:pt x="0" y="10801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87074" y="6057305"/>
            <a:ext cx="245745" cy="216535"/>
          </a:xfrm>
          <a:custGeom>
            <a:avLst/>
            <a:gdLst/>
            <a:ahLst/>
            <a:cxnLst/>
            <a:rect l="l" t="t" r="r" b="b"/>
            <a:pathLst>
              <a:path w="245745" h="216535">
                <a:moveTo>
                  <a:pt x="0" y="108012"/>
                </a:moveTo>
                <a:lnTo>
                  <a:pt x="9641" y="65968"/>
                </a:lnTo>
                <a:lnTo>
                  <a:pt x="35934" y="31635"/>
                </a:lnTo>
                <a:lnTo>
                  <a:pt x="74931" y="8488"/>
                </a:lnTo>
                <a:lnTo>
                  <a:pt x="122687" y="0"/>
                </a:lnTo>
                <a:lnTo>
                  <a:pt x="170442" y="8488"/>
                </a:lnTo>
                <a:lnTo>
                  <a:pt x="209439" y="31635"/>
                </a:lnTo>
                <a:lnTo>
                  <a:pt x="235732" y="65968"/>
                </a:lnTo>
                <a:lnTo>
                  <a:pt x="245374" y="108012"/>
                </a:lnTo>
                <a:lnTo>
                  <a:pt x="235732" y="150055"/>
                </a:lnTo>
                <a:lnTo>
                  <a:pt x="209439" y="184388"/>
                </a:lnTo>
                <a:lnTo>
                  <a:pt x="170442" y="207535"/>
                </a:lnTo>
                <a:lnTo>
                  <a:pt x="122687" y="216024"/>
                </a:lnTo>
                <a:lnTo>
                  <a:pt x="74931" y="207535"/>
                </a:lnTo>
                <a:lnTo>
                  <a:pt x="35934" y="184388"/>
                </a:lnTo>
                <a:lnTo>
                  <a:pt x="9641" y="150055"/>
                </a:lnTo>
                <a:lnTo>
                  <a:pt x="0" y="10801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36349" y="5053520"/>
            <a:ext cx="245745" cy="216535"/>
          </a:xfrm>
          <a:custGeom>
            <a:avLst/>
            <a:gdLst/>
            <a:ahLst/>
            <a:cxnLst/>
            <a:rect l="l" t="t" r="r" b="b"/>
            <a:pathLst>
              <a:path w="245745" h="216535">
                <a:moveTo>
                  <a:pt x="0" y="108012"/>
                </a:moveTo>
                <a:lnTo>
                  <a:pt x="9641" y="65968"/>
                </a:lnTo>
                <a:lnTo>
                  <a:pt x="35934" y="31635"/>
                </a:lnTo>
                <a:lnTo>
                  <a:pt x="74931" y="8488"/>
                </a:lnTo>
                <a:lnTo>
                  <a:pt x="122687" y="0"/>
                </a:lnTo>
                <a:lnTo>
                  <a:pt x="170442" y="8488"/>
                </a:lnTo>
                <a:lnTo>
                  <a:pt x="209439" y="31635"/>
                </a:lnTo>
                <a:lnTo>
                  <a:pt x="235732" y="65968"/>
                </a:lnTo>
                <a:lnTo>
                  <a:pt x="245374" y="108012"/>
                </a:lnTo>
                <a:lnTo>
                  <a:pt x="235732" y="150055"/>
                </a:lnTo>
                <a:lnTo>
                  <a:pt x="209439" y="184388"/>
                </a:lnTo>
                <a:lnTo>
                  <a:pt x="170442" y="207535"/>
                </a:lnTo>
                <a:lnTo>
                  <a:pt x="122687" y="216024"/>
                </a:lnTo>
                <a:lnTo>
                  <a:pt x="74931" y="207535"/>
                </a:lnTo>
                <a:lnTo>
                  <a:pt x="35934" y="184388"/>
                </a:lnTo>
                <a:lnTo>
                  <a:pt x="9641" y="150055"/>
                </a:lnTo>
                <a:lnTo>
                  <a:pt x="0" y="108012"/>
                </a:lnTo>
                <a:close/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4" name="object 44"/>
          <p:cNvGrpSpPr/>
          <p:nvPr/>
        </p:nvGrpSpPr>
        <p:grpSpPr>
          <a:xfrm>
            <a:off x="9376405" y="5043995"/>
            <a:ext cx="548005" cy="235585"/>
            <a:chOff x="9376405" y="5043995"/>
            <a:chExt cx="548005" cy="235585"/>
          </a:xfrm>
        </p:grpSpPr>
        <p:sp>
          <p:nvSpPr>
            <p:cNvPr id="45" name="object 45"/>
            <p:cNvSpPr/>
            <p:nvPr/>
          </p:nvSpPr>
          <p:spPr>
            <a:xfrm>
              <a:off x="9385930" y="5053520"/>
              <a:ext cx="245745" cy="216535"/>
            </a:xfrm>
            <a:custGeom>
              <a:avLst/>
              <a:gdLst/>
              <a:ahLst/>
              <a:cxnLst/>
              <a:rect l="l" t="t" r="r" b="b"/>
              <a:pathLst>
                <a:path w="245745" h="216535">
                  <a:moveTo>
                    <a:pt x="0" y="108012"/>
                  </a:moveTo>
                  <a:lnTo>
                    <a:pt x="9641" y="65968"/>
                  </a:lnTo>
                  <a:lnTo>
                    <a:pt x="35934" y="31635"/>
                  </a:lnTo>
                  <a:lnTo>
                    <a:pt x="74931" y="8488"/>
                  </a:lnTo>
                  <a:lnTo>
                    <a:pt x="122687" y="0"/>
                  </a:lnTo>
                  <a:lnTo>
                    <a:pt x="170442" y="8488"/>
                  </a:lnTo>
                  <a:lnTo>
                    <a:pt x="209439" y="31635"/>
                  </a:lnTo>
                  <a:lnTo>
                    <a:pt x="235732" y="65968"/>
                  </a:lnTo>
                  <a:lnTo>
                    <a:pt x="245374" y="108012"/>
                  </a:lnTo>
                  <a:lnTo>
                    <a:pt x="235732" y="150055"/>
                  </a:lnTo>
                  <a:lnTo>
                    <a:pt x="209439" y="184388"/>
                  </a:lnTo>
                  <a:lnTo>
                    <a:pt x="170442" y="207535"/>
                  </a:lnTo>
                  <a:lnTo>
                    <a:pt x="122687" y="216024"/>
                  </a:lnTo>
                  <a:lnTo>
                    <a:pt x="74931" y="207535"/>
                  </a:lnTo>
                  <a:lnTo>
                    <a:pt x="35934" y="184388"/>
                  </a:lnTo>
                  <a:lnTo>
                    <a:pt x="9641" y="150055"/>
                  </a:lnTo>
                  <a:lnTo>
                    <a:pt x="0" y="108012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669132" y="5053520"/>
              <a:ext cx="245745" cy="216535"/>
            </a:xfrm>
            <a:custGeom>
              <a:avLst/>
              <a:gdLst/>
              <a:ahLst/>
              <a:cxnLst/>
              <a:rect l="l" t="t" r="r" b="b"/>
              <a:pathLst>
                <a:path w="245745" h="216535">
                  <a:moveTo>
                    <a:pt x="0" y="108012"/>
                  </a:moveTo>
                  <a:lnTo>
                    <a:pt x="9641" y="65968"/>
                  </a:lnTo>
                  <a:lnTo>
                    <a:pt x="35934" y="31635"/>
                  </a:lnTo>
                  <a:lnTo>
                    <a:pt x="74931" y="8488"/>
                  </a:lnTo>
                  <a:lnTo>
                    <a:pt x="122687" y="0"/>
                  </a:lnTo>
                  <a:lnTo>
                    <a:pt x="170442" y="8488"/>
                  </a:lnTo>
                  <a:lnTo>
                    <a:pt x="209439" y="31635"/>
                  </a:lnTo>
                  <a:lnTo>
                    <a:pt x="235732" y="65968"/>
                  </a:lnTo>
                  <a:lnTo>
                    <a:pt x="245374" y="108012"/>
                  </a:lnTo>
                  <a:lnTo>
                    <a:pt x="235732" y="150055"/>
                  </a:lnTo>
                  <a:lnTo>
                    <a:pt x="209439" y="184388"/>
                  </a:lnTo>
                  <a:lnTo>
                    <a:pt x="170442" y="207535"/>
                  </a:lnTo>
                  <a:lnTo>
                    <a:pt x="122687" y="216024"/>
                  </a:lnTo>
                  <a:lnTo>
                    <a:pt x="74931" y="207535"/>
                  </a:lnTo>
                  <a:lnTo>
                    <a:pt x="35934" y="184388"/>
                  </a:lnTo>
                  <a:lnTo>
                    <a:pt x="9641" y="150055"/>
                  </a:lnTo>
                  <a:lnTo>
                    <a:pt x="0" y="108012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8849723" y="6353399"/>
            <a:ext cx="1074420" cy="235585"/>
            <a:chOff x="8849723" y="6353399"/>
            <a:chExt cx="1074420" cy="235585"/>
          </a:xfrm>
        </p:grpSpPr>
        <p:sp>
          <p:nvSpPr>
            <p:cNvPr id="48" name="object 48"/>
            <p:cNvSpPr/>
            <p:nvPr/>
          </p:nvSpPr>
          <p:spPr>
            <a:xfrm>
              <a:off x="8859248" y="6362924"/>
              <a:ext cx="245745" cy="216535"/>
            </a:xfrm>
            <a:custGeom>
              <a:avLst/>
              <a:gdLst/>
              <a:ahLst/>
              <a:cxnLst/>
              <a:rect l="l" t="t" r="r" b="b"/>
              <a:pathLst>
                <a:path w="245745" h="216534">
                  <a:moveTo>
                    <a:pt x="0" y="108012"/>
                  </a:moveTo>
                  <a:lnTo>
                    <a:pt x="9641" y="65968"/>
                  </a:lnTo>
                  <a:lnTo>
                    <a:pt x="35934" y="31635"/>
                  </a:lnTo>
                  <a:lnTo>
                    <a:pt x="74931" y="8488"/>
                  </a:lnTo>
                  <a:lnTo>
                    <a:pt x="122687" y="0"/>
                  </a:lnTo>
                  <a:lnTo>
                    <a:pt x="170442" y="8488"/>
                  </a:lnTo>
                  <a:lnTo>
                    <a:pt x="209439" y="31635"/>
                  </a:lnTo>
                  <a:lnTo>
                    <a:pt x="235732" y="65968"/>
                  </a:lnTo>
                  <a:lnTo>
                    <a:pt x="245374" y="108012"/>
                  </a:lnTo>
                  <a:lnTo>
                    <a:pt x="235732" y="150055"/>
                  </a:lnTo>
                  <a:lnTo>
                    <a:pt x="209439" y="184388"/>
                  </a:lnTo>
                  <a:lnTo>
                    <a:pt x="170442" y="207535"/>
                  </a:lnTo>
                  <a:lnTo>
                    <a:pt x="122687" y="216024"/>
                  </a:lnTo>
                  <a:lnTo>
                    <a:pt x="74931" y="207535"/>
                  </a:lnTo>
                  <a:lnTo>
                    <a:pt x="35934" y="184388"/>
                  </a:lnTo>
                  <a:lnTo>
                    <a:pt x="9641" y="150055"/>
                  </a:lnTo>
                  <a:lnTo>
                    <a:pt x="0" y="108012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140555" y="6362924"/>
              <a:ext cx="245745" cy="216535"/>
            </a:xfrm>
            <a:custGeom>
              <a:avLst/>
              <a:gdLst/>
              <a:ahLst/>
              <a:cxnLst/>
              <a:rect l="l" t="t" r="r" b="b"/>
              <a:pathLst>
                <a:path w="245745" h="216534">
                  <a:moveTo>
                    <a:pt x="0" y="108012"/>
                  </a:moveTo>
                  <a:lnTo>
                    <a:pt x="9641" y="65968"/>
                  </a:lnTo>
                  <a:lnTo>
                    <a:pt x="35934" y="31635"/>
                  </a:lnTo>
                  <a:lnTo>
                    <a:pt x="74931" y="8488"/>
                  </a:lnTo>
                  <a:lnTo>
                    <a:pt x="122687" y="0"/>
                  </a:lnTo>
                  <a:lnTo>
                    <a:pt x="170442" y="8488"/>
                  </a:lnTo>
                  <a:lnTo>
                    <a:pt x="209439" y="31635"/>
                  </a:lnTo>
                  <a:lnTo>
                    <a:pt x="235732" y="65968"/>
                  </a:lnTo>
                  <a:lnTo>
                    <a:pt x="245374" y="108012"/>
                  </a:lnTo>
                  <a:lnTo>
                    <a:pt x="235732" y="150055"/>
                  </a:lnTo>
                  <a:lnTo>
                    <a:pt x="209439" y="184388"/>
                  </a:lnTo>
                  <a:lnTo>
                    <a:pt x="170442" y="207535"/>
                  </a:lnTo>
                  <a:lnTo>
                    <a:pt x="122687" y="216024"/>
                  </a:lnTo>
                  <a:lnTo>
                    <a:pt x="74931" y="207535"/>
                  </a:lnTo>
                  <a:lnTo>
                    <a:pt x="35934" y="184388"/>
                  </a:lnTo>
                  <a:lnTo>
                    <a:pt x="9641" y="150055"/>
                  </a:lnTo>
                  <a:lnTo>
                    <a:pt x="0" y="108012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390122" y="6362924"/>
              <a:ext cx="245745" cy="216535"/>
            </a:xfrm>
            <a:custGeom>
              <a:avLst/>
              <a:gdLst/>
              <a:ahLst/>
              <a:cxnLst/>
              <a:rect l="l" t="t" r="r" b="b"/>
              <a:pathLst>
                <a:path w="245745" h="216534">
                  <a:moveTo>
                    <a:pt x="0" y="108012"/>
                  </a:moveTo>
                  <a:lnTo>
                    <a:pt x="9641" y="65968"/>
                  </a:lnTo>
                  <a:lnTo>
                    <a:pt x="35934" y="31635"/>
                  </a:lnTo>
                  <a:lnTo>
                    <a:pt x="74931" y="8488"/>
                  </a:lnTo>
                  <a:lnTo>
                    <a:pt x="122687" y="0"/>
                  </a:lnTo>
                  <a:lnTo>
                    <a:pt x="170442" y="8488"/>
                  </a:lnTo>
                  <a:lnTo>
                    <a:pt x="209439" y="31635"/>
                  </a:lnTo>
                  <a:lnTo>
                    <a:pt x="235732" y="65968"/>
                  </a:lnTo>
                  <a:lnTo>
                    <a:pt x="245374" y="108012"/>
                  </a:lnTo>
                  <a:lnTo>
                    <a:pt x="235732" y="150055"/>
                  </a:lnTo>
                  <a:lnTo>
                    <a:pt x="209439" y="184388"/>
                  </a:lnTo>
                  <a:lnTo>
                    <a:pt x="170442" y="207535"/>
                  </a:lnTo>
                  <a:lnTo>
                    <a:pt x="122687" y="216024"/>
                  </a:lnTo>
                  <a:lnTo>
                    <a:pt x="74931" y="207535"/>
                  </a:lnTo>
                  <a:lnTo>
                    <a:pt x="35934" y="184388"/>
                  </a:lnTo>
                  <a:lnTo>
                    <a:pt x="9641" y="150055"/>
                  </a:lnTo>
                  <a:lnTo>
                    <a:pt x="0" y="108012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669132" y="6362924"/>
              <a:ext cx="245745" cy="216535"/>
            </a:xfrm>
            <a:custGeom>
              <a:avLst/>
              <a:gdLst/>
              <a:ahLst/>
              <a:cxnLst/>
              <a:rect l="l" t="t" r="r" b="b"/>
              <a:pathLst>
                <a:path w="245745" h="216534">
                  <a:moveTo>
                    <a:pt x="0" y="108012"/>
                  </a:moveTo>
                  <a:lnTo>
                    <a:pt x="9641" y="65968"/>
                  </a:lnTo>
                  <a:lnTo>
                    <a:pt x="35934" y="31635"/>
                  </a:lnTo>
                  <a:lnTo>
                    <a:pt x="74931" y="8488"/>
                  </a:lnTo>
                  <a:lnTo>
                    <a:pt x="122687" y="0"/>
                  </a:lnTo>
                  <a:lnTo>
                    <a:pt x="170442" y="8488"/>
                  </a:lnTo>
                  <a:lnTo>
                    <a:pt x="209439" y="31635"/>
                  </a:lnTo>
                  <a:lnTo>
                    <a:pt x="235732" y="65968"/>
                  </a:lnTo>
                  <a:lnTo>
                    <a:pt x="245374" y="108012"/>
                  </a:lnTo>
                  <a:lnTo>
                    <a:pt x="235732" y="150055"/>
                  </a:lnTo>
                  <a:lnTo>
                    <a:pt x="209439" y="184388"/>
                  </a:lnTo>
                  <a:lnTo>
                    <a:pt x="170442" y="207535"/>
                  </a:lnTo>
                  <a:lnTo>
                    <a:pt x="122687" y="216024"/>
                  </a:lnTo>
                  <a:lnTo>
                    <a:pt x="74931" y="207535"/>
                  </a:lnTo>
                  <a:lnTo>
                    <a:pt x="35934" y="184388"/>
                  </a:lnTo>
                  <a:lnTo>
                    <a:pt x="9641" y="150055"/>
                  </a:lnTo>
                  <a:lnTo>
                    <a:pt x="0" y="108012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4531041" y="621712"/>
            <a:ext cx="1306830" cy="1176020"/>
            <a:chOff x="4531041" y="621712"/>
            <a:chExt cx="1306830" cy="1176020"/>
          </a:xfrm>
        </p:grpSpPr>
        <p:sp>
          <p:nvSpPr>
            <p:cNvPr id="53" name="object 53"/>
            <p:cNvSpPr/>
            <p:nvPr/>
          </p:nvSpPr>
          <p:spPr>
            <a:xfrm>
              <a:off x="4572172" y="634412"/>
              <a:ext cx="367030" cy="346710"/>
            </a:xfrm>
            <a:custGeom>
              <a:avLst/>
              <a:gdLst/>
              <a:ahLst/>
              <a:cxnLst/>
              <a:rect l="l" t="t" r="r" b="b"/>
              <a:pathLst>
                <a:path w="367029" h="346709">
                  <a:moveTo>
                    <a:pt x="0" y="346605"/>
                  </a:moveTo>
                  <a:lnTo>
                    <a:pt x="366433" y="0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244495" y="1234054"/>
              <a:ext cx="581025" cy="551180"/>
            </a:xfrm>
            <a:custGeom>
              <a:avLst/>
              <a:gdLst/>
              <a:ahLst/>
              <a:cxnLst/>
              <a:rect l="l" t="t" r="r" b="b"/>
              <a:pathLst>
                <a:path w="581025" h="551180">
                  <a:moveTo>
                    <a:pt x="0" y="550980"/>
                  </a:moveTo>
                  <a:lnTo>
                    <a:pt x="580592" y="0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543741" y="1260615"/>
              <a:ext cx="394970" cy="417195"/>
            </a:xfrm>
            <a:custGeom>
              <a:avLst/>
              <a:gdLst/>
              <a:ahLst/>
              <a:cxnLst/>
              <a:rect l="l" t="t" r="r" b="b"/>
              <a:pathLst>
                <a:path w="394970" h="417194">
                  <a:moveTo>
                    <a:pt x="0" y="0"/>
                  </a:moveTo>
                  <a:lnTo>
                    <a:pt x="394865" y="416604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70140" y="682466"/>
              <a:ext cx="1905" cy="1016000"/>
            </a:xfrm>
            <a:custGeom>
              <a:avLst/>
              <a:gdLst/>
              <a:ahLst/>
              <a:cxnLst/>
              <a:rect l="l" t="t" r="r" b="b"/>
              <a:pathLst>
                <a:path w="1904" h="1016000">
                  <a:moveTo>
                    <a:pt x="1296" y="0"/>
                  </a:moveTo>
                  <a:lnTo>
                    <a:pt x="0" y="1015396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8658489" y="3167278"/>
            <a:ext cx="408305" cy="422275"/>
            <a:chOff x="8658489" y="3167278"/>
            <a:chExt cx="408305" cy="422275"/>
          </a:xfrm>
        </p:grpSpPr>
        <p:sp>
          <p:nvSpPr>
            <p:cNvPr id="58" name="object 58"/>
            <p:cNvSpPr/>
            <p:nvPr/>
          </p:nvSpPr>
          <p:spPr>
            <a:xfrm>
              <a:off x="8664839" y="3173628"/>
              <a:ext cx="395605" cy="409575"/>
            </a:xfrm>
            <a:custGeom>
              <a:avLst/>
              <a:gdLst/>
              <a:ahLst/>
              <a:cxnLst/>
              <a:rect l="l" t="t" r="r" b="b"/>
              <a:pathLst>
                <a:path w="395604" h="409575">
                  <a:moveTo>
                    <a:pt x="197751" y="0"/>
                  </a:moveTo>
                  <a:lnTo>
                    <a:pt x="152409" y="5401"/>
                  </a:lnTo>
                  <a:lnTo>
                    <a:pt x="110785" y="20788"/>
                  </a:lnTo>
                  <a:lnTo>
                    <a:pt x="74068" y="44931"/>
                  </a:lnTo>
                  <a:lnTo>
                    <a:pt x="43443" y="76604"/>
                  </a:lnTo>
                  <a:lnTo>
                    <a:pt x="20099" y="114579"/>
                  </a:lnTo>
                  <a:lnTo>
                    <a:pt x="5222" y="157628"/>
                  </a:lnTo>
                  <a:lnTo>
                    <a:pt x="0" y="204524"/>
                  </a:lnTo>
                  <a:lnTo>
                    <a:pt x="5222" y="251419"/>
                  </a:lnTo>
                  <a:lnTo>
                    <a:pt x="20099" y="294468"/>
                  </a:lnTo>
                  <a:lnTo>
                    <a:pt x="43443" y="332443"/>
                  </a:lnTo>
                  <a:lnTo>
                    <a:pt x="74068" y="364116"/>
                  </a:lnTo>
                  <a:lnTo>
                    <a:pt x="110785" y="388259"/>
                  </a:lnTo>
                  <a:lnTo>
                    <a:pt x="152409" y="403646"/>
                  </a:lnTo>
                  <a:lnTo>
                    <a:pt x="197751" y="409047"/>
                  </a:lnTo>
                  <a:lnTo>
                    <a:pt x="243094" y="403646"/>
                  </a:lnTo>
                  <a:lnTo>
                    <a:pt x="284717" y="388259"/>
                  </a:lnTo>
                  <a:lnTo>
                    <a:pt x="321435" y="364116"/>
                  </a:lnTo>
                  <a:lnTo>
                    <a:pt x="352059" y="332443"/>
                  </a:lnTo>
                  <a:lnTo>
                    <a:pt x="375403" y="294468"/>
                  </a:lnTo>
                  <a:lnTo>
                    <a:pt x="390280" y="251419"/>
                  </a:lnTo>
                  <a:lnTo>
                    <a:pt x="395503" y="204524"/>
                  </a:lnTo>
                  <a:lnTo>
                    <a:pt x="390280" y="157628"/>
                  </a:lnTo>
                  <a:lnTo>
                    <a:pt x="375403" y="114579"/>
                  </a:lnTo>
                  <a:lnTo>
                    <a:pt x="352059" y="76604"/>
                  </a:lnTo>
                  <a:lnTo>
                    <a:pt x="321435" y="44931"/>
                  </a:lnTo>
                  <a:lnTo>
                    <a:pt x="284717" y="20788"/>
                  </a:lnTo>
                  <a:lnTo>
                    <a:pt x="243094" y="5401"/>
                  </a:lnTo>
                  <a:lnTo>
                    <a:pt x="197751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664839" y="3173628"/>
              <a:ext cx="395605" cy="409575"/>
            </a:xfrm>
            <a:custGeom>
              <a:avLst/>
              <a:gdLst/>
              <a:ahLst/>
              <a:cxnLst/>
              <a:rect l="l" t="t" r="r" b="b"/>
              <a:pathLst>
                <a:path w="395604" h="409575">
                  <a:moveTo>
                    <a:pt x="0" y="204524"/>
                  </a:moveTo>
                  <a:lnTo>
                    <a:pt x="5222" y="157628"/>
                  </a:lnTo>
                  <a:lnTo>
                    <a:pt x="20099" y="114579"/>
                  </a:lnTo>
                  <a:lnTo>
                    <a:pt x="43443" y="76604"/>
                  </a:lnTo>
                  <a:lnTo>
                    <a:pt x="74068" y="44931"/>
                  </a:lnTo>
                  <a:lnTo>
                    <a:pt x="110785" y="20788"/>
                  </a:lnTo>
                  <a:lnTo>
                    <a:pt x="152408" y="5401"/>
                  </a:lnTo>
                  <a:lnTo>
                    <a:pt x="197751" y="0"/>
                  </a:lnTo>
                  <a:lnTo>
                    <a:pt x="243094" y="5401"/>
                  </a:lnTo>
                  <a:lnTo>
                    <a:pt x="284717" y="20788"/>
                  </a:lnTo>
                  <a:lnTo>
                    <a:pt x="321434" y="44931"/>
                  </a:lnTo>
                  <a:lnTo>
                    <a:pt x="352059" y="76604"/>
                  </a:lnTo>
                  <a:lnTo>
                    <a:pt x="375403" y="114579"/>
                  </a:lnTo>
                  <a:lnTo>
                    <a:pt x="390280" y="157628"/>
                  </a:lnTo>
                  <a:lnTo>
                    <a:pt x="395503" y="204524"/>
                  </a:lnTo>
                  <a:lnTo>
                    <a:pt x="390280" y="251420"/>
                  </a:lnTo>
                  <a:lnTo>
                    <a:pt x="375403" y="294469"/>
                  </a:lnTo>
                  <a:lnTo>
                    <a:pt x="352059" y="332444"/>
                  </a:lnTo>
                  <a:lnTo>
                    <a:pt x="321434" y="364117"/>
                  </a:lnTo>
                  <a:lnTo>
                    <a:pt x="284717" y="388260"/>
                  </a:lnTo>
                  <a:lnTo>
                    <a:pt x="243094" y="403647"/>
                  </a:lnTo>
                  <a:lnTo>
                    <a:pt x="197751" y="409049"/>
                  </a:lnTo>
                  <a:lnTo>
                    <a:pt x="152408" y="403647"/>
                  </a:lnTo>
                  <a:lnTo>
                    <a:pt x="110785" y="388260"/>
                  </a:lnTo>
                  <a:lnTo>
                    <a:pt x="74068" y="364117"/>
                  </a:lnTo>
                  <a:lnTo>
                    <a:pt x="43443" y="332444"/>
                  </a:lnTo>
                  <a:lnTo>
                    <a:pt x="20099" y="294469"/>
                  </a:lnTo>
                  <a:lnTo>
                    <a:pt x="5222" y="251420"/>
                  </a:lnTo>
                  <a:lnTo>
                    <a:pt x="0" y="204524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8784789" y="3089221"/>
            <a:ext cx="182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550175" y="2590521"/>
            <a:ext cx="372745" cy="351155"/>
            <a:chOff x="9550175" y="2590521"/>
            <a:chExt cx="372745" cy="351155"/>
          </a:xfrm>
        </p:grpSpPr>
        <p:sp>
          <p:nvSpPr>
            <p:cNvPr id="62" name="object 62"/>
            <p:cNvSpPr/>
            <p:nvPr/>
          </p:nvSpPr>
          <p:spPr>
            <a:xfrm>
              <a:off x="9556525" y="2596871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8" y="83667"/>
                  </a:lnTo>
                  <a:lnTo>
                    <a:pt x="6430" y="124021"/>
                  </a:lnTo>
                  <a:lnTo>
                    <a:pt x="0" y="168929"/>
                  </a:lnTo>
                  <a:lnTo>
                    <a:pt x="6430" y="213836"/>
                  </a:lnTo>
                  <a:lnTo>
                    <a:pt x="24578" y="254190"/>
                  </a:lnTo>
                  <a:lnTo>
                    <a:pt x="52726" y="288379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9"/>
                  </a:lnTo>
                  <a:lnTo>
                    <a:pt x="335462" y="254190"/>
                  </a:lnTo>
                  <a:lnTo>
                    <a:pt x="353609" y="213836"/>
                  </a:lnTo>
                  <a:lnTo>
                    <a:pt x="360039" y="168929"/>
                  </a:lnTo>
                  <a:lnTo>
                    <a:pt x="353609" y="124021"/>
                  </a:lnTo>
                  <a:lnTo>
                    <a:pt x="335462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556525" y="2596871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9672782" y="2522592"/>
            <a:ext cx="16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550175" y="3795479"/>
            <a:ext cx="372745" cy="351155"/>
            <a:chOff x="9550175" y="3795479"/>
            <a:chExt cx="372745" cy="351155"/>
          </a:xfrm>
        </p:grpSpPr>
        <p:sp>
          <p:nvSpPr>
            <p:cNvPr id="66" name="object 66"/>
            <p:cNvSpPr/>
            <p:nvPr/>
          </p:nvSpPr>
          <p:spPr>
            <a:xfrm>
              <a:off x="9556525" y="3801829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4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8" y="83667"/>
                  </a:lnTo>
                  <a:lnTo>
                    <a:pt x="6430" y="124020"/>
                  </a:lnTo>
                  <a:lnTo>
                    <a:pt x="0" y="168927"/>
                  </a:lnTo>
                  <a:lnTo>
                    <a:pt x="6430" y="213835"/>
                  </a:lnTo>
                  <a:lnTo>
                    <a:pt x="24578" y="254189"/>
                  </a:lnTo>
                  <a:lnTo>
                    <a:pt x="52726" y="288378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8"/>
                  </a:lnTo>
                  <a:lnTo>
                    <a:pt x="335462" y="254189"/>
                  </a:lnTo>
                  <a:lnTo>
                    <a:pt x="353609" y="213835"/>
                  </a:lnTo>
                  <a:lnTo>
                    <a:pt x="360039" y="168927"/>
                  </a:lnTo>
                  <a:lnTo>
                    <a:pt x="353609" y="124020"/>
                  </a:lnTo>
                  <a:lnTo>
                    <a:pt x="335462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556525" y="3801829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4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9672782" y="3727550"/>
            <a:ext cx="162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646046" y="3227762"/>
            <a:ext cx="372745" cy="351155"/>
            <a:chOff x="7646046" y="3227762"/>
            <a:chExt cx="372745" cy="351155"/>
          </a:xfrm>
        </p:grpSpPr>
        <p:sp>
          <p:nvSpPr>
            <p:cNvPr id="70" name="object 70"/>
            <p:cNvSpPr/>
            <p:nvPr/>
          </p:nvSpPr>
          <p:spPr>
            <a:xfrm>
              <a:off x="7652396" y="3234112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4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7"/>
                  </a:lnTo>
                  <a:lnTo>
                    <a:pt x="24577" y="83666"/>
                  </a:lnTo>
                  <a:lnTo>
                    <a:pt x="6430" y="124019"/>
                  </a:lnTo>
                  <a:lnTo>
                    <a:pt x="0" y="168927"/>
                  </a:lnTo>
                  <a:lnTo>
                    <a:pt x="6430" y="213835"/>
                  </a:lnTo>
                  <a:lnTo>
                    <a:pt x="24577" y="254189"/>
                  </a:lnTo>
                  <a:lnTo>
                    <a:pt x="52726" y="288378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8"/>
                  </a:lnTo>
                  <a:lnTo>
                    <a:pt x="335461" y="254189"/>
                  </a:lnTo>
                  <a:lnTo>
                    <a:pt x="353609" y="213835"/>
                  </a:lnTo>
                  <a:lnTo>
                    <a:pt x="360039" y="168927"/>
                  </a:lnTo>
                  <a:lnTo>
                    <a:pt x="353609" y="124019"/>
                  </a:lnTo>
                  <a:lnTo>
                    <a:pt x="335461" y="83666"/>
                  </a:lnTo>
                  <a:lnTo>
                    <a:pt x="307313" y="49477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652396" y="3234112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4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7768652" y="3143503"/>
            <a:ext cx="181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018971" y="2872550"/>
            <a:ext cx="1750060" cy="991869"/>
            <a:chOff x="8018971" y="2872550"/>
            <a:chExt cx="1750060" cy="991869"/>
          </a:xfrm>
        </p:grpSpPr>
        <p:sp>
          <p:nvSpPr>
            <p:cNvPr id="74" name="object 74"/>
            <p:cNvSpPr/>
            <p:nvPr/>
          </p:nvSpPr>
          <p:spPr>
            <a:xfrm>
              <a:off x="9734719" y="2982781"/>
              <a:ext cx="21590" cy="828675"/>
            </a:xfrm>
            <a:custGeom>
              <a:avLst/>
              <a:gdLst/>
              <a:ahLst/>
              <a:cxnLst/>
              <a:rect l="l" t="t" r="r" b="b"/>
              <a:pathLst>
                <a:path w="21590" h="828675">
                  <a:moveTo>
                    <a:pt x="21386" y="0"/>
                  </a:moveTo>
                  <a:lnTo>
                    <a:pt x="0" y="828436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014111" y="3514223"/>
              <a:ext cx="595630" cy="337185"/>
            </a:xfrm>
            <a:custGeom>
              <a:avLst/>
              <a:gdLst/>
              <a:ahLst/>
              <a:cxnLst/>
              <a:rect l="l" t="t" r="r" b="b"/>
              <a:pathLst>
                <a:path w="595629" h="337185">
                  <a:moveTo>
                    <a:pt x="0" y="0"/>
                  </a:moveTo>
                  <a:lnTo>
                    <a:pt x="595141" y="337085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023186" y="2885250"/>
              <a:ext cx="586105" cy="367665"/>
            </a:xfrm>
            <a:custGeom>
              <a:avLst/>
              <a:gdLst/>
              <a:ahLst/>
              <a:cxnLst/>
              <a:rect l="l" t="t" r="r" b="b"/>
              <a:pathLst>
                <a:path w="586104" h="367664">
                  <a:moveTo>
                    <a:pt x="0" y="367331"/>
                  </a:moveTo>
                  <a:lnTo>
                    <a:pt x="586066" y="0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031671" y="3365762"/>
              <a:ext cx="622935" cy="20955"/>
            </a:xfrm>
            <a:custGeom>
              <a:avLst/>
              <a:gdLst/>
              <a:ahLst/>
              <a:cxnLst/>
              <a:rect l="l" t="t" r="r" b="b"/>
              <a:pathLst>
                <a:path w="622934" h="20954">
                  <a:moveTo>
                    <a:pt x="0" y="20950"/>
                  </a:moveTo>
                  <a:lnTo>
                    <a:pt x="622832" y="0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8" name="object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3332" y="410474"/>
            <a:ext cx="1860965" cy="1860965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1060584" y="2112975"/>
            <a:ext cx="4992370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05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&gt;&gt;A=[[1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0];[0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1];[1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1];[1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1]];</a:t>
            </a:r>
            <a:endParaRPr sz="2400">
              <a:latin typeface="Corbel"/>
              <a:cs typeface="Corbel"/>
            </a:endParaRPr>
          </a:p>
          <a:p>
            <a:pPr marL="84455">
              <a:lnSpc>
                <a:spcPts val="2605"/>
              </a:lnSpc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&gt;&gt;spy(A)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80" name="object 8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564" y="2951830"/>
            <a:ext cx="4136834" cy="3627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520"/>
              </a:spcBef>
            </a:pPr>
            <a:r>
              <a:rPr dirty="0"/>
              <a:t>Creando animaciones con Graphviz </a:t>
            </a:r>
            <a:r>
              <a:rPr dirty="0" spc="-1750"/>
              <a:t> </a:t>
            </a:r>
            <a:r>
              <a:rPr dirty="0"/>
              <a:t>(Concepto)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948" y="3113087"/>
            <a:ext cx="1374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Archivo.gv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622" y="3189387"/>
            <a:ext cx="300990" cy="300990"/>
            <a:chOff x="2865622" y="3189387"/>
            <a:chExt cx="300990" cy="300990"/>
          </a:xfrm>
        </p:grpSpPr>
        <p:sp>
          <p:nvSpPr>
            <p:cNvPr id="5" name="object 5"/>
            <p:cNvSpPr/>
            <p:nvPr/>
          </p:nvSpPr>
          <p:spPr>
            <a:xfrm>
              <a:off x="2871972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5" y="0"/>
                  </a:moveTo>
                  <a:lnTo>
                    <a:pt x="144015" y="72007"/>
                  </a:lnTo>
                  <a:lnTo>
                    <a:pt x="0" y="72007"/>
                  </a:lnTo>
                  <a:lnTo>
                    <a:pt x="0" y="216024"/>
                  </a:lnTo>
                  <a:lnTo>
                    <a:pt x="144015" y="216024"/>
                  </a:lnTo>
                  <a:lnTo>
                    <a:pt x="144015" y="288032"/>
                  </a:lnTo>
                  <a:lnTo>
                    <a:pt x="288032" y="144016"/>
                  </a:lnTo>
                  <a:lnTo>
                    <a:pt x="144015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71972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72008"/>
                  </a:moveTo>
                  <a:lnTo>
                    <a:pt x="144016" y="72008"/>
                  </a:lnTo>
                  <a:lnTo>
                    <a:pt x="144016" y="0"/>
                  </a:lnTo>
                  <a:lnTo>
                    <a:pt x="288032" y="144016"/>
                  </a:lnTo>
                  <a:lnTo>
                    <a:pt x="144016" y="288032"/>
                  </a:lnTo>
                  <a:lnTo>
                    <a:pt x="144016" y="216024"/>
                  </a:lnTo>
                  <a:lnTo>
                    <a:pt x="0" y="216024"/>
                  </a:lnTo>
                  <a:lnTo>
                    <a:pt x="0" y="7200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92402" y="2996881"/>
            <a:ext cx="1668145" cy="668655"/>
          </a:xfrm>
          <a:prstGeom prst="rect">
            <a:avLst/>
          </a:prstGeom>
          <a:solidFill>
            <a:srgbClr val="57BCE5"/>
          </a:solidFill>
          <a:ln w="12700">
            <a:solidFill>
              <a:srgbClr val="3E89A8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275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GRAPHVIZ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5160" y="3189387"/>
            <a:ext cx="300990" cy="300990"/>
            <a:chOff x="4855160" y="3189387"/>
            <a:chExt cx="300990" cy="300990"/>
          </a:xfrm>
        </p:grpSpPr>
        <p:sp>
          <p:nvSpPr>
            <p:cNvPr id="9" name="object 9"/>
            <p:cNvSpPr/>
            <p:nvPr/>
          </p:nvSpPr>
          <p:spPr>
            <a:xfrm>
              <a:off x="4861510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5" y="0"/>
                  </a:moveTo>
                  <a:lnTo>
                    <a:pt x="144015" y="72007"/>
                  </a:lnTo>
                  <a:lnTo>
                    <a:pt x="0" y="72007"/>
                  </a:lnTo>
                  <a:lnTo>
                    <a:pt x="0" y="216024"/>
                  </a:lnTo>
                  <a:lnTo>
                    <a:pt x="144015" y="216024"/>
                  </a:lnTo>
                  <a:lnTo>
                    <a:pt x="144015" y="288032"/>
                  </a:lnTo>
                  <a:lnTo>
                    <a:pt x="288030" y="144016"/>
                  </a:lnTo>
                  <a:lnTo>
                    <a:pt x="144015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61510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72008"/>
                  </a:moveTo>
                  <a:lnTo>
                    <a:pt x="144016" y="72008"/>
                  </a:lnTo>
                  <a:lnTo>
                    <a:pt x="144016" y="0"/>
                  </a:lnTo>
                  <a:lnTo>
                    <a:pt x="288032" y="144016"/>
                  </a:lnTo>
                  <a:lnTo>
                    <a:pt x="144016" y="288032"/>
                  </a:lnTo>
                  <a:lnTo>
                    <a:pt x="144016" y="216024"/>
                  </a:lnTo>
                  <a:lnTo>
                    <a:pt x="0" y="216024"/>
                  </a:lnTo>
                  <a:lnTo>
                    <a:pt x="0" y="7200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598467" y="2996881"/>
            <a:ext cx="1668145" cy="668655"/>
          </a:xfrm>
          <a:prstGeom prst="rect">
            <a:avLst/>
          </a:prstGeom>
          <a:solidFill>
            <a:srgbClr val="57BCE5"/>
          </a:solidFill>
          <a:ln w="12700">
            <a:solidFill>
              <a:srgbClr val="3E89A8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275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imageMagic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2633" y="3096545"/>
            <a:ext cx="1746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animacion.gif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3055" y="2427654"/>
            <a:ext cx="1054735" cy="17081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001.png </a:t>
            </a:r>
            <a:r>
              <a:rPr dirty="0" sz="2400" spc="-4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dirty="0" sz="2400" spc="-45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.p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385"/>
              </a:lnSpc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….</a:t>
            </a:r>
            <a:endParaRPr sz="2400">
              <a:latin typeface="Corbel"/>
              <a:cs typeface="Corbel"/>
            </a:endParaRPr>
          </a:p>
          <a:p>
            <a:pPr marL="12700" marR="54610">
              <a:lnSpc>
                <a:spcPts val="2600"/>
              </a:lnSpc>
              <a:spcBef>
                <a:spcPts val="18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….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xxx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.p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06097" y="3189387"/>
            <a:ext cx="300990" cy="300990"/>
            <a:chOff x="6306097" y="3189387"/>
            <a:chExt cx="300990" cy="300990"/>
          </a:xfrm>
        </p:grpSpPr>
        <p:sp>
          <p:nvSpPr>
            <p:cNvPr id="15" name="object 15"/>
            <p:cNvSpPr/>
            <p:nvPr/>
          </p:nvSpPr>
          <p:spPr>
            <a:xfrm>
              <a:off x="6312447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6" y="0"/>
                  </a:moveTo>
                  <a:lnTo>
                    <a:pt x="144016" y="72007"/>
                  </a:lnTo>
                  <a:lnTo>
                    <a:pt x="0" y="72007"/>
                  </a:lnTo>
                  <a:lnTo>
                    <a:pt x="0" y="216024"/>
                  </a:lnTo>
                  <a:lnTo>
                    <a:pt x="144016" y="216024"/>
                  </a:lnTo>
                  <a:lnTo>
                    <a:pt x="144016" y="288032"/>
                  </a:lnTo>
                  <a:lnTo>
                    <a:pt x="288032" y="144016"/>
                  </a:lnTo>
                  <a:lnTo>
                    <a:pt x="144016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12447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72008"/>
                  </a:moveTo>
                  <a:lnTo>
                    <a:pt x="144016" y="72008"/>
                  </a:lnTo>
                  <a:lnTo>
                    <a:pt x="144016" y="0"/>
                  </a:lnTo>
                  <a:lnTo>
                    <a:pt x="288032" y="144016"/>
                  </a:lnTo>
                  <a:lnTo>
                    <a:pt x="144016" y="288032"/>
                  </a:lnTo>
                  <a:lnTo>
                    <a:pt x="144016" y="216024"/>
                  </a:lnTo>
                  <a:lnTo>
                    <a:pt x="0" y="216024"/>
                  </a:lnTo>
                  <a:lnTo>
                    <a:pt x="0" y="7200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276310" y="3189387"/>
            <a:ext cx="300990" cy="300990"/>
            <a:chOff x="8276310" y="3189387"/>
            <a:chExt cx="300990" cy="300990"/>
          </a:xfrm>
        </p:grpSpPr>
        <p:sp>
          <p:nvSpPr>
            <p:cNvPr id="18" name="object 18"/>
            <p:cNvSpPr/>
            <p:nvPr/>
          </p:nvSpPr>
          <p:spPr>
            <a:xfrm>
              <a:off x="8282660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6" y="0"/>
                  </a:moveTo>
                  <a:lnTo>
                    <a:pt x="144016" y="72007"/>
                  </a:lnTo>
                  <a:lnTo>
                    <a:pt x="0" y="72007"/>
                  </a:lnTo>
                  <a:lnTo>
                    <a:pt x="0" y="216024"/>
                  </a:lnTo>
                  <a:lnTo>
                    <a:pt x="144016" y="216024"/>
                  </a:lnTo>
                  <a:lnTo>
                    <a:pt x="144016" y="288032"/>
                  </a:lnTo>
                  <a:lnTo>
                    <a:pt x="288032" y="144016"/>
                  </a:lnTo>
                  <a:lnTo>
                    <a:pt x="144016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82660" y="31957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72008"/>
                  </a:moveTo>
                  <a:lnTo>
                    <a:pt x="144016" y="72008"/>
                  </a:lnTo>
                  <a:lnTo>
                    <a:pt x="144016" y="0"/>
                  </a:lnTo>
                  <a:lnTo>
                    <a:pt x="288032" y="144016"/>
                  </a:lnTo>
                  <a:lnTo>
                    <a:pt x="144016" y="288032"/>
                  </a:lnTo>
                  <a:lnTo>
                    <a:pt x="144016" y="216024"/>
                  </a:lnTo>
                  <a:lnTo>
                    <a:pt x="0" y="216024"/>
                  </a:lnTo>
                  <a:lnTo>
                    <a:pt x="0" y="7200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2331" y="4451075"/>
            <a:ext cx="1371840" cy="137184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235492" y="4583429"/>
            <a:ext cx="84455" cy="1117600"/>
          </a:xfrm>
          <a:custGeom>
            <a:avLst/>
            <a:gdLst/>
            <a:ahLst/>
            <a:cxnLst/>
            <a:rect l="l" t="t" r="r" b="b"/>
            <a:pathLst>
              <a:path w="84455" h="1117600">
                <a:moveTo>
                  <a:pt x="83934" y="0"/>
                </a:moveTo>
                <a:lnTo>
                  <a:pt x="0" y="0"/>
                </a:lnTo>
                <a:lnTo>
                  <a:pt x="0" y="15240"/>
                </a:lnTo>
                <a:lnTo>
                  <a:pt x="52984" y="15240"/>
                </a:lnTo>
                <a:lnTo>
                  <a:pt x="52984" y="1101090"/>
                </a:lnTo>
                <a:lnTo>
                  <a:pt x="0" y="1101090"/>
                </a:lnTo>
                <a:lnTo>
                  <a:pt x="0" y="1117600"/>
                </a:lnTo>
                <a:lnTo>
                  <a:pt x="83934" y="1117600"/>
                </a:lnTo>
                <a:lnTo>
                  <a:pt x="83934" y="1101090"/>
                </a:lnTo>
                <a:lnTo>
                  <a:pt x="83934" y="15240"/>
                </a:lnTo>
                <a:lnTo>
                  <a:pt x="8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0684" y="4583429"/>
            <a:ext cx="84455" cy="1117600"/>
          </a:xfrm>
          <a:custGeom>
            <a:avLst/>
            <a:gdLst/>
            <a:ahLst/>
            <a:cxnLst/>
            <a:rect l="l" t="t" r="r" b="b"/>
            <a:pathLst>
              <a:path w="84454" h="1117600">
                <a:moveTo>
                  <a:pt x="83934" y="0"/>
                </a:moveTo>
                <a:lnTo>
                  <a:pt x="0" y="0"/>
                </a:lnTo>
                <a:lnTo>
                  <a:pt x="0" y="15240"/>
                </a:lnTo>
                <a:lnTo>
                  <a:pt x="0" y="1101090"/>
                </a:lnTo>
                <a:lnTo>
                  <a:pt x="0" y="1117600"/>
                </a:lnTo>
                <a:lnTo>
                  <a:pt x="83934" y="1117600"/>
                </a:lnTo>
                <a:lnTo>
                  <a:pt x="83934" y="1101090"/>
                </a:lnTo>
                <a:lnTo>
                  <a:pt x="30949" y="1101090"/>
                </a:lnTo>
                <a:lnTo>
                  <a:pt x="30949" y="15240"/>
                </a:lnTo>
                <a:lnTo>
                  <a:pt x="83934" y="15240"/>
                </a:lnTo>
                <a:lnTo>
                  <a:pt x="8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8600" y="4418378"/>
            <a:ext cx="161353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0	1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	1	0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0	1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1	1	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86577" y="5007778"/>
            <a:ext cx="300990" cy="300990"/>
            <a:chOff x="2386577" y="5007778"/>
            <a:chExt cx="300990" cy="300990"/>
          </a:xfrm>
        </p:grpSpPr>
        <p:sp>
          <p:nvSpPr>
            <p:cNvPr id="25" name="object 25"/>
            <p:cNvSpPr/>
            <p:nvPr/>
          </p:nvSpPr>
          <p:spPr>
            <a:xfrm>
              <a:off x="2392927" y="501412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6" y="0"/>
                  </a:moveTo>
                  <a:lnTo>
                    <a:pt x="144016" y="72007"/>
                  </a:lnTo>
                  <a:lnTo>
                    <a:pt x="0" y="72007"/>
                  </a:lnTo>
                  <a:lnTo>
                    <a:pt x="0" y="216024"/>
                  </a:lnTo>
                  <a:lnTo>
                    <a:pt x="144016" y="216024"/>
                  </a:lnTo>
                  <a:lnTo>
                    <a:pt x="144016" y="288032"/>
                  </a:lnTo>
                  <a:lnTo>
                    <a:pt x="288032" y="144016"/>
                  </a:lnTo>
                  <a:lnTo>
                    <a:pt x="144016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92927" y="501412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72008"/>
                  </a:moveTo>
                  <a:lnTo>
                    <a:pt x="144016" y="72008"/>
                  </a:lnTo>
                  <a:lnTo>
                    <a:pt x="144016" y="0"/>
                  </a:lnTo>
                  <a:lnTo>
                    <a:pt x="288032" y="144016"/>
                  </a:lnTo>
                  <a:lnTo>
                    <a:pt x="144016" y="288032"/>
                  </a:lnTo>
                  <a:lnTo>
                    <a:pt x="144016" y="216024"/>
                  </a:lnTo>
                  <a:lnTo>
                    <a:pt x="0" y="216024"/>
                  </a:lnTo>
                  <a:lnTo>
                    <a:pt x="0" y="7200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4425" y="4451075"/>
            <a:ext cx="2755900" cy="14097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303372" y="5865799"/>
            <a:ext cx="1374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Archivo.gv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9278" y="5865799"/>
            <a:ext cx="1081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Mat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spc="-11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9278" y="1848002"/>
            <a:ext cx="7228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Objetivo: usar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las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herramientas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software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como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caja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negra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1100" y="4443595"/>
            <a:ext cx="3908214" cy="1377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2412" y="1516938"/>
            <a:ext cx="103505" cy="7620"/>
          </a:xfrm>
          <a:custGeom>
            <a:avLst/>
            <a:gdLst/>
            <a:ahLst/>
            <a:cxnLst/>
            <a:rect l="l" t="t" r="r" b="b"/>
            <a:pathLst>
              <a:path w="103505" h="7619">
                <a:moveTo>
                  <a:pt x="30162" y="7391"/>
                </a:moveTo>
                <a:lnTo>
                  <a:pt x="21678" y="2463"/>
                </a:lnTo>
                <a:lnTo>
                  <a:pt x="0" y="6565"/>
                </a:lnTo>
                <a:lnTo>
                  <a:pt x="7086" y="6578"/>
                </a:lnTo>
                <a:lnTo>
                  <a:pt x="15786" y="6667"/>
                </a:lnTo>
                <a:lnTo>
                  <a:pt x="24117" y="6921"/>
                </a:lnTo>
                <a:lnTo>
                  <a:pt x="30162" y="7391"/>
                </a:lnTo>
                <a:close/>
              </a:path>
              <a:path w="103505" h="7619">
                <a:moveTo>
                  <a:pt x="103187" y="1854"/>
                </a:moveTo>
                <a:lnTo>
                  <a:pt x="65087" y="0"/>
                </a:lnTo>
                <a:lnTo>
                  <a:pt x="89509" y="3695"/>
                </a:lnTo>
                <a:lnTo>
                  <a:pt x="103187" y="185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50037" y="1573559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96" y="3693"/>
                </a:lnTo>
                <a:lnTo>
                  <a:pt x="33337" y="1846"/>
                </a:lnTo>
                <a:lnTo>
                  <a:pt x="28128" y="1298"/>
                </a:lnTo>
                <a:lnTo>
                  <a:pt x="21081" y="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62675" y="156617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70" y="4923"/>
                </a:lnTo>
                <a:lnTo>
                  <a:pt x="15875" y="4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3600" y="1574318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271" y="0"/>
                </a:moveTo>
                <a:lnTo>
                  <a:pt x="0" y="2164"/>
                </a:lnTo>
                <a:lnTo>
                  <a:pt x="13525" y="2380"/>
                </a:lnTo>
                <a:lnTo>
                  <a:pt x="42012" y="1947"/>
                </a:lnTo>
                <a:lnTo>
                  <a:pt x="55537" y="2164"/>
                </a:lnTo>
                <a:lnTo>
                  <a:pt x="30028" y="1731"/>
                </a:lnTo>
                <a:lnTo>
                  <a:pt x="11610" y="432"/>
                </a:lnTo>
                <a:lnTo>
                  <a:pt x="127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520"/>
              </a:spcBef>
            </a:pPr>
            <a:r>
              <a:rPr dirty="0"/>
              <a:t>Creando animaciones con Graphviz </a:t>
            </a:r>
            <a:r>
              <a:rPr dirty="0" spc="-1750"/>
              <a:t> </a:t>
            </a:r>
            <a:r>
              <a:rPr dirty="0"/>
              <a:t>(Implementación)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443" y="1820592"/>
            <a:ext cx="4507731" cy="4267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843" y="1844824"/>
            <a:ext cx="471097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2412" y="1516938"/>
            <a:ext cx="103505" cy="7620"/>
          </a:xfrm>
          <a:custGeom>
            <a:avLst/>
            <a:gdLst/>
            <a:ahLst/>
            <a:cxnLst/>
            <a:rect l="l" t="t" r="r" b="b"/>
            <a:pathLst>
              <a:path w="103505" h="7619">
                <a:moveTo>
                  <a:pt x="30162" y="7391"/>
                </a:moveTo>
                <a:lnTo>
                  <a:pt x="21678" y="2463"/>
                </a:lnTo>
                <a:lnTo>
                  <a:pt x="0" y="6565"/>
                </a:lnTo>
                <a:lnTo>
                  <a:pt x="7086" y="6578"/>
                </a:lnTo>
                <a:lnTo>
                  <a:pt x="15786" y="6667"/>
                </a:lnTo>
                <a:lnTo>
                  <a:pt x="24117" y="6921"/>
                </a:lnTo>
                <a:lnTo>
                  <a:pt x="30162" y="7391"/>
                </a:lnTo>
                <a:close/>
              </a:path>
              <a:path w="103505" h="7619">
                <a:moveTo>
                  <a:pt x="103187" y="1854"/>
                </a:moveTo>
                <a:lnTo>
                  <a:pt x="65087" y="0"/>
                </a:lnTo>
                <a:lnTo>
                  <a:pt x="89509" y="3695"/>
                </a:lnTo>
                <a:lnTo>
                  <a:pt x="103187" y="185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50037" y="1573559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96" y="3693"/>
                </a:lnTo>
                <a:lnTo>
                  <a:pt x="33337" y="1846"/>
                </a:lnTo>
                <a:lnTo>
                  <a:pt x="28128" y="1298"/>
                </a:lnTo>
                <a:lnTo>
                  <a:pt x="21081" y="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62675" y="156617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70" y="4923"/>
                </a:lnTo>
                <a:lnTo>
                  <a:pt x="15875" y="4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3600" y="1574318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271" y="0"/>
                </a:moveTo>
                <a:lnTo>
                  <a:pt x="0" y="2164"/>
                </a:lnTo>
                <a:lnTo>
                  <a:pt x="13525" y="2380"/>
                </a:lnTo>
                <a:lnTo>
                  <a:pt x="42012" y="1947"/>
                </a:lnTo>
                <a:lnTo>
                  <a:pt x="55537" y="2164"/>
                </a:lnTo>
                <a:lnTo>
                  <a:pt x="30028" y="1731"/>
                </a:lnTo>
                <a:lnTo>
                  <a:pt x="11610" y="432"/>
                </a:lnTo>
                <a:lnTo>
                  <a:pt x="127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71888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Creando</a:t>
            </a:r>
            <a:r>
              <a:rPr dirty="0" spc="-30"/>
              <a:t> </a:t>
            </a:r>
            <a:r>
              <a:rPr dirty="0"/>
              <a:t>animaciones</a:t>
            </a:r>
            <a:r>
              <a:rPr dirty="0" spc="-25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Graphviz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0037" y="1573559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96" y="3693"/>
                </a:lnTo>
                <a:lnTo>
                  <a:pt x="33337" y="1846"/>
                </a:lnTo>
                <a:lnTo>
                  <a:pt x="28128" y="1298"/>
                </a:lnTo>
                <a:lnTo>
                  <a:pt x="21081" y="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62675" y="156617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70" y="4923"/>
                </a:lnTo>
                <a:lnTo>
                  <a:pt x="15875" y="4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3600" y="1574318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271" y="0"/>
                </a:moveTo>
                <a:lnTo>
                  <a:pt x="0" y="2164"/>
                </a:lnTo>
                <a:lnTo>
                  <a:pt x="13525" y="2380"/>
                </a:lnTo>
                <a:lnTo>
                  <a:pt x="42012" y="1947"/>
                </a:lnTo>
                <a:lnTo>
                  <a:pt x="55537" y="2164"/>
                </a:lnTo>
                <a:lnTo>
                  <a:pt x="30028" y="1731"/>
                </a:lnTo>
                <a:lnTo>
                  <a:pt x="11610" y="432"/>
                </a:lnTo>
                <a:lnTo>
                  <a:pt x="127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05332" y="834890"/>
            <a:ext cx="6600190" cy="676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950">
              <a:lnSpc>
                <a:spcPts val="2915"/>
              </a:lnSpc>
            </a:pPr>
            <a:r>
              <a:rPr dirty="0" sz="3200">
                <a:solidFill>
                  <a:srgbClr val="FFFFFF"/>
                </a:solidFill>
                <a:latin typeface="Consolas"/>
                <a:cs typeface="Consolas"/>
              </a:rPr>
              <a:t>SuiteSparse</a:t>
            </a:r>
            <a:r>
              <a:rPr dirty="0" sz="32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FFFFFF"/>
                </a:solidFill>
                <a:latin typeface="Consolas"/>
                <a:cs typeface="Consolas"/>
              </a:rPr>
              <a:t>Matrix</a:t>
            </a:r>
            <a:r>
              <a:rPr dirty="0" sz="32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FFFFFF"/>
                </a:solidFill>
                <a:latin typeface="Consolas"/>
                <a:cs typeface="Consolas"/>
              </a:rPr>
              <a:t>Collection</a:t>
            </a:r>
            <a:endParaRPr sz="3200">
              <a:latin typeface="Consolas"/>
              <a:cs typeface="Consolas"/>
            </a:endParaRPr>
          </a:p>
          <a:p>
            <a:pPr>
              <a:lnSpc>
                <a:spcPts val="2295"/>
              </a:lnSpc>
              <a:tabLst>
                <a:tab pos="273685" algn="l"/>
              </a:tabLst>
            </a:pP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▪	</a:t>
            </a:r>
            <a:r>
              <a:rPr dirty="0" sz="2000" spc="-5">
                <a:solidFill>
                  <a:srgbClr val="57BCE5"/>
                </a:solidFill>
                <a:latin typeface="Corbel"/>
                <a:cs typeface="Corbel"/>
              </a:rPr>
              <a:t>https://sparse.tamu.edu/other_interfaces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85650" cy="6856730"/>
            <a:chOff x="0" y="0"/>
            <a:chExt cx="12185650" cy="68567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5650" cy="68562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72171" y="1520164"/>
              <a:ext cx="10516870" cy="58419"/>
            </a:xfrm>
            <a:custGeom>
              <a:avLst/>
              <a:gdLst/>
              <a:ahLst/>
              <a:cxnLst/>
              <a:rect l="l" t="t" r="r" b="b"/>
              <a:pathLst>
                <a:path w="10516870" h="58419">
                  <a:moveTo>
                    <a:pt x="224409" y="2540"/>
                  </a:moveTo>
                  <a:lnTo>
                    <a:pt x="218681" y="1841"/>
                  </a:lnTo>
                  <a:lnTo>
                    <a:pt x="211315" y="1612"/>
                  </a:lnTo>
                  <a:lnTo>
                    <a:pt x="201764" y="1841"/>
                  </a:lnTo>
                  <a:lnTo>
                    <a:pt x="189484" y="2540"/>
                  </a:lnTo>
                  <a:lnTo>
                    <a:pt x="224409" y="2540"/>
                  </a:lnTo>
                  <a:close/>
                </a:path>
                <a:path w="10516870" h="58419">
                  <a:moveTo>
                    <a:pt x="1017943" y="40690"/>
                  </a:moveTo>
                  <a:lnTo>
                    <a:pt x="1011008" y="39458"/>
                  </a:lnTo>
                  <a:lnTo>
                    <a:pt x="1010018" y="40690"/>
                  </a:lnTo>
                  <a:lnTo>
                    <a:pt x="1017943" y="40690"/>
                  </a:lnTo>
                  <a:close/>
                </a:path>
                <a:path w="10516870" h="58419">
                  <a:moveTo>
                    <a:pt x="2539962" y="32067"/>
                  </a:moveTo>
                  <a:lnTo>
                    <a:pt x="2536380" y="32067"/>
                  </a:lnTo>
                  <a:lnTo>
                    <a:pt x="2526728" y="33451"/>
                  </a:lnTo>
                  <a:lnTo>
                    <a:pt x="2531326" y="32931"/>
                  </a:lnTo>
                  <a:lnTo>
                    <a:pt x="2539962" y="32067"/>
                  </a:lnTo>
                  <a:close/>
                </a:path>
                <a:path w="10516870" h="58419">
                  <a:moveTo>
                    <a:pt x="3860749" y="50749"/>
                  </a:moveTo>
                  <a:lnTo>
                    <a:pt x="3859987" y="49580"/>
                  </a:lnTo>
                  <a:lnTo>
                    <a:pt x="3859669" y="48069"/>
                  </a:lnTo>
                  <a:lnTo>
                    <a:pt x="3836619" y="51765"/>
                  </a:lnTo>
                  <a:lnTo>
                    <a:pt x="3855212" y="51498"/>
                  </a:lnTo>
                  <a:lnTo>
                    <a:pt x="3860749" y="50749"/>
                  </a:lnTo>
                  <a:close/>
                </a:path>
                <a:path w="10516870" h="58419">
                  <a:moveTo>
                    <a:pt x="4225455" y="55918"/>
                  </a:moveTo>
                  <a:lnTo>
                    <a:pt x="4199953" y="55486"/>
                  </a:lnTo>
                  <a:lnTo>
                    <a:pt x="4181538" y="54178"/>
                  </a:lnTo>
                  <a:lnTo>
                    <a:pt x="4171200" y="53746"/>
                  </a:lnTo>
                  <a:lnTo>
                    <a:pt x="4169930" y="55918"/>
                  </a:lnTo>
                  <a:lnTo>
                    <a:pt x="4183443" y="56134"/>
                  </a:lnTo>
                  <a:lnTo>
                    <a:pt x="4211929" y="55702"/>
                  </a:lnTo>
                  <a:lnTo>
                    <a:pt x="4225455" y="55918"/>
                  </a:lnTo>
                  <a:close/>
                </a:path>
                <a:path w="10516870" h="58419">
                  <a:moveTo>
                    <a:pt x="4604766" y="50533"/>
                  </a:moveTo>
                  <a:lnTo>
                    <a:pt x="4588891" y="45605"/>
                  </a:lnTo>
                  <a:lnTo>
                    <a:pt x="4596358" y="50533"/>
                  </a:lnTo>
                  <a:lnTo>
                    <a:pt x="4604766" y="50533"/>
                  </a:lnTo>
                  <a:close/>
                </a:path>
                <a:path w="10516870" h="58419">
                  <a:moveTo>
                    <a:pt x="4644441" y="45605"/>
                  </a:moveTo>
                  <a:lnTo>
                    <a:pt x="4633633" y="45605"/>
                  </a:lnTo>
                  <a:lnTo>
                    <a:pt x="4623803" y="46837"/>
                  </a:lnTo>
                  <a:lnTo>
                    <a:pt x="4644441" y="45605"/>
                  </a:lnTo>
                  <a:close/>
                </a:path>
                <a:path w="10516870" h="58419">
                  <a:moveTo>
                    <a:pt x="4703165" y="6223"/>
                  </a:moveTo>
                  <a:lnTo>
                    <a:pt x="4700448" y="5003"/>
                  </a:lnTo>
                  <a:lnTo>
                    <a:pt x="4688649" y="6223"/>
                  </a:lnTo>
                  <a:lnTo>
                    <a:pt x="4684115" y="7454"/>
                  </a:lnTo>
                  <a:lnTo>
                    <a:pt x="4695914" y="7454"/>
                  </a:lnTo>
                  <a:lnTo>
                    <a:pt x="4703165" y="6223"/>
                  </a:lnTo>
                  <a:close/>
                </a:path>
                <a:path w="10516870" h="58419">
                  <a:moveTo>
                    <a:pt x="4792040" y="44373"/>
                  </a:moveTo>
                  <a:lnTo>
                    <a:pt x="4785372" y="44996"/>
                  </a:lnTo>
                  <a:lnTo>
                    <a:pt x="4782515" y="45605"/>
                  </a:lnTo>
                  <a:lnTo>
                    <a:pt x="4788230" y="45605"/>
                  </a:lnTo>
                  <a:lnTo>
                    <a:pt x="4792040" y="44373"/>
                  </a:lnTo>
                  <a:close/>
                </a:path>
                <a:path w="10516870" h="58419">
                  <a:moveTo>
                    <a:pt x="5109451" y="54838"/>
                  </a:moveTo>
                  <a:lnTo>
                    <a:pt x="5104244" y="54292"/>
                  </a:lnTo>
                  <a:lnTo>
                    <a:pt x="5097208" y="53911"/>
                  </a:lnTo>
                  <a:lnTo>
                    <a:pt x="5076126" y="52984"/>
                  </a:lnTo>
                  <a:lnTo>
                    <a:pt x="5106517" y="56680"/>
                  </a:lnTo>
                  <a:lnTo>
                    <a:pt x="5109451" y="54838"/>
                  </a:lnTo>
                  <a:close/>
                </a:path>
                <a:path w="10516870" h="58419">
                  <a:moveTo>
                    <a:pt x="5942673" y="44373"/>
                  </a:moveTo>
                  <a:lnTo>
                    <a:pt x="5904585" y="41910"/>
                  </a:lnTo>
                  <a:lnTo>
                    <a:pt x="5911748" y="42532"/>
                  </a:lnTo>
                  <a:lnTo>
                    <a:pt x="5920422" y="43141"/>
                  </a:lnTo>
                  <a:lnTo>
                    <a:pt x="5930697" y="43764"/>
                  </a:lnTo>
                  <a:lnTo>
                    <a:pt x="5942673" y="44373"/>
                  </a:lnTo>
                  <a:close/>
                </a:path>
                <a:path w="10516870" h="58419">
                  <a:moveTo>
                    <a:pt x="5991872" y="25920"/>
                  </a:moveTo>
                  <a:lnTo>
                    <a:pt x="5963310" y="28689"/>
                  </a:lnTo>
                  <a:lnTo>
                    <a:pt x="5972175" y="29603"/>
                  </a:lnTo>
                  <a:lnTo>
                    <a:pt x="5991872" y="25920"/>
                  </a:lnTo>
                  <a:close/>
                </a:path>
                <a:path w="10516870" h="58419">
                  <a:moveTo>
                    <a:pt x="6546177" y="40005"/>
                  </a:moveTo>
                  <a:lnTo>
                    <a:pt x="6533185" y="40005"/>
                  </a:lnTo>
                  <a:lnTo>
                    <a:pt x="6529502" y="39573"/>
                  </a:lnTo>
                  <a:lnTo>
                    <a:pt x="6525869" y="39484"/>
                  </a:lnTo>
                  <a:lnTo>
                    <a:pt x="6521805" y="40894"/>
                  </a:lnTo>
                  <a:lnTo>
                    <a:pt x="6546177" y="40005"/>
                  </a:lnTo>
                  <a:close/>
                </a:path>
                <a:path w="10516870" h="58419">
                  <a:moveTo>
                    <a:pt x="6616636" y="14732"/>
                  </a:moveTo>
                  <a:lnTo>
                    <a:pt x="6464097" y="13843"/>
                  </a:lnTo>
                  <a:lnTo>
                    <a:pt x="6402578" y="12827"/>
                  </a:lnTo>
                  <a:lnTo>
                    <a:pt x="6345466" y="11049"/>
                  </a:lnTo>
                  <a:lnTo>
                    <a:pt x="6346609" y="14732"/>
                  </a:lnTo>
                  <a:lnTo>
                    <a:pt x="6616636" y="14732"/>
                  </a:lnTo>
                  <a:close/>
                </a:path>
                <a:path w="10516870" h="58419">
                  <a:moveTo>
                    <a:pt x="6953656" y="47053"/>
                  </a:moveTo>
                  <a:lnTo>
                    <a:pt x="6931431" y="35763"/>
                  </a:lnTo>
                  <a:lnTo>
                    <a:pt x="6886994" y="50533"/>
                  </a:lnTo>
                  <a:lnTo>
                    <a:pt x="6906641" y="47663"/>
                  </a:lnTo>
                  <a:lnTo>
                    <a:pt x="6923227" y="46507"/>
                  </a:lnTo>
                  <a:lnTo>
                    <a:pt x="6938340" y="46494"/>
                  </a:lnTo>
                  <a:lnTo>
                    <a:pt x="6953656" y="47053"/>
                  </a:lnTo>
                  <a:close/>
                </a:path>
                <a:path w="10516870" h="58419">
                  <a:moveTo>
                    <a:pt x="7437717" y="8686"/>
                  </a:moveTo>
                  <a:lnTo>
                    <a:pt x="7415644" y="6197"/>
                  </a:lnTo>
                  <a:lnTo>
                    <a:pt x="7396175" y="4178"/>
                  </a:lnTo>
                  <a:lnTo>
                    <a:pt x="7382942" y="3378"/>
                  </a:lnTo>
                  <a:lnTo>
                    <a:pt x="7379627" y="4584"/>
                  </a:lnTo>
                  <a:lnTo>
                    <a:pt x="7388199" y="7874"/>
                  </a:lnTo>
                  <a:lnTo>
                    <a:pt x="7402893" y="7531"/>
                  </a:lnTo>
                  <a:lnTo>
                    <a:pt x="7415809" y="7670"/>
                  </a:lnTo>
                  <a:lnTo>
                    <a:pt x="7427303" y="8102"/>
                  </a:lnTo>
                  <a:lnTo>
                    <a:pt x="7437717" y="8686"/>
                  </a:lnTo>
                  <a:close/>
                </a:path>
                <a:path w="10516870" h="58419">
                  <a:moveTo>
                    <a:pt x="7448829" y="45605"/>
                  </a:moveTo>
                  <a:lnTo>
                    <a:pt x="7438720" y="46837"/>
                  </a:lnTo>
                  <a:lnTo>
                    <a:pt x="7434123" y="46837"/>
                  </a:lnTo>
                  <a:lnTo>
                    <a:pt x="7431367" y="48069"/>
                  </a:lnTo>
                  <a:lnTo>
                    <a:pt x="7448829" y="45605"/>
                  </a:lnTo>
                  <a:close/>
                </a:path>
                <a:path w="10516870" h="58419">
                  <a:moveTo>
                    <a:pt x="7459840" y="51511"/>
                  </a:moveTo>
                  <a:lnTo>
                    <a:pt x="7459383" y="50495"/>
                  </a:lnTo>
                  <a:lnTo>
                    <a:pt x="7431532" y="49085"/>
                  </a:lnTo>
                  <a:lnTo>
                    <a:pt x="7431087" y="48069"/>
                  </a:lnTo>
                  <a:lnTo>
                    <a:pt x="7407973" y="49022"/>
                  </a:lnTo>
                  <a:lnTo>
                    <a:pt x="7392860" y="49898"/>
                  </a:lnTo>
                  <a:lnTo>
                    <a:pt x="7387272" y="51587"/>
                  </a:lnTo>
                  <a:lnTo>
                    <a:pt x="7392746" y="54965"/>
                  </a:lnTo>
                  <a:lnTo>
                    <a:pt x="7420877" y="54787"/>
                  </a:lnTo>
                  <a:lnTo>
                    <a:pt x="7435469" y="51206"/>
                  </a:lnTo>
                  <a:lnTo>
                    <a:pt x="7459840" y="51511"/>
                  </a:lnTo>
                  <a:close/>
                </a:path>
                <a:path w="10516870" h="58419">
                  <a:moveTo>
                    <a:pt x="8058264" y="34531"/>
                  </a:moveTo>
                  <a:lnTo>
                    <a:pt x="8057413" y="25920"/>
                  </a:lnTo>
                  <a:lnTo>
                    <a:pt x="8047152" y="34531"/>
                  </a:lnTo>
                  <a:lnTo>
                    <a:pt x="8058264" y="34531"/>
                  </a:lnTo>
                  <a:close/>
                </a:path>
                <a:path w="10516870" h="58419">
                  <a:moveTo>
                    <a:pt x="8123339" y="49301"/>
                  </a:moveTo>
                  <a:lnTo>
                    <a:pt x="8110169" y="48475"/>
                  </a:lnTo>
                  <a:lnTo>
                    <a:pt x="8103578" y="47663"/>
                  </a:lnTo>
                  <a:lnTo>
                    <a:pt x="8098879" y="46837"/>
                  </a:lnTo>
                  <a:lnTo>
                    <a:pt x="8099526" y="47459"/>
                  </a:lnTo>
                  <a:lnTo>
                    <a:pt x="8103349" y="48069"/>
                  </a:lnTo>
                  <a:lnTo>
                    <a:pt x="8111045" y="48679"/>
                  </a:lnTo>
                  <a:lnTo>
                    <a:pt x="8123339" y="49301"/>
                  </a:lnTo>
                  <a:close/>
                </a:path>
                <a:path w="10516870" h="58419">
                  <a:moveTo>
                    <a:pt x="8693099" y="12382"/>
                  </a:moveTo>
                  <a:lnTo>
                    <a:pt x="8675395" y="11303"/>
                  </a:lnTo>
                  <a:lnTo>
                    <a:pt x="8659292" y="10541"/>
                  </a:lnTo>
                  <a:lnTo>
                    <a:pt x="8644623" y="10071"/>
                  </a:lnTo>
                  <a:lnTo>
                    <a:pt x="8631199" y="9918"/>
                  </a:lnTo>
                  <a:lnTo>
                    <a:pt x="8652662" y="11341"/>
                  </a:lnTo>
                  <a:lnTo>
                    <a:pt x="8670722" y="12687"/>
                  </a:lnTo>
                  <a:lnTo>
                    <a:pt x="8684501" y="13271"/>
                  </a:lnTo>
                  <a:lnTo>
                    <a:pt x="8693099" y="12382"/>
                  </a:lnTo>
                  <a:close/>
                </a:path>
                <a:path w="10516870" h="58419">
                  <a:moveTo>
                    <a:pt x="8785123" y="29476"/>
                  </a:moveTo>
                  <a:lnTo>
                    <a:pt x="8783879" y="28384"/>
                  </a:lnTo>
                  <a:lnTo>
                    <a:pt x="8734361" y="29298"/>
                  </a:lnTo>
                  <a:lnTo>
                    <a:pt x="8733980" y="30518"/>
                  </a:lnTo>
                  <a:lnTo>
                    <a:pt x="8739124" y="31381"/>
                  </a:lnTo>
                  <a:lnTo>
                    <a:pt x="8748560" y="31902"/>
                  </a:lnTo>
                  <a:lnTo>
                    <a:pt x="8761031" y="32067"/>
                  </a:lnTo>
                  <a:lnTo>
                    <a:pt x="8770493" y="30975"/>
                  </a:lnTo>
                  <a:lnTo>
                    <a:pt x="8779599" y="30226"/>
                  </a:lnTo>
                  <a:lnTo>
                    <a:pt x="8785123" y="29476"/>
                  </a:lnTo>
                  <a:close/>
                </a:path>
                <a:path w="10516870" h="58419">
                  <a:moveTo>
                    <a:pt x="8807183" y="43611"/>
                  </a:moveTo>
                  <a:lnTo>
                    <a:pt x="8788514" y="43141"/>
                  </a:lnTo>
                  <a:lnTo>
                    <a:pt x="8758796" y="44602"/>
                  </a:lnTo>
                  <a:lnTo>
                    <a:pt x="8754008" y="45313"/>
                  </a:lnTo>
                  <a:lnTo>
                    <a:pt x="8779929" y="45605"/>
                  </a:lnTo>
                  <a:lnTo>
                    <a:pt x="8789721" y="44792"/>
                  </a:lnTo>
                  <a:lnTo>
                    <a:pt x="8803195" y="44145"/>
                  </a:lnTo>
                  <a:lnTo>
                    <a:pt x="8807183" y="43611"/>
                  </a:lnTo>
                  <a:close/>
                </a:path>
                <a:path w="10516870" h="58419">
                  <a:moveTo>
                    <a:pt x="8932748" y="40513"/>
                  </a:moveTo>
                  <a:lnTo>
                    <a:pt x="8919413" y="39636"/>
                  </a:lnTo>
                  <a:lnTo>
                    <a:pt x="8918461" y="38747"/>
                  </a:lnTo>
                  <a:lnTo>
                    <a:pt x="8910853" y="36995"/>
                  </a:lnTo>
                  <a:lnTo>
                    <a:pt x="8908948" y="43141"/>
                  </a:lnTo>
                  <a:lnTo>
                    <a:pt x="8932748" y="40513"/>
                  </a:lnTo>
                  <a:close/>
                </a:path>
                <a:path w="10516870" h="58419">
                  <a:moveTo>
                    <a:pt x="9193124" y="9918"/>
                  </a:moveTo>
                  <a:lnTo>
                    <a:pt x="9186342" y="8572"/>
                  </a:lnTo>
                  <a:lnTo>
                    <a:pt x="9163063" y="10223"/>
                  </a:lnTo>
                  <a:lnTo>
                    <a:pt x="9150794" y="12344"/>
                  </a:lnTo>
                  <a:lnTo>
                    <a:pt x="9177033" y="12382"/>
                  </a:lnTo>
                  <a:lnTo>
                    <a:pt x="9184068" y="12115"/>
                  </a:lnTo>
                  <a:lnTo>
                    <a:pt x="9187205" y="10845"/>
                  </a:lnTo>
                  <a:lnTo>
                    <a:pt x="9189275" y="9728"/>
                  </a:lnTo>
                  <a:lnTo>
                    <a:pt x="9193124" y="9918"/>
                  </a:lnTo>
                  <a:close/>
                </a:path>
                <a:path w="10516870" h="58419">
                  <a:moveTo>
                    <a:pt x="9242234" y="11150"/>
                  </a:moveTo>
                  <a:lnTo>
                    <a:pt x="9239313" y="9918"/>
                  </a:lnTo>
                  <a:lnTo>
                    <a:pt x="9238336" y="9918"/>
                  </a:lnTo>
                  <a:lnTo>
                    <a:pt x="9237472" y="9918"/>
                  </a:lnTo>
                  <a:lnTo>
                    <a:pt x="9212072" y="9918"/>
                  </a:lnTo>
                  <a:lnTo>
                    <a:pt x="9219933" y="9944"/>
                  </a:lnTo>
                  <a:lnTo>
                    <a:pt x="9227515" y="10071"/>
                  </a:lnTo>
                  <a:lnTo>
                    <a:pt x="9234919" y="10439"/>
                  </a:lnTo>
                  <a:lnTo>
                    <a:pt x="9242234" y="11150"/>
                  </a:lnTo>
                  <a:close/>
                </a:path>
                <a:path w="10516870" h="58419">
                  <a:moveTo>
                    <a:pt x="9245905" y="9740"/>
                  </a:moveTo>
                  <a:lnTo>
                    <a:pt x="9245676" y="9461"/>
                  </a:lnTo>
                  <a:lnTo>
                    <a:pt x="9241358" y="9398"/>
                  </a:lnTo>
                  <a:lnTo>
                    <a:pt x="9237472" y="9918"/>
                  </a:lnTo>
                  <a:lnTo>
                    <a:pt x="9245905" y="9740"/>
                  </a:lnTo>
                  <a:close/>
                </a:path>
                <a:path w="10516870" h="58419">
                  <a:moveTo>
                    <a:pt x="9269882" y="11938"/>
                  </a:moveTo>
                  <a:lnTo>
                    <a:pt x="9267025" y="11938"/>
                  </a:lnTo>
                  <a:lnTo>
                    <a:pt x="9267025" y="12700"/>
                  </a:lnTo>
                  <a:lnTo>
                    <a:pt x="9269882" y="11938"/>
                  </a:lnTo>
                  <a:close/>
                </a:path>
                <a:path w="10516870" h="58419">
                  <a:moveTo>
                    <a:pt x="9280322" y="9918"/>
                  </a:moveTo>
                  <a:lnTo>
                    <a:pt x="9278417" y="8686"/>
                  </a:lnTo>
                  <a:lnTo>
                    <a:pt x="9261272" y="9918"/>
                  </a:lnTo>
                  <a:lnTo>
                    <a:pt x="9280322" y="9918"/>
                  </a:lnTo>
                  <a:close/>
                </a:path>
                <a:path w="10516870" h="58419">
                  <a:moveTo>
                    <a:pt x="9324759" y="30022"/>
                  </a:moveTo>
                  <a:lnTo>
                    <a:pt x="9303817" y="29438"/>
                  </a:lnTo>
                  <a:lnTo>
                    <a:pt x="9285046" y="29095"/>
                  </a:lnTo>
                  <a:lnTo>
                    <a:pt x="9271698" y="29210"/>
                  </a:lnTo>
                  <a:lnTo>
                    <a:pt x="9266999" y="30022"/>
                  </a:lnTo>
                  <a:lnTo>
                    <a:pt x="9313202" y="30835"/>
                  </a:lnTo>
                  <a:lnTo>
                    <a:pt x="9312250" y="30022"/>
                  </a:lnTo>
                  <a:lnTo>
                    <a:pt x="9324759" y="30022"/>
                  </a:lnTo>
                  <a:close/>
                </a:path>
                <a:path w="10516870" h="58419">
                  <a:moveTo>
                    <a:pt x="9325559" y="25501"/>
                  </a:moveTo>
                  <a:lnTo>
                    <a:pt x="9322575" y="26327"/>
                  </a:lnTo>
                  <a:lnTo>
                    <a:pt x="9321584" y="27152"/>
                  </a:lnTo>
                  <a:lnTo>
                    <a:pt x="9325559" y="25501"/>
                  </a:lnTo>
                  <a:close/>
                </a:path>
                <a:path w="10516870" h="58419">
                  <a:moveTo>
                    <a:pt x="9361259" y="29603"/>
                  </a:moveTo>
                  <a:lnTo>
                    <a:pt x="9353931" y="29629"/>
                  </a:lnTo>
                  <a:lnTo>
                    <a:pt x="9344457" y="29768"/>
                  </a:lnTo>
                  <a:lnTo>
                    <a:pt x="9334246" y="30124"/>
                  </a:lnTo>
                  <a:lnTo>
                    <a:pt x="9324759" y="30835"/>
                  </a:lnTo>
                  <a:lnTo>
                    <a:pt x="9335465" y="30822"/>
                  </a:lnTo>
                  <a:lnTo>
                    <a:pt x="9345536" y="30683"/>
                  </a:lnTo>
                  <a:lnTo>
                    <a:pt x="9354337" y="30327"/>
                  </a:lnTo>
                  <a:lnTo>
                    <a:pt x="9361259" y="29603"/>
                  </a:lnTo>
                  <a:close/>
                </a:path>
                <a:path w="10516870" h="58419">
                  <a:moveTo>
                    <a:pt x="9427312" y="11150"/>
                  </a:moveTo>
                  <a:lnTo>
                    <a:pt x="9426372" y="10325"/>
                  </a:lnTo>
                  <a:lnTo>
                    <a:pt x="9419882" y="8915"/>
                  </a:lnTo>
                  <a:lnTo>
                    <a:pt x="9391421" y="9512"/>
                  </a:lnTo>
                  <a:lnTo>
                    <a:pt x="9403537" y="9652"/>
                  </a:lnTo>
                  <a:lnTo>
                    <a:pt x="9412554" y="10020"/>
                  </a:lnTo>
                  <a:lnTo>
                    <a:pt x="9419984" y="10553"/>
                  </a:lnTo>
                  <a:lnTo>
                    <a:pt x="9427312" y="11150"/>
                  </a:lnTo>
                  <a:close/>
                </a:path>
                <a:path w="10516870" h="58419">
                  <a:moveTo>
                    <a:pt x="9431096" y="8686"/>
                  </a:moveTo>
                  <a:lnTo>
                    <a:pt x="9418815" y="8686"/>
                  </a:lnTo>
                  <a:lnTo>
                    <a:pt x="9419882" y="8915"/>
                  </a:lnTo>
                  <a:lnTo>
                    <a:pt x="9431096" y="8686"/>
                  </a:lnTo>
                  <a:close/>
                </a:path>
                <a:path w="10516870" h="58419">
                  <a:moveTo>
                    <a:pt x="9491408" y="34531"/>
                  </a:moveTo>
                  <a:lnTo>
                    <a:pt x="9480410" y="29603"/>
                  </a:lnTo>
                  <a:lnTo>
                    <a:pt x="9464421" y="33553"/>
                  </a:lnTo>
                  <a:lnTo>
                    <a:pt x="9491408" y="34531"/>
                  </a:lnTo>
                  <a:close/>
                </a:path>
                <a:path w="10516870" h="58419">
                  <a:moveTo>
                    <a:pt x="9525038" y="24155"/>
                  </a:moveTo>
                  <a:lnTo>
                    <a:pt x="9519285" y="24155"/>
                  </a:lnTo>
                  <a:lnTo>
                    <a:pt x="9519018" y="21780"/>
                  </a:lnTo>
                  <a:lnTo>
                    <a:pt x="9507804" y="20980"/>
                  </a:lnTo>
                  <a:lnTo>
                    <a:pt x="9489402" y="21323"/>
                  </a:lnTo>
                  <a:lnTo>
                    <a:pt x="9467596" y="22402"/>
                  </a:lnTo>
                  <a:lnTo>
                    <a:pt x="9473743" y="24282"/>
                  </a:lnTo>
                  <a:lnTo>
                    <a:pt x="9486621" y="24930"/>
                  </a:lnTo>
                  <a:lnTo>
                    <a:pt x="9504350" y="24752"/>
                  </a:lnTo>
                  <a:lnTo>
                    <a:pt x="9525038" y="24155"/>
                  </a:lnTo>
                  <a:close/>
                </a:path>
                <a:path w="10516870" h="58419">
                  <a:moveTo>
                    <a:pt x="9550121" y="15367"/>
                  </a:moveTo>
                  <a:lnTo>
                    <a:pt x="9548647" y="15113"/>
                  </a:lnTo>
                  <a:lnTo>
                    <a:pt x="9537573" y="13208"/>
                  </a:lnTo>
                  <a:lnTo>
                    <a:pt x="9530461" y="12954"/>
                  </a:lnTo>
                  <a:lnTo>
                    <a:pt x="9521038" y="12446"/>
                  </a:lnTo>
                  <a:lnTo>
                    <a:pt x="9501518" y="9398"/>
                  </a:lnTo>
                  <a:lnTo>
                    <a:pt x="9500121" y="12319"/>
                  </a:lnTo>
                  <a:lnTo>
                    <a:pt x="9471419" y="13208"/>
                  </a:lnTo>
                  <a:lnTo>
                    <a:pt x="9435211" y="13208"/>
                  </a:lnTo>
                  <a:lnTo>
                    <a:pt x="9411310" y="13970"/>
                  </a:lnTo>
                  <a:lnTo>
                    <a:pt x="9419539" y="17018"/>
                  </a:lnTo>
                  <a:lnTo>
                    <a:pt x="9392945" y="13589"/>
                  </a:lnTo>
                  <a:lnTo>
                    <a:pt x="9338704" y="11049"/>
                  </a:lnTo>
                  <a:lnTo>
                    <a:pt x="9332493" y="10414"/>
                  </a:lnTo>
                  <a:lnTo>
                    <a:pt x="9305150" y="7620"/>
                  </a:lnTo>
                  <a:lnTo>
                    <a:pt x="9307563" y="8890"/>
                  </a:lnTo>
                  <a:lnTo>
                    <a:pt x="9308732" y="9906"/>
                  </a:lnTo>
                  <a:lnTo>
                    <a:pt x="9301670" y="10414"/>
                  </a:lnTo>
                  <a:lnTo>
                    <a:pt x="9279420" y="10160"/>
                  </a:lnTo>
                  <a:lnTo>
                    <a:pt x="9276563" y="11049"/>
                  </a:lnTo>
                  <a:lnTo>
                    <a:pt x="9272740" y="11938"/>
                  </a:lnTo>
                  <a:lnTo>
                    <a:pt x="9269882" y="11938"/>
                  </a:lnTo>
                  <a:lnTo>
                    <a:pt x="9280373" y="12700"/>
                  </a:lnTo>
                  <a:lnTo>
                    <a:pt x="9288945" y="13589"/>
                  </a:lnTo>
                  <a:lnTo>
                    <a:pt x="9291803" y="14478"/>
                  </a:lnTo>
                  <a:lnTo>
                    <a:pt x="9268041" y="16891"/>
                  </a:lnTo>
                  <a:lnTo>
                    <a:pt x="9235326" y="18415"/>
                  </a:lnTo>
                  <a:lnTo>
                    <a:pt x="9202268" y="19431"/>
                  </a:lnTo>
                  <a:lnTo>
                    <a:pt x="9177426" y="20447"/>
                  </a:lnTo>
                  <a:lnTo>
                    <a:pt x="9168130" y="19812"/>
                  </a:lnTo>
                  <a:lnTo>
                    <a:pt x="9169324" y="19558"/>
                  </a:lnTo>
                  <a:lnTo>
                    <a:pt x="9171699" y="19050"/>
                  </a:lnTo>
                  <a:lnTo>
                    <a:pt x="9177426" y="18161"/>
                  </a:lnTo>
                  <a:lnTo>
                    <a:pt x="9174569" y="17018"/>
                  </a:lnTo>
                  <a:lnTo>
                    <a:pt x="9139301" y="19558"/>
                  </a:lnTo>
                  <a:lnTo>
                    <a:pt x="9130627" y="17653"/>
                  </a:lnTo>
                  <a:lnTo>
                    <a:pt x="9128315" y="17145"/>
                  </a:lnTo>
                  <a:lnTo>
                    <a:pt x="9120416" y="16129"/>
                  </a:lnTo>
                  <a:lnTo>
                    <a:pt x="9118448" y="15875"/>
                  </a:lnTo>
                  <a:lnTo>
                    <a:pt x="9116466" y="15621"/>
                  </a:lnTo>
                  <a:lnTo>
                    <a:pt x="9111539" y="14986"/>
                  </a:lnTo>
                  <a:lnTo>
                    <a:pt x="9106725" y="12954"/>
                  </a:lnTo>
                  <a:lnTo>
                    <a:pt x="9126677" y="11430"/>
                  </a:lnTo>
                  <a:lnTo>
                    <a:pt x="9131668" y="11049"/>
                  </a:lnTo>
                  <a:lnTo>
                    <a:pt x="9104033" y="11049"/>
                  </a:lnTo>
                  <a:lnTo>
                    <a:pt x="9104033" y="14478"/>
                  </a:lnTo>
                  <a:lnTo>
                    <a:pt x="9097353" y="15367"/>
                  </a:lnTo>
                  <a:lnTo>
                    <a:pt x="9085466" y="15621"/>
                  </a:lnTo>
                  <a:lnTo>
                    <a:pt x="9076626" y="15494"/>
                  </a:lnTo>
                  <a:lnTo>
                    <a:pt x="9070276" y="15113"/>
                  </a:lnTo>
                  <a:lnTo>
                    <a:pt x="9065895" y="14478"/>
                  </a:lnTo>
                  <a:lnTo>
                    <a:pt x="9077579" y="14478"/>
                  </a:lnTo>
                  <a:lnTo>
                    <a:pt x="9087828" y="14351"/>
                  </a:lnTo>
                  <a:lnTo>
                    <a:pt x="9095930" y="14097"/>
                  </a:lnTo>
                  <a:lnTo>
                    <a:pt x="9101163" y="13589"/>
                  </a:lnTo>
                  <a:lnTo>
                    <a:pt x="9103068" y="13589"/>
                  </a:lnTo>
                  <a:lnTo>
                    <a:pt x="9104033" y="14478"/>
                  </a:lnTo>
                  <a:lnTo>
                    <a:pt x="9104033" y="11049"/>
                  </a:lnTo>
                  <a:lnTo>
                    <a:pt x="9077338" y="11049"/>
                  </a:lnTo>
                  <a:lnTo>
                    <a:pt x="9051188" y="9525"/>
                  </a:lnTo>
                  <a:lnTo>
                    <a:pt x="9034450" y="9004"/>
                  </a:lnTo>
                  <a:lnTo>
                    <a:pt x="9034450" y="13589"/>
                  </a:lnTo>
                  <a:lnTo>
                    <a:pt x="9033485" y="13589"/>
                  </a:lnTo>
                  <a:lnTo>
                    <a:pt x="9014663" y="12700"/>
                  </a:lnTo>
                  <a:lnTo>
                    <a:pt x="9034450" y="13589"/>
                  </a:lnTo>
                  <a:lnTo>
                    <a:pt x="9034450" y="9004"/>
                  </a:lnTo>
                  <a:lnTo>
                    <a:pt x="9023248" y="8636"/>
                  </a:lnTo>
                  <a:lnTo>
                    <a:pt x="8996375" y="8509"/>
                  </a:lnTo>
                  <a:lnTo>
                    <a:pt x="8973439" y="9398"/>
                  </a:lnTo>
                  <a:lnTo>
                    <a:pt x="8952662" y="9652"/>
                  </a:lnTo>
                  <a:lnTo>
                    <a:pt x="8933764" y="10668"/>
                  </a:lnTo>
                  <a:lnTo>
                    <a:pt x="8923972" y="11430"/>
                  </a:lnTo>
                  <a:lnTo>
                    <a:pt x="8930551" y="10160"/>
                  </a:lnTo>
                  <a:lnTo>
                    <a:pt x="8844750" y="12700"/>
                  </a:lnTo>
                  <a:lnTo>
                    <a:pt x="8843797" y="11938"/>
                  </a:lnTo>
                  <a:lnTo>
                    <a:pt x="8792312" y="12192"/>
                  </a:lnTo>
                  <a:lnTo>
                    <a:pt x="8685339" y="14097"/>
                  </a:lnTo>
                  <a:lnTo>
                    <a:pt x="8629586" y="13716"/>
                  </a:lnTo>
                  <a:lnTo>
                    <a:pt x="8596757" y="12192"/>
                  </a:lnTo>
                  <a:lnTo>
                    <a:pt x="8573224" y="11099"/>
                  </a:lnTo>
                  <a:lnTo>
                    <a:pt x="8585937" y="10490"/>
                  </a:lnTo>
                  <a:lnTo>
                    <a:pt x="8600249" y="9994"/>
                  </a:lnTo>
                  <a:lnTo>
                    <a:pt x="8615286" y="9855"/>
                  </a:lnTo>
                  <a:lnTo>
                    <a:pt x="8631199" y="10223"/>
                  </a:lnTo>
                  <a:lnTo>
                    <a:pt x="8614156" y="9055"/>
                  </a:lnTo>
                  <a:lnTo>
                    <a:pt x="8596211" y="8496"/>
                  </a:lnTo>
                  <a:lnTo>
                    <a:pt x="8577910" y="8801"/>
                  </a:lnTo>
                  <a:lnTo>
                    <a:pt x="8559787" y="10223"/>
                  </a:lnTo>
                  <a:lnTo>
                    <a:pt x="8571166" y="11087"/>
                  </a:lnTo>
                  <a:lnTo>
                    <a:pt x="8550377" y="11684"/>
                  </a:lnTo>
                  <a:lnTo>
                    <a:pt x="8526742" y="12065"/>
                  </a:lnTo>
                  <a:lnTo>
                    <a:pt x="8499361" y="12192"/>
                  </a:lnTo>
                  <a:lnTo>
                    <a:pt x="8466341" y="11938"/>
                  </a:lnTo>
                  <a:lnTo>
                    <a:pt x="8457755" y="8509"/>
                  </a:lnTo>
                  <a:lnTo>
                    <a:pt x="8424558" y="8382"/>
                  </a:lnTo>
                  <a:lnTo>
                    <a:pt x="8386623" y="7493"/>
                  </a:lnTo>
                  <a:lnTo>
                    <a:pt x="8352803" y="7112"/>
                  </a:lnTo>
                  <a:lnTo>
                    <a:pt x="8331936" y="8509"/>
                  </a:lnTo>
                  <a:lnTo>
                    <a:pt x="8297507" y="4953"/>
                  </a:lnTo>
                  <a:lnTo>
                    <a:pt x="8275421" y="4445"/>
                  </a:lnTo>
                  <a:lnTo>
                    <a:pt x="8247812" y="3810"/>
                  </a:lnTo>
                  <a:lnTo>
                    <a:pt x="8135683" y="4445"/>
                  </a:lnTo>
                  <a:lnTo>
                    <a:pt x="8089824" y="4191"/>
                  </a:lnTo>
                  <a:lnTo>
                    <a:pt x="8086966" y="8509"/>
                  </a:lnTo>
                  <a:lnTo>
                    <a:pt x="8054048" y="8636"/>
                  </a:lnTo>
                  <a:lnTo>
                    <a:pt x="8020240" y="9144"/>
                  </a:lnTo>
                  <a:lnTo>
                    <a:pt x="7944929" y="11049"/>
                  </a:lnTo>
                  <a:lnTo>
                    <a:pt x="7948752" y="15367"/>
                  </a:lnTo>
                  <a:lnTo>
                    <a:pt x="7908404" y="15875"/>
                  </a:lnTo>
                  <a:lnTo>
                    <a:pt x="7811757" y="13335"/>
                  </a:lnTo>
                  <a:lnTo>
                    <a:pt x="7807325" y="13208"/>
                  </a:lnTo>
                  <a:lnTo>
                    <a:pt x="7751432" y="12700"/>
                  </a:lnTo>
                  <a:lnTo>
                    <a:pt x="7757922" y="11811"/>
                  </a:lnTo>
                  <a:lnTo>
                    <a:pt x="7767637" y="11430"/>
                  </a:lnTo>
                  <a:lnTo>
                    <a:pt x="7778775" y="11430"/>
                  </a:lnTo>
                  <a:lnTo>
                    <a:pt x="7789558" y="11938"/>
                  </a:lnTo>
                  <a:lnTo>
                    <a:pt x="7779601" y="11430"/>
                  </a:lnTo>
                  <a:lnTo>
                    <a:pt x="7734782" y="9144"/>
                  </a:lnTo>
                  <a:lnTo>
                    <a:pt x="7678902" y="9906"/>
                  </a:lnTo>
                  <a:lnTo>
                    <a:pt x="7623340" y="12065"/>
                  </a:lnTo>
                  <a:lnTo>
                    <a:pt x="7569517" y="13335"/>
                  </a:lnTo>
                  <a:lnTo>
                    <a:pt x="7546492" y="12700"/>
                  </a:lnTo>
                  <a:lnTo>
                    <a:pt x="7541882" y="12573"/>
                  </a:lnTo>
                  <a:lnTo>
                    <a:pt x="7518857" y="11938"/>
                  </a:lnTo>
                  <a:lnTo>
                    <a:pt x="7492047" y="12573"/>
                  </a:lnTo>
                  <a:lnTo>
                    <a:pt x="7480655" y="12319"/>
                  </a:lnTo>
                  <a:lnTo>
                    <a:pt x="7470241" y="11938"/>
                  </a:lnTo>
                  <a:lnTo>
                    <a:pt x="7473099" y="11938"/>
                  </a:lnTo>
                  <a:lnTo>
                    <a:pt x="7475004" y="11049"/>
                  </a:lnTo>
                  <a:lnTo>
                    <a:pt x="7466431" y="11049"/>
                  </a:lnTo>
                  <a:lnTo>
                    <a:pt x="7438784" y="9398"/>
                  </a:lnTo>
                  <a:lnTo>
                    <a:pt x="7454989" y="11049"/>
                  </a:lnTo>
                  <a:lnTo>
                    <a:pt x="7461656" y="11049"/>
                  </a:lnTo>
                  <a:lnTo>
                    <a:pt x="7448766" y="11176"/>
                  </a:lnTo>
                  <a:lnTo>
                    <a:pt x="7399706" y="12700"/>
                  </a:lnTo>
                  <a:lnTo>
                    <a:pt x="7389215" y="8509"/>
                  </a:lnTo>
                  <a:lnTo>
                    <a:pt x="7384453" y="8509"/>
                  </a:lnTo>
                  <a:lnTo>
                    <a:pt x="7372147" y="8128"/>
                  </a:lnTo>
                  <a:lnTo>
                    <a:pt x="7368248" y="9144"/>
                  </a:lnTo>
                  <a:lnTo>
                    <a:pt x="7370775" y="11176"/>
                  </a:lnTo>
                  <a:lnTo>
                    <a:pt x="7377785" y="13589"/>
                  </a:lnTo>
                  <a:lnTo>
                    <a:pt x="7369391" y="14224"/>
                  </a:lnTo>
                  <a:lnTo>
                    <a:pt x="7347280" y="16129"/>
                  </a:lnTo>
                  <a:lnTo>
                    <a:pt x="7333234" y="14097"/>
                  </a:lnTo>
                  <a:lnTo>
                    <a:pt x="7329716" y="13589"/>
                  </a:lnTo>
                  <a:lnTo>
                    <a:pt x="7306881" y="13970"/>
                  </a:lnTo>
                  <a:lnTo>
                    <a:pt x="7282802" y="14097"/>
                  </a:lnTo>
                  <a:lnTo>
                    <a:pt x="7261492" y="11049"/>
                  </a:lnTo>
                  <a:lnTo>
                    <a:pt x="7236142" y="12954"/>
                  </a:lnTo>
                  <a:lnTo>
                    <a:pt x="7195236" y="14605"/>
                  </a:lnTo>
                  <a:lnTo>
                    <a:pt x="7155053" y="16891"/>
                  </a:lnTo>
                  <a:lnTo>
                    <a:pt x="7131850" y="21336"/>
                  </a:lnTo>
                  <a:lnTo>
                    <a:pt x="7130897" y="19558"/>
                  </a:lnTo>
                  <a:lnTo>
                    <a:pt x="7136625" y="19558"/>
                  </a:lnTo>
                  <a:lnTo>
                    <a:pt x="7117359" y="18923"/>
                  </a:lnTo>
                  <a:lnTo>
                    <a:pt x="7098373" y="18669"/>
                  </a:lnTo>
                  <a:lnTo>
                    <a:pt x="7079920" y="18796"/>
                  </a:lnTo>
                  <a:lnTo>
                    <a:pt x="7062267" y="19558"/>
                  </a:lnTo>
                  <a:lnTo>
                    <a:pt x="7050837" y="14478"/>
                  </a:lnTo>
                  <a:lnTo>
                    <a:pt x="6994588" y="21336"/>
                  </a:lnTo>
                  <a:lnTo>
                    <a:pt x="6986664" y="20447"/>
                  </a:lnTo>
                  <a:lnTo>
                    <a:pt x="6973062" y="18923"/>
                  </a:lnTo>
                  <a:lnTo>
                    <a:pt x="6961708" y="16891"/>
                  </a:lnTo>
                  <a:lnTo>
                    <a:pt x="6963232" y="14732"/>
                  </a:lnTo>
                  <a:lnTo>
                    <a:pt x="6980301" y="11938"/>
                  </a:lnTo>
                  <a:lnTo>
                    <a:pt x="6933641" y="14859"/>
                  </a:lnTo>
                  <a:lnTo>
                    <a:pt x="6882168" y="17399"/>
                  </a:lnTo>
                  <a:lnTo>
                    <a:pt x="6843039" y="20447"/>
                  </a:lnTo>
                  <a:lnTo>
                    <a:pt x="6843877" y="19685"/>
                  </a:lnTo>
                  <a:lnTo>
                    <a:pt x="6844017" y="19558"/>
                  </a:lnTo>
                  <a:lnTo>
                    <a:pt x="6846849" y="17018"/>
                  </a:lnTo>
                  <a:lnTo>
                    <a:pt x="6825475" y="17653"/>
                  </a:lnTo>
                  <a:lnTo>
                    <a:pt x="6802399" y="18796"/>
                  </a:lnTo>
                  <a:lnTo>
                    <a:pt x="6781305" y="19558"/>
                  </a:lnTo>
                  <a:lnTo>
                    <a:pt x="6765823" y="18669"/>
                  </a:lnTo>
                  <a:lnTo>
                    <a:pt x="6755308" y="17907"/>
                  </a:lnTo>
                  <a:lnTo>
                    <a:pt x="6737794" y="16637"/>
                  </a:lnTo>
                  <a:lnTo>
                    <a:pt x="6697065" y="15494"/>
                  </a:lnTo>
                  <a:lnTo>
                    <a:pt x="6346609" y="14732"/>
                  </a:lnTo>
                  <a:lnTo>
                    <a:pt x="6341745" y="14478"/>
                  </a:lnTo>
                  <a:lnTo>
                    <a:pt x="6290640" y="11811"/>
                  </a:lnTo>
                  <a:lnTo>
                    <a:pt x="6273025" y="14478"/>
                  </a:lnTo>
                  <a:lnTo>
                    <a:pt x="6258369" y="11176"/>
                  </a:lnTo>
                  <a:lnTo>
                    <a:pt x="6258268" y="11049"/>
                  </a:lnTo>
                  <a:lnTo>
                    <a:pt x="6257341" y="9779"/>
                  </a:lnTo>
                  <a:lnTo>
                    <a:pt x="6266307" y="8636"/>
                  </a:lnTo>
                  <a:lnTo>
                    <a:pt x="6267297" y="8509"/>
                  </a:lnTo>
                  <a:lnTo>
                    <a:pt x="6218415" y="8636"/>
                  </a:lnTo>
                  <a:lnTo>
                    <a:pt x="6178651" y="7874"/>
                  </a:lnTo>
                  <a:lnTo>
                    <a:pt x="6143180" y="8001"/>
                  </a:lnTo>
                  <a:lnTo>
                    <a:pt x="6107163" y="11049"/>
                  </a:lnTo>
                  <a:lnTo>
                    <a:pt x="6105804" y="9398"/>
                  </a:lnTo>
                  <a:lnTo>
                    <a:pt x="6110617" y="8128"/>
                  </a:lnTo>
                  <a:lnTo>
                    <a:pt x="6115609" y="7112"/>
                  </a:lnTo>
                  <a:lnTo>
                    <a:pt x="6115520" y="6985"/>
                  </a:lnTo>
                  <a:lnTo>
                    <a:pt x="6114783" y="5969"/>
                  </a:lnTo>
                  <a:lnTo>
                    <a:pt x="6108674" y="6223"/>
                  </a:lnTo>
                  <a:lnTo>
                    <a:pt x="6100254" y="6731"/>
                  </a:lnTo>
                  <a:lnTo>
                    <a:pt x="6091466" y="6985"/>
                  </a:lnTo>
                  <a:lnTo>
                    <a:pt x="6084290" y="6731"/>
                  </a:lnTo>
                  <a:lnTo>
                    <a:pt x="6082881" y="5588"/>
                  </a:lnTo>
                  <a:lnTo>
                    <a:pt x="6088100" y="4699"/>
                  </a:lnTo>
                  <a:lnTo>
                    <a:pt x="6106211" y="3429"/>
                  </a:lnTo>
                  <a:lnTo>
                    <a:pt x="6067133" y="4559"/>
                  </a:lnTo>
                  <a:lnTo>
                    <a:pt x="6067133" y="36703"/>
                  </a:lnTo>
                  <a:lnTo>
                    <a:pt x="6058395" y="37465"/>
                  </a:lnTo>
                  <a:lnTo>
                    <a:pt x="6048057" y="37465"/>
                  </a:lnTo>
                  <a:lnTo>
                    <a:pt x="6036297" y="36830"/>
                  </a:lnTo>
                  <a:lnTo>
                    <a:pt x="6023280" y="35814"/>
                  </a:lnTo>
                  <a:lnTo>
                    <a:pt x="6033478" y="35814"/>
                  </a:lnTo>
                  <a:lnTo>
                    <a:pt x="6044133" y="35941"/>
                  </a:lnTo>
                  <a:lnTo>
                    <a:pt x="6055322" y="36195"/>
                  </a:lnTo>
                  <a:lnTo>
                    <a:pt x="6067133" y="36703"/>
                  </a:lnTo>
                  <a:lnTo>
                    <a:pt x="6067133" y="4559"/>
                  </a:lnTo>
                  <a:lnTo>
                    <a:pt x="6061938" y="4699"/>
                  </a:lnTo>
                  <a:lnTo>
                    <a:pt x="6036627" y="8001"/>
                  </a:lnTo>
                  <a:lnTo>
                    <a:pt x="6024169" y="12700"/>
                  </a:lnTo>
                  <a:lnTo>
                    <a:pt x="6018517" y="17907"/>
                  </a:lnTo>
                  <a:lnTo>
                    <a:pt x="5993066" y="16129"/>
                  </a:lnTo>
                  <a:lnTo>
                    <a:pt x="5972162" y="15875"/>
                  </a:lnTo>
                  <a:lnTo>
                    <a:pt x="5953239" y="17018"/>
                  </a:lnTo>
                  <a:lnTo>
                    <a:pt x="5933681" y="19558"/>
                  </a:lnTo>
                  <a:lnTo>
                    <a:pt x="5923673" y="17653"/>
                  </a:lnTo>
                  <a:lnTo>
                    <a:pt x="5917730" y="16129"/>
                  </a:lnTo>
                  <a:lnTo>
                    <a:pt x="5917235" y="16002"/>
                  </a:lnTo>
                  <a:lnTo>
                    <a:pt x="5921883" y="14859"/>
                  </a:lnTo>
                  <a:lnTo>
                    <a:pt x="5945124" y="14478"/>
                  </a:lnTo>
                  <a:lnTo>
                    <a:pt x="5855157" y="12700"/>
                  </a:lnTo>
                  <a:lnTo>
                    <a:pt x="5805576" y="13208"/>
                  </a:lnTo>
                  <a:lnTo>
                    <a:pt x="5783072" y="16129"/>
                  </a:lnTo>
                  <a:lnTo>
                    <a:pt x="5773547" y="15367"/>
                  </a:lnTo>
                  <a:lnTo>
                    <a:pt x="5760440" y="15240"/>
                  </a:lnTo>
                  <a:lnTo>
                    <a:pt x="5747690" y="15621"/>
                  </a:lnTo>
                  <a:lnTo>
                    <a:pt x="5739231" y="16129"/>
                  </a:lnTo>
                  <a:lnTo>
                    <a:pt x="5677865" y="15367"/>
                  </a:lnTo>
                  <a:lnTo>
                    <a:pt x="5617210" y="15367"/>
                  </a:lnTo>
                  <a:lnTo>
                    <a:pt x="5633415" y="16129"/>
                  </a:lnTo>
                  <a:lnTo>
                    <a:pt x="5615597" y="19304"/>
                  </a:lnTo>
                  <a:lnTo>
                    <a:pt x="5595175" y="19685"/>
                  </a:lnTo>
                  <a:lnTo>
                    <a:pt x="5570283" y="18923"/>
                  </a:lnTo>
                  <a:lnTo>
                    <a:pt x="5539054" y="18669"/>
                  </a:lnTo>
                  <a:lnTo>
                    <a:pt x="5540006" y="17907"/>
                  </a:lnTo>
                  <a:lnTo>
                    <a:pt x="5510060" y="16764"/>
                  </a:lnTo>
                  <a:lnTo>
                    <a:pt x="5493410" y="16129"/>
                  </a:lnTo>
                  <a:lnTo>
                    <a:pt x="5471071" y="16129"/>
                  </a:lnTo>
                  <a:lnTo>
                    <a:pt x="5456961" y="16764"/>
                  </a:lnTo>
                  <a:lnTo>
                    <a:pt x="5435079" y="16637"/>
                  </a:lnTo>
                  <a:lnTo>
                    <a:pt x="5389397" y="14478"/>
                  </a:lnTo>
                  <a:lnTo>
                    <a:pt x="5395125" y="18669"/>
                  </a:lnTo>
                  <a:lnTo>
                    <a:pt x="5375148" y="21463"/>
                  </a:lnTo>
                  <a:lnTo>
                    <a:pt x="5372760" y="21336"/>
                  </a:lnTo>
                  <a:lnTo>
                    <a:pt x="5336857" y="19431"/>
                  </a:lnTo>
                  <a:lnTo>
                    <a:pt x="5324919" y="18669"/>
                  </a:lnTo>
                  <a:lnTo>
                    <a:pt x="5289093" y="16383"/>
                  </a:lnTo>
                  <a:lnTo>
                    <a:pt x="5240706" y="16129"/>
                  </a:lnTo>
                  <a:lnTo>
                    <a:pt x="5262626" y="18669"/>
                  </a:lnTo>
                  <a:lnTo>
                    <a:pt x="5233428" y="18288"/>
                  </a:lnTo>
                  <a:lnTo>
                    <a:pt x="5204117" y="14478"/>
                  </a:lnTo>
                  <a:lnTo>
                    <a:pt x="5199240" y="13843"/>
                  </a:lnTo>
                  <a:lnTo>
                    <a:pt x="5187302" y="11938"/>
                  </a:lnTo>
                  <a:lnTo>
                    <a:pt x="5176177" y="10160"/>
                  </a:lnTo>
                  <a:lnTo>
                    <a:pt x="5165039" y="8382"/>
                  </a:lnTo>
                  <a:lnTo>
                    <a:pt x="5135854" y="5080"/>
                  </a:lnTo>
                  <a:lnTo>
                    <a:pt x="5134584" y="4572"/>
                  </a:lnTo>
                  <a:lnTo>
                    <a:pt x="5140020" y="4191"/>
                  </a:lnTo>
                  <a:lnTo>
                    <a:pt x="5148846" y="3937"/>
                  </a:lnTo>
                  <a:lnTo>
                    <a:pt x="5157775" y="3429"/>
                  </a:lnTo>
                  <a:lnTo>
                    <a:pt x="5122380" y="2286"/>
                  </a:lnTo>
                  <a:lnTo>
                    <a:pt x="5111648" y="3429"/>
                  </a:lnTo>
                  <a:lnTo>
                    <a:pt x="5110899" y="5842"/>
                  </a:lnTo>
                  <a:lnTo>
                    <a:pt x="5105425" y="8382"/>
                  </a:lnTo>
                  <a:lnTo>
                    <a:pt x="5080559" y="10160"/>
                  </a:lnTo>
                  <a:lnTo>
                    <a:pt x="5077028" y="7493"/>
                  </a:lnTo>
                  <a:lnTo>
                    <a:pt x="5077295" y="6858"/>
                  </a:lnTo>
                  <a:lnTo>
                    <a:pt x="5078057" y="4953"/>
                  </a:lnTo>
                  <a:lnTo>
                    <a:pt x="5073193" y="2921"/>
                  </a:lnTo>
                  <a:lnTo>
                    <a:pt x="5051971" y="1651"/>
                  </a:lnTo>
                  <a:lnTo>
                    <a:pt x="5021821" y="2286"/>
                  </a:lnTo>
                  <a:lnTo>
                    <a:pt x="5001450" y="3390"/>
                  </a:lnTo>
                  <a:lnTo>
                    <a:pt x="5001450" y="45212"/>
                  </a:lnTo>
                  <a:lnTo>
                    <a:pt x="4975110" y="46863"/>
                  </a:lnTo>
                  <a:lnTo>
                    <a:pt x="4961369" y="47117"/>
                  </a:lnTo>
                  <a:lnTo>
                    <a:pt x="4954409" y="46355"/>
                  </a:lnTo>
                  <a:lnTo>
                    <a:pt x="4950930" y="45974"/>
                  </a:lnTo>
                  <a:lnTo>
                    <a:pt x="4962436" y="43561"/>
                  </a:lnTo>
                  <a:lnTo>
                    <a:pt x="4973688" y="43053"/>
                  </a:lnTo>
                  <a:lnTo>
                    <a:pt x="4986185" y="43815"/>
                  </a:lnTo>
                  <a:lnTo>
                    <a:pt x="5001450" y="45212"/>
                  </a:lnTo>
                  <a:lnTo>
                    <a:pt x="5001450" y="3390"/>
                  </a:lnTo>
                  <a:lnTo>
                    <a:pt x="4972380" y="4953"/>
                  </a:lnTo>
                  <a:lnTo>
                    <a:pt x="4915776" y="6858"/>
                  </a:lnTo>
                  <a:lnTo>
                    <a:pt x="4864189" y="5080"/>
                  </a:lnTo>
                  <a:lnTo>
                    <a:pt x="4873510" y="6985"/>
                  </a:lnTo>
                  <a:lnTo>
                    <a:pt x="4878717" y="8763"/>
                  </a:lnTo>
                  <a:lnTo>
                    <a:pt x="4875720" y="10414"/>
                  </a:lnTo>
                  <a:lnTo>
                    <a:pt x="4860379" y="11938"/>
                  </a:lnTo>
                  <a:lnTo>
                    <a:pt x="4820348" y="10541"/>
                  </a:lnTo>
                  <a:lnTo>
                    <a:pt x="4813147" y="10160"/>
                  </a:lnTo>
                  <a:lnTo>
                    <a:pt x="4774704" y="8128"/>
                  </a:lnTo>
                  <a:lnTo>
                    <a:pt x="4729950" y="7239"/>
                  </a:lnTo>
                  <a:lnTo>
                    <a:pt x="4692612" y="10160"/>
                  </a:lnTo>
                  <a:lnTo>
                    <a:pt x="4686897" y="9398"/>
                  </a:lnTo>
                  <a:lnTo>
                    <a:pt x="4684039" y="8509"/>
                  </a:lnTo>
                  <a:lnTo>
                    <a:pt x="4684039" y="7620"/>
                  </a:lnTo>
                  <a:lnTo>
                    <a:pt x="4650791" y="9271"/>
                  </a:lnTo>
                  <a:lnTo>
                    <a:pt x="4572508" y="12319"/>
                  </a:lnTo>
                  <a:lnTo>
                    <a:pt x="4546778" y="14478"/>
                  </a:lnTo>
                  <a:lnTo>
                    <a:pt x="4540072" y="13589"/>
                  </a:lnTo>
                  <a:lnTo>
                    <a:pt x="4533366" y="12700"/>
                  </a:lnTo>
                  <a:lnTo>
                    <a:pt x="4530496" y="12319"/>
                  </a:lnTo>
                  <a:lnTo>
                    <a:pt x="4511332" y="9779"/>
                  </a:lnTo>
                  <a:lnTo>
                    <a:pt x="4454995" y="10033"/>
                  </a:lnTo>
                  <a:lnTo>
                    <a:pt x="4394339" y="12065"/>
                  </a:lnTo>
                  <a:lnTo>
                    <a:pt x="4346003" y="12319"/>
                  </a:lnTo>
                  <a:lnTo>
                    <a:pt x="4330255" y="8509"/>
                  </a:lnTo>
                  <a:lnTo>
                    <a:pt x="4326585" y="7620"/>
                  </a:lnTo>
                  <a:lnTo>
                    <a:pt x="4216959" y="8509"/>
                  </a:lnTo>
                  <a:lnTo>
                    <a:pt x="4219829" y="6731"/>
                  </a:lnTo>
                  <a:lnTo>
                    <a:pt x="4175341" y="6858"/>
                  </a:lnTo>
                  <a:lnTo>
                    <a:pt x="4143451" y="8128"/>
                  </a:lnTo>
                  <a:lnTo>
                    <a:pt x="4119956" y="10287"/>
                  </a:lnTo>
                  <a:lnTo>
                    <a:pt x="4100677" y="12700"/>
                  </a:lnTo>
                  <a:lnTo>
                    <a:pt x="4093260" y="11684"/>
                  </a:lnTo>
                  <a:lnTo>
                    <a:pt x="4092803" y="10668"/>
                  </a:lnTo>
                  <a:lnTo>
                    <a:pt x="4095585" y="10033"/>
                  </a:lnTo>
                  <a:lnTo>
                    <a:pt x="4097820" y="9398"/>
                  </a:lnTo>
                  <a:lnTo>
                    <a:pt x="4035869" y="8001"/>
                  </a:lnTo>
                  <a:lnTo>
                    <a:pt x="3992600" y="8001"/>
                  </a:lnTo>
                  <a:lnTo>
                    <a:pt x="3952379" y="9652"/>
                  </a:lnTo>
                  <a:lnTo>
                    <a:pt x="3899547" y="13589"/>
                  </a:lnTo>
                  <a:lnTo>
                    <a:pt x="3891483" y="9652"/>
                  </a:lnTo>
                  <a:lnTo>
                    <a:pt x="3890975" y="9398"/>
                  </a:lnTo>
                  <a:lnTo>
                    <a:pt x="3865651" y="9652"/>
                  </a:lnTo>
                  <a:lnTo>
                    <a:pt x="3770719" y="6731"/>
                  </a:lnTo>
                  <a:lnTo>
                    <a:pt x="3766743" y="6604"/>
                  </a:lnTo>
                  <a:lnTo>
                    <a:pt x="3705060" y="5715"/>
                  </a:lnTo>
                  <a:lnTo>
                    <a:pt x="3644125" y="6718"/>
                  </a:lnTo>
                  <a:lnTo>
                    <a:pt x="3645674" y="6096"/>
                  </a:lnTo>
                  <a:lnTo>
                    <a:pt x="3645992" y="5969"/>
                  </a:lnTo>
                  <a:lnTo>
                    <a:pt x="3653625" y="5080"/>
                  </a:lnTo>
                  <a:lnTo>
                    <a:pt x="3594392" y="6096"/>
                  </a:lnTo>
                  <a:lnTo>
                    <a:pt x="3416668" y="2286"/>
                  </a:lnTo>
                  <a:lnTo>
                    <a:pt x="3372320" y="3556"/>
                  </a:lnTo>
                  <a:lnTo>
                    <a:pt x="3342881" y="8509"/>
                  </a:lnTo>
                  <a:lnTo>
                    <a:pt x="3267570" y="11938"/>
                  </a:lnTo>
                  <a:lnTo>
                    <a:pt x="3303371" y="13335"/>
                  </a:lnTo>
                  <a:lnTo>
                    <a:pt x="3306699" y="15240"/>
                  </a:lnTo>
                  <a:lnTo>
                    <a:pt x="3294684" y="17399"/>
                  </a:lnTo>
                  <a:lnTo>
                    <a:pt x="3284499" y="19431"/>
                  </a:lnTo>
                  <a:lnTo>
                    <a:pt x="3293313" y="21336"/>
                  </a:lnTo>
                  <a:lnTo>
                    <a:pt x="3262617" y="20955"/>
                  </a:lnTo>
                  <a:lnTo>
                    <a:pt x="3235756" y="19431"/>
                  </a:lnTo>
                  <a:lnTo>
                    <a:pt x="3224809" y="17399"/>
                  </a:lnTo>
                  <a:lnTo>
                    <a:pt x="3241840" y="16129"/>
                  </a:lnTo>
                  <a:lnTo>
                    <a:pt x="3249460" y="17018"/>
                  </a:lnTo>
                  <a:lnTo>
                    <a:pt x="3247034" y="16129"/>
                  </a:lnTo>
                  <a:lnTo>
                    <a:pt x="3242500" y="14478"/>
                  </a:lnTo>
                  <a:lnTo>
                    <a:pt x="3237979" y="12827"/>
                  </a:lnTo>
                  <a:lnTo>
                    <a:pt x="3211398" y="11938"/>
                  </a:lnTo>
                  <a:lnTo>
                    <a:pt x="3196209" y="11430"/>
                  </a:lnTo>
                  <a:lnTo>
                    <a:pt x="3151746" y="10414"/>
                  </a:lnTo>
                  <a:lnTo>
                    <a:pt x="3144647" y="9398"/>
                  </a:lnTo>
                  <a:lnTo>
                    <a:pt x="3133102" y="7747"/>
                  </a:lnTo>
                  <a:lnTo>
                    <a:pt x="3132226" y="7620"/>
                  </a:lnTo>
                  <a:lnTo>
                    <a:pt x="3080613" y="7747"/>
                  </a:lnTo>
                  <a:lnTo>
                    <a:pt x="2580322" y="2540"/>
                  </a:lnTo>
                  <a:lnTo>
                    <a:pt x="2601290" y="9398"/>
                  </a:lnTo>
                  <a:lnTo>
                    <a:pt x="2539327" y="8509"/>
                  </a:lnTo>
                  <a:lnTo>
                    <a:pt x="2529751" y="6985"/>
                  </a:lnTo>
                  <a:lnTo>
                    <a:pt x="2527770" y="5334"/>
                  </a:lnTo>
                  <a:lnTo>
                    <a:pt x="2537053" y="4318"/>
                  </a:lnTo>
                  <a:lnTo>
                    <a:pt x="2561247" y="4191"/>
                  </a:lnTo>
                  <a:lnTo>
                    <a:pt x="2539974" y="3175"/>
                  </a:lnTo>
                  <a:lnTo>
                    <a:pt x="2515374" y="4445"/>
                  </a:lnTo>
                  <a:lnTo>
                    <a:pt x="2494902" y="6604"/>
                  </a:lnTo>
                  <a:lnTo>
                    <a:pt x="2485948" y="8509"/>
                  </a:lnTo>
                  <a:lnTo>
                    <a:pt x="2456002" y="6858"/>
                  </a:lnTo>
                  <a:lnTo>
                    <a:pt x="2456192" y="6731"/>
                  </a:lnTo>
                  <a:lnTo>
                    <a:pt x="2458847" y="4953"/>
                  </a:lnTo>
                  <a:lnTo>
                    <a:pt x="2477439" y="3302"/>
                  </a:lnTo>
                  <a:lnTo>
                    <a:pt x="2494699" y="2159"/>
                  </a:lnTo>
                  <a:lnTo>
                    <a:pt x="2493581" y="1651"/>
                  </a:lnTo>
                  <a:lnTo>
                    <a:pt x="2464981" y="1651"/>
                  </a:lnTo>
                  <a:lnTo>
                    <a:pt x="2431859" y="5207"/>
                  </a:lnTo>
                  <a:lnTo>
                    <a:pt x="2411895" y="6350"/>
                  </a:lnTo>
                  <a:lnTo>
                    <a:pt x="2380145" y="6731"/>
                  </a:lnTo>
                  <a:lnTo>
                    <a:pt x="2369350" y="5842"/>
                  </a:lnTo>
                  <a:lnTo>
                    <a:pt x="2363178" y="5334"/>
                  </a:lnTo>
                  <a:lnTo>
                    <a:pt x="2357971" y="4191"/>
                  </a:lnTo>
                  <a:lnTo>
                    <a:pt x="2357386" y="4064"/>
                  </a:lnTo>
                  <a:lnTo>
                    <a:pt x="2355367" y="2946"/>
                  </a:lnTo>
                  <a:lnTo>
                    <a:pt x="2355367" y="5080"/>
                  </a:lnTo>
                  <a:lnTo>
                    <a:pt x="2340686" y="5842"/>
                  </a:lnTo>
                  <a:lnTo>
                    <a:pt x="2335936" y="5588"/>
                  </a:lnTo>
                  <a:lnTo>
                    <a:pt x="2337803" y="4953"/>
                  </a:lnTo>
                  <a:lnTo>
                    <a:pt x="2342972" y="4191"/>
                  </a:lnTo>
                  <a:lnTo>
                    <a:pt x="2355367" y="5080"/>
                  </a:lnTo>
                  <a:lnTo>
                    <a:pt x="2355367" y="2946"/>
                  </a:lnTo>
                  <a:lnTo>
                    <a:pt x="2349639" y="2540"/>
                  </a:lnTo>
                  <a:lnTo>
                    <a:pt x="2350592" y="2540"/>
                  </a:lnTo>
                  <a:lnTo>
                    <a:pt x="2345829" y="1651"/>
                  </a:lnTo>
                  <a:lnTo>
                    <a:pt x="2329624" y="2540"/>
                  </a:lnTo>
                  <a:lnTo>
                    <a:pt x="2251468" y="1651"/>
                  </a:lnTo>
                  <a:lnTo>
                    <a:pt x="2282914" y="6731"/>
                  </a:lnTo>
                  <a:lnTo>
                    <a:pt x="2257539" y="8001"/>
                  </a:lnTo>
                  <a:lnTo>
                    <a:pt x="2237879" y="8382"/>
                  </a:lnTo>
                  <a:lnTo>
                    <a:pt x="2231440" y="9271"/>
                  </a:lnTo>
                  <a:lnTo>
                    <a:pt x="2245741" y="11938"/>
                  </a:lnTo>
                  <a:lnTo>
                    <a:pt x="2208619" y="8890"/>
                  </a:lnTo>
                  <a:lnTo>
                    <a:pt x="2205520" y="8636"/>
                  </a:lnTo>
                  <a:lnTo>
                    <a:pt x="2145449" y="7112"/>
                  </a:lnTo>
                  <a:lnTo>
                    <a:pt x="1954085" y="6731"/>
                  </a:lnTo>
                  <a:lnTo>
                    <a:pt x="1922602" y="5969"/>
                  </a:lnTo>
                  <a:lnTo>
                    <a:pt x="1886115" y="7874"/>
                  </a:lnTo>
                  <a:lnTo>
                    <a:pt x="1848739" y="8763"/>
                  </a:lnTo>
                  <a:lnTo>
                    <a:pt x="1809203" y="8890"/>
                  </a:lnTo>
                  <a:lnTo>
                    <a:pt x="1766277" y="8509"/>
                  </a:lnTo>
                  <a:lnTo>
                    <a:pt x="1775650" y="10287"/>
                  </a:lnTo>
                  <a:lnTo>
                    <a:pt x="1777606" y="12446"/>
                  </a:lnTo>
                  <a:lnTo>
                    <a:pt x="1767217" y="14097"/>
                  </a:lnTo>
                  <a:lnTo>
                    <a:pt x="1739595" y="14478"/>
                  </a:lnTo>
                  <a:lnTo>
                    <a:pt x="1733613" y="10160"/>
                  </a:lnTo>
                  <a:lnTo>
                    <a:pt x="1731848" y="8890"/>
                  </a:lnTo>
                  <a:lnTo>
                    <a:pt x="1694078" y="6731"/>
                  </a:lnTo>
                  <a:lnTo>
                    <a:pt x="1645221" y="5334"/>
                  </a:lnTo>
                  <a:lnTo>
                    <a:pt x="1604238" y="1651"/>
                  </a:lnTo>
                  <a:lnTo>
                    <a:pt x="1603908" y="3810"/>
                  </a:lnTo>
                  <a:lnTo>
                    <a:pt x="1573022" y="4699"/>
                  </a:lnTo>
                  <a:lnTo>
                    <a:pt x="1533613" y="5334"/>
                  </a:lnTo>
                  <a:lnTo>
                    <a:pt x="1507756" y="6858"/>
                  </a:lnTo>
                  <a:lnTo>
                    <a:pt x="1517497" y="10160"/>
                  </a:lnTo>
                  <a:lnTo>
                    <a:pt x="1498447" y="9144"/>
                  </a:lnTo>
                  <a:lnTo>
                    <a:pt x="1497545" y="8509"/>
                  </a:lnTo>
                  <a:lnTo>
                    <a:pt x="1496288" y="7620"/>
                  </a:lnTo>
                  <a:lnTo>
                    <a:pt x="1495933" y="7366"/>
                  </a:lnTo>
                  <a:lnTo>
                    <a:pt x="1495374" y="5334"/>
                  </a:lnTo>
                  <a:lnTo>
                    <a:pt x="1490992" y="4699"/>
                  </a:lnTo>
                  <a:lnTo>
                    <a:pt x="1482229" y="3429"/>
                  </a:lnTo>
                  <a:lnTo>
                    <a:pt x="1437640" y="4572"/>
                  </a:lnTo>
                  <a:lnTo>
                    <a:pt x="1390726" y="4699"/>
                  </a:lnTo>
                  <a:lnTo>
                    <a:pt x="1186700" y="1651"/>
                  </a:lnTo>
                  <a:lnTo>
                    <a:pt x="1133360" y="1651"/>
                  </a:lnTo>
                  <a:lnTo>
                    <a:pt x="1135113" y="2921"/>
                  </a:lnTo>
                  <a:lnTo>
                    <a:pt x="1138834" y="4318"/>
                  </a:lnTo>
                  <a:lnTo>
                    <a:pt x="1137920" y="5842"/>
                  </a:lnTo>
                  <a:lnTo>
                    <a:pt x="1125728" y="7620"/>
                  </a:lnTo>
                  <a:lnTo>
                    <a:pt x="1117079" y="6731"/>
                  </a:lnTo>
                  <a:lnTo>
                    <a:pt x="1102258" y="5207"/>
                  </a:lnTo>
                  <a:lnTo>
                    <a:pt x="1059002" y="762"/>
                  </a:lnTo>
                  <a:lnTo>
                    <a:pt x="1044282" y="2286"/>
                  </a:lnTo>
                  <a:lnTo>
                    <a:pt x="1032675" y="4318"/>
                  </a:lnTo>
                  <a:lnTo>
                    <a:pt x="1017320" y="5207"/>
                  </a:lnTo>
                  <a:lnTo>
                    <a:pt x="991336" y="3429"/>
                  </a:lnTo>
                  <a:lnTo>
                    <a:pt x="996403" y="4572"/>
                  </a:lnTo>
                  <a:lnTo>
                    <a:pt x="999794" y="5715"/>
                  </a:lnTo>
                  <a:lnTo>
                    <a:pt x="998702" y="6477"/>
                  </a:lnTo>
                  <a:lnTo>
                    <a:pt x="990371" y="6731"/>
                  </a:lnTo>
                  <a:lnTo>
                    <a:pt x="953401" y="5969"/>
                  </a:lnTo>
                  <a:lnTo>
                    <a:pt x="891540" y="4953"/>
                  </a:lnTo>
                  <a:lnTo>
                    <a:pt x="841794" y="4699"/>
                  </a:lnTo>
                  <a:lnTo>
                    <a:pt x="791895" y="4699"/>
                  </a:lnTo>
                  <a:lnTo>
                    <a:pt x="540715" y="5969"/>
                  </a:lnTo>
                  <a:lnTo>
                    <a:pt x="389661" y="4953"/>
                  </a:lnTo>
                  <a:lnTo>
                    <a:pt x="339420" y="3810"/>
                  </a:lnTo>
                  <a:lnTo>
                    <a:pt x="289267" y="2159"/>
                  </a:lnTo>
                  <a:lnTo>
                    <a:pt x="239255" y="0"/>
                  </a:lnTo>
                  <a:lnTo>
                    <a:pt x="254711" y="1016"/>
                  </a:lnTo>
                  <a:lnTo>
                    <a:pt x="254266" y="1905"/>
                  </a:lnTo>
                  <a:lnTo>
                    <a:pt x="242735" y="2413"/>
                  </a:lnTo>
                  <a:lnTo>
                    <a:pt x="224955" y="2540"/>
                  </a:lnTo>
                  <a:lnTo>
                    <a:pt x="231698" y="3429"/>
                  </a:lnTo>
                  <a:lnTo>
                    <a:pt x="231038" y="4826"/>
                  </a:lnTo>
                  <a:lnTo>
                    <a:pt x="228041" y="6604"/>
                  </a:lnTo>
                  <a:lnTo>
                    <a:pt x="227812" y="8509"/>
                  </a:lnTo>
                  <a:lnTo>
                    <a:pt x="196583" y="6731"/>
                  </a:lnTo>
                  <a:lnTo>
                    <a:pt x="122961" y="2540"/>
                  </a:lnTo>
                  <a:lnTo>
                    <a:pt x="97320" y="5080"/>
                  </a:lnTo>
                  <a:lnTo>
                    <a:pt x="21361" y="5842"/>
                  </a:lnTo>
                  <a:lnTo>
                    <a:pt x="0" y="8509"/>
                  </a:lnTo>
                  <a:lnTo>
                    <a:pt x="33362" y="6731"/>
                  </a:lnTo>
                  <a:lnTo>
                    <a:pt x="24447" y="12065"/>
                  </a:lnTo>
                  <a:lnTo>
                    <a:pt x="47066" y="17653"/>
                  </a:lnTo>
                  <a:lnTo>
                    <a:pt x="76657" y="23622"/>
                  </a:lnTo>
                  <a:lnTo>
                    <a:pt x="88646" y="29845"/>
                  </a:lnTo>
                  <a:lnTo>
                    <a:pt x="131076" y="28194"/>
                  </a:lnTo>
                  <a:lnTo>
                    <a:pt x="182181" y="31242"/>
                  </a:lnTo>
                  <a:lnTo>
                    <a:pt x="239179" y="33782"/>
                  </a:lnTo>
                  <a:lnTo>
                    <a:pt x="299300" y="30734"/>
                  </a:lnTo>
                  <a:lnTo>
                    <a:pt x="304711" y="31877"/>
                  </a:lnTo>
                  <a:lnTo>
                    <a:pt x="299669" y="32766"/>
                  </a:lnTo>
                  <a:lnTo>
                    <a:pt x="293001" y="33782"/>
                  </a:lnTo>
                  <a:lnTo>
                    <a:pt x="293585" y="34925"/>
                  </a:lnTo>
                  <a:lnTo>
                    <a:pt x="309740" y="32893"/>
                  </a:lnTo>
                  <a:lnTo>
                    <a:pt x="329209" y="31750"/>
                  </a:lnTo>
                  <a:lnTo>
                    <a:pt x="358203" y="31750"/>
                  </a:lnTo>
                  <a:lnTo>
                    <a:pt x="384136" y="32385"/>
                  </a:lnTo>
                  <a:lnTo>
                    <a:pt x="379374" y="33274"/>
                  </a:lnTo>
                  <a:lnTo>
                    <a:pt x="448449" y="33248"/>
                  </a:lnTo>
                  <a:lnTo>
                    <a:pt x="489623" y="33655"/>
                  </a:lnTo>
                  <a:lnTo>
                    <a:pt x="708228" y="38354"/>
                  </a:lnTo>
                  <a:lnTo>
                    <a:pt x="696798" y="34036"/>
                  </a:lnTo>
                  <a:lnTo>
                    <a:pt x="716241" y="34671"/>
                  </a:lnTo>
                  <a:lnTo>
                    <a:pt x="729437" y="35306"/>
                  </a:lnTo>
                  <a:lnTo>
                    <a:pt x="749223" y="36703"/>
                  </a:lnTo>
                  <a:lnTo>
                    <a:pt x="751446" y="34036"/>
                  </a:lnTo>
                  <a:lnTo>
                    <a:pt x="706272" y="33147"/>
                  </a:lnTo>
                  <a:lnTo>
                    <a:pt x="694791" y="32893"/>
                  </a:lnTo>
                  <a:lnTo>
                    <a:pt x="694829" y="31623"/>
                  </a:lnTo>
                  <a:lnTo>
                    <a:pt x="694855" y="30734"/>
                  </a:lnTo>
                  <a:lnTo>
                    <a:pt x="694880" y="29845"/>
                  </a:lnTo>
                  <a:lnTo>
                    <a:pt x="733640" y="33147"/>
                  </a:lnTo>
                  <a:lnTo>
                    <a:pt x="791527" y="34163"/>
                  </a:lnTo>
                  <a:lnTo>
                    <a:pt x="854722" y="34290"/>
                  </a:lnTo>
                  <a:lnTo>
                    <a:pt x="909408" y="35433"/>
                  </a:lnTo>
                  <a:lnTo>
                    <a:pt x="941768" y="39243"/>
                  </a:lnTo>
                  <a:lnTo>
                    <a:pt x="960386" y="38862"/>
                  </a:lnTo>
                  <a:lnTo>
                    <a:pt x="958443" y="37338"/>
                  </a:lnTo>
                  <a:lnTo>
                    <a:pt x="956513" y="35687"/>
                  </a:lnTo>
                  <a:lnTo>
                    <a:pt x="975131" y="34925"/>
                  </a:lnTo>
                  <a:lnTo>
                    <a:pt x="988466" y="37465"/>
                  </a:lnTo>
                  <a:lnTo>
                    <a:pt x="996950" y="34925"/>
                  </a:lnTo>
                  <a:lnTo>
                    <a:pt x="1035659" y="36703"/>
                  </a:lnTo>
                  <a:lnTo>
                    <a:pt x="1048524" y="40005"/>
                  </a:lnTo>
                  <a:lnTo>
                    <a:pt x="1041755" y="40132"/>
                  </a:lnTo>
                  <a:lnTo>
                    <a:pt x="1025740" y="40767"/>
                  </a:lnTo>
                  <a:lnTo>
                    <a:pt x="1018971" y="40894"/>
                  </a:lnTo>
                  <a:lnTo>
                    <a:pt x="1053960" y="42291"/>
                  </a:lnTo>
                  <a:lnTo>
                    <a:pt x="1092962" y="41910"/>
                  </a:lnTo>
                  <a:lnTo>
                    <a:pt x="1127150" y="41021"/>
                  </a:lnTo>
                  <a:lnTo>
                    <a:pt x="1147660" y="40894"/>
                  </a:lnTo>
                  <a:lnTo>
                    <a:pt x="1100950" y="39243"/>
                  </a:lnTo>
                  <a:lnTo>
                    <a:pt x="1151140" y="38481"/>
                  </a:lnTo>
                  <a:lnTo>
                    <a:pt x="1280439" y="38417"/>
                  </a:lnTo>
                  <a:lnTo>
                    <a:pt x="1310652" y="38481"/>
                  </a:lnTo>
                  <a:lnTo>
                    <a:pt x="1364424" y="38481"/>
                  </a:lnTo>
                  <a:lnTo>
                    <a:pt x="1382039" y="38354"/>
                  </a:lnTo>
                  <a:lnTo>
                    <a:pt x="1468551" y="37338"/>
                  </a:lnTo>
                  <a:lnTo>
                    <a:pt x="1517497" y="35814"/>
                  </a:lnTo>
                  <a:lnTo>
                    <a:pt x="1510830" y="34036"/>
                  </a:lnTo>
                  <a:lnTo>
                    <a:pt x="1507959" y="33274"/>
                  </a:lnTo>
                  <a:lnTo>
                    <a:pt x="1562277" y="32131"/>
                  </a:lnTo>
                  <a:lnTo>
                    <a:pt x="1630883" y="34163"/>
                  </a:lnTo>
                  <a:lnTo>
                    <a:pt x="1689963" y="34048"/>
                  </a:lnTo>
                  <a:lnTo>
                    <a:pt x="1686217" y="34925"/>
                  </a:lnTo>
                  <a:lnTo>
                    <a:pt x="1696402" y="34036"/>
                  </a:lnTo>
                  <a:lnTo>
                    <a:pt x="1703666" y="33401"/>
                  </a:lnTo>
                  <a:lnTo>
                    <a:pt x="1722907" y="32385"/>
                  </a:lnTo>
                  <a:lnTo>
                    <a:pt x="1736699" y="32131"/>
                  </a:lnTo>
                  <a:lnTo>
                    <a:pt x="1743583" y="32004"/>
                  </a:lnTo>
                  <a:lnTo>
                    <a:pt x="1765325" y="32385"/>
                  </a:lnTo>
                  <a:lnTo>
                    <a:pt x="1761274" y="33782"/>
                  </a:lnTo>
                  <a:lnTo>
                    <a:pt x="1775815" y="35433"/>
                  </a:lnTo>
                  <a:lnTo>
                    <a:pt x="1788922" y="37338"/>
                  </a:lnTo>
                  <a:lnTo>
                    <a:pt x="1780578" y="39243"/>
                  </a:lnTo>
                  <a:lnTo>
                    <a:pt x="1833524" y="36703"/>
                  </a:lnTo>
                  <a:lnTo>
                    <a:pt x="1853857" y="35052"/>
                  </a:lnTo>
                  <a:lnTo>
                    <a:pt x="1867573" y="32893"/>
                  </a:lnTo>
                  <a:lnTo>
                    <a:pt x="1875053" y="32004"/>
                  </a:lnTo>
                  <a:lnTo>
                    <a:pt x="1893214" y="29845"/>
                  </a:lnTo>
                  <a:lnTo>
                    <a:pt x="1900682" y="28956"/>
                  </a:lnTo>
                  <a:lnTo>
                    <a:pt x="1916887" y="32385"/>
                  </a:lnTo>
                  <a:lnTo>
                    <a:pt x="1931250" y="30226"/>
                  </a:lnTo>
                  <a:lnTo>
                    <a:pt x="1943328" y="28956"/>
                  </a:lnTo>
                  <a:lnTo>
                    <a:pt x="1944535" y="28829"/>
                  </a:lnTo>
                  <a:lnTo>
                    <a:pt x="1958111" y="28194"/>
                  </a:lnTo>
                  <a:lnTo>
                    <a:pt x="1963534" y="27940"/>
                  </a:lnTo>
                  <a:lnTo>
                    <a:pt x="1995055" y="27305"/>
                  </a:lnTo>
                  <a:lnTo>
                    <a:pt x="1981009" y="29083"/>
                  </a:lnTo>
                  <a:lnTo>
                    <a:pt x="1989213" y="30861"/>
                  </a:lnTo>
                  <a:lnTo>
                    <a:pt x="1996528" y="33020"/>
                  </a:lnTo>
                  <a:lnTo>
                    <a:pt x="1979803" y="35814"/>
                  </a:lnTo>
                  <a:lnTo>
                    <a:pt x="2053399" y="37719"/>
                  </a:lnTo>
                  <a:lnTo>
                    <a:pt x="2155939" y="35306"/>
                  </a:lnTo>
                  <a:lnTo>
                    <a:pt x="2195220" y="39243"/>
                  </a:lnTo>
                  <a:lnTo>
                    <a:pt x="2201151" y="35306"/>
                  </a:lnTo>
                  <a:lnTo>
                    <a:pt x="2202497" y="34417"/>
                  </a:lnTo>
                  <a:lnTo>
                    <a:pt x="2170442" y="32893"/>
                  </a:lnTo>
                  <a:lnTo>
                    <a:pt x="2134095" y="32893"/>
                  </a:lnTo>
                  <a:lnTo>
                    <a:pt x="2128494" y="32385"/>
                  </a:lnTo>
                  <a:lnTo>
                    <a:pt x="2125535" y="29845"/>
                  </a:lnTo>
                  <a:lnTo>
                    <a:pt x="2144826" y="27813"/>
                  </a:lnTo>
                  <a:lnTo>
                    <a:pt x="2156904" y="27305"/>
                  </a:lnTo>
                  <a:lnTo>
                    <a:pt x="2175014" y="26543"/>
                  </a:lnTo>
                  <a:lnTo>
                    <a:pt x="2206574" y="26543"/>
                  </a:lnTo>
                  <a:lnTo>
                    <a:pt x="2230412" y="28194"/>
                  </a:lnTo>
                  <a:lnTo>
                    <a:pt x="2259203" y="32004"/>
                  </a:lnTo>
                  <a:lnTo>
                    <a:pt x="2298179" y="35814"/>
                  </a:lnTo>
                  <a:lnTo>
                    <a:pt x="2354415" y="37465"/>
                  </a:lnTo>
                  <a:lnTo>
                    <a:pt x="2344877" y="37465"/>
                  </a:lnTo>
                  <a:lnTo>
                    <a:pt x="2344877" y="38354"/>
                  </a:lnTo>
                  <a:lnTo>
                    <a:pt x="2335339" y="38354"/>
                  </a:lnTo>
                  <a:lnTo>
                    <a:pt x="2360333" y="38989"/>
                  </a:lnTo>
                  <a:lnTo>
                    <a:pt x="2385860" y="38100"/>
                  </a:lnTo>
                  <a:lnTo>
                    <a:pt x="2412822" y="37592"/>
                  </a:lnTo>
                  <a:lnTo>
                    <a:pt x="2442108" y="39243"/>
                  </a:lnTo>
                  <a:lnTo>
                    <a:pt x="2455062" y="37592"/>
                  </a:lnTo>
                  <a:lnTo>
                    <a:pt x="2460053" y="36957"/>
                  </a:lnTo>
                  <a:lnTo>
                    <a:pt x="2477732" y="36449"/>
                  </a:lnTo>
                  <a:lnTo>
                    <a:pt x="2492375" y="35560"/>
                  </a:lnTo>
                  <a:lnTo>
                    <a:pt x="2496604" y="34036"/>
                  </a:lnTo>
                  <a:lnTo>
                    <a:pt x="2501201" y="32385"/>
                  </a:lnTo>
                  <a:lnTo>
                    <a:pt x="2420175" y="34036"/>
                  </a:lnTo>
                  <a:lnTo>
                    <a:pt x="2454668" y="32004"/>
                  </a:lnTo>
                  <a:lnTo>
                    <a:pt x="2491663" y="29210"/>
                  </a:lnTo>
                  <a:lnTo>
                    <a:pt x="2534386" y="27305"/>
                  </a:lnTo>
                  <a:lnTo>
                    <a:pt x="2586037" y="28067"/>
                  </a:lnTo>
                  <a:lnTo>
                    <a:pt x="2578900" y="29337"/>
                  </a:lnTo>
                  <a:lnTo>
                    <a:pt x="2567571" y="30607"/>
                  </a:lnTo>
                  <a:lnTo>
                    <a:pt x="2554262" y="31623"/>
                  </a:lnTo>
                  <a:lnTo>
                    <a:pt x="2541232" y="32385"/>
                  </a:lnTo>
                  <a:lnTo>
                    <a:pt x="2557957" y="33401"/>
                  </a:lnTo>
                  <a:lnTo>
                    <a:pt x="2590698" y="32766"/>
                  </a:lnTo>
                  <a:lnTo>
                    <a:pt x="2607957" y="33274"/>
                  </a:lnTo>
                  <a:lnTo>
                    <a:pt x="2588882" y="36449"/>
                  </a:lnTo>
                  <a:lnTo>
                    <a:pt x="2549690" y="37338"/>
                  </a:lnTo>
                  <a:lnTo>
                    <a:pt x="2502471" y="37846"/>
                  </a:lnTo>
                  <a:lnTo>
                    <a:pt x="2459266" y="40005"/>
                  </a:lnTo>
                  <a:lnTo>
                    <a:pt x="2483523" y="40513"/>
                  </a:lnTo>
                  <a:lnTo>
                    <a:pt x="2511806" y="39370"/>
                  </a:lnTo>
                  <a:lnTo>
                    <a:pt x="2530970" y="39370"/>
                  </a:lnTo>
                  <a:lnTo>
                    <a:pt x="2527897" y="42672"/>
                  </a:lnTo>
                  <a:lnTo>
                    <a:pt x="2552649" y="39370"/>
                  </a:lnTo>
                  <a:lnTo>
                    <a:pt x="2557411" y="38735"/>
                  </a:lnTo>
                  <a:lnTo>
                    <a:pt x="2597632" y="38684"/>
                  </a:lnTo>
                  <a:lnTo>
                    <a:pt x="2632176" y="39116"/>
                  </a:lnTo>
                  <a:lnTo>
                    <a:pt x="2641320" y="38608"/>
                  </a:lnTo>
                  <a:lnTo>
                    <a:pt x="2675636" y="36703"/>
                  </a:lnTo>
                  <a:lnTo>
                    <a:pt x="2671826" y="40894"/>
                  </a:lnTo>
                  <a:lnTo>
                    <a:pt x="2680728" y="40132"/>
                  </a:lnTo>
                  <a:lnTo>
                    <a:pt x="2705341" y="38608"/>
                  </a:lnTo>
                  <a:lnTo>
                    <a:pt x="2718536" y="38354"/>
                  </a:lnTo>
                  <a:lnTo>
                    <a:pt x="2687078" y="43434"/>
                  </a:lnTo>
                  <a:lnTo>
                    <a:pt x="2722905" y="42291"/>
                  </a:lnTo>
                  <a:lnTo>
                    <a:pt x="2792438" y="45339"/>
                  </a:lnTo>
                  <a:lnTo>
                    <a:pt x="2827197" y="45212"/>
                  </a:lnTo>
                  <a:lnTo>
                    <a:pt x="2782112" y="44323"/>
                  </a:lnTo>
                  <a:lnTo>
                    <a:pt x="2774645" y="42291"/>
                  </a:lnTo>
                  <a:lnTo>
                    <a:pt x="2777731" y="39751"/>
                  </a:lnTo>
                  <a:lnTo>
                    <a:pt x="2769514" y="38354"/>
                  </a:lnTo>
                  <a:lnTo>
                    <a:pt x="2764282" y="37465"/>
                  </a:lnTo>
                  <a:lnTo>
                    <a:pt x="2805265" y="36703"/>
                  </a:lnTo>
                  <a:lnTo>
                    <a:pt x="2812097" y="36576"/>
                  </a:lnTo>
                  <a:lnTo>
                    <a:pt x="2841142" y="37973"/>
                  </a:lnTo>
                  <a:lnTo>
                    <a:pt x="2855226" y="40005"/>
                  </a:lnTo>
                  <a:lnTo>
                    <a:pt x="2882836" y="44069"/>
                  </a:lnTo>
                  <a:lnTo>
                    <a:pt x="2915450" y="46482"/>
                  </a:lnTo>
                  <a:lnTo>
                    <a:pt x="2969222" y="46863"/>
                  </a:lnTo>
                  <a:lnTo>
                    <a:pt x="2951302" y="46355"/>
                  </a:lnTo>
                  <a:lnTo>
                    <a:pt x="2931693" y="44958"/>
                  </a:lnTo>
                  <a:lnTo>
                    <a:pt x="2920835" y="43307"/>
                  </a:lnTo>
                  <a:lnTo>
                    <a:pt x="2929191" y="41783"/>
                  </a:lnTo>
                  <a:lnTo>
                    <a:pt x="2949537" y="42545"/>
                  </a:lnTo>
                  <a:lnTo>
                    <a:pt x="2970415" y="43688"/>
                  </a:lnTo>
                  <a:lnTo>
                    <a:pt x="2989503" y="45085"/>
                  </a:lnTo>
                  <a:lnTo>
                    <a:pt x="3004489" y="46863"/>
                  </a:lnTo>
                  <a:lnTo>
                    <a:pt x="3037814" y="46101"/>
                  </a:lnTo>
                  <a:lnTo>
                    <a:pt x="3040938" y="44831"/>
                  </a:lnTo>
                  <a:lnTo>
                    <a:pt x="3029889" y="43307"/>
                  </a:lnTo>
                  <a:lnTo>
                    <a:pt x="3021368" y="41783"/>
                  </a:lnTo>
                  <a:lnTo>
                    <a:pt x="3020657" y="41656"/>
                  </a:lnTo>
                  <a:lnTo>
                    <a:pt x="3029280" y="40005"/>
                  </a:lnTo>
                  <a:lnTo>
                    <a:pt x="3049600" y="41910"/>
                  </a:lnTo>
                  <a:lnTo>
                    <a:pt x="3067520" y="40894"/>
                  </a:lnTo>
                  <a:lnTo>
                    <a:pt x="3075114" y="40005"/>
                  </a:lnTo>
                  <a:lnTo>
                    <a:pt x="3087052" y="38608"/>
                  </a:lnTo>
                  <a:lnTo>
                    <a:pt x="3112198" y="36703"/>
                  </a:lnTo>
                  <a:lnTo>
                    <a:pt x="3112198" y="40894"/>
                  </a:lnTo>
                  <a:lnTo>
                    <a:pt x="3155340" y="41021"/>
                  </a:lnTo>
                  <a:lnTo>
                    <a:pt x="3172256" y="39243"/>
                  </a:lnTo>
                  <a:lnTo>
                    <a:pt x="3179534" y="36830"/>
                  </a:lnTo>
                  <a:lnTo>
                    <a:pt x="3180715" y="36703"/>
                  </a:lnTo>
                  <a:lnTo>
                    <a:pt x="3181896" y="36576"/>
                  </a:lnTo>
                  <a:lnTo>
                    <a:pt x="3193707" y="35306"/>
                  </a:lnTo>
                  <a:lnTo>
                    <a:pt x="3231350" y="35814"/>
                  </a:lnTo>
                  <a:lnTo>
                    <a:pt x="3193224" y="40894"/>
                  </a:lnTo>
                  <a:lnTo>
                    <a:pt x="3240887" y="40005"/>
                  </a:lnTo>
                  <a:lnTo>
                    <a:pt x="3230397" y="44323"/>
                  </a:lnTo>
                  <a:lnTo>
                    <a:pt x="3264039" y="42545"/>
                  </a:lnTo>
                  <a:lnTo>
                    <a:pt x="3290811" y="42037"/>
                  </a:lnTo>
                  <a:lnTo>
                    <a:pt x="3317392" y="42418"/>
                  </a:lnTo>
                  <a:lnTo>
                    <a:pt x="3350501" y="43434"/>
                  </a:lnTo>
                  <a:lnTo>
                    <a:pt x="3348583" y="42037"/>
                  </a:lnTo>
                  <a:lnTo>
                    <a:pt x="3347021" y="40894"/>
                  </a:lnTo>
                  <a:lnTo>
                    <a:pt x="3349739" y="40005"/>
                  </a:lnTo>
                  <a:lnTo>
                    <a:pt x="3354794" y="38354"/>
                  </a:lnTo>
                  <a:lnTo>
                    <a:pt x="3373297" y="36449"/>
                  </a:lnTo>
                  <a:lnTo>
                    <a:pt x="3401974" y="35814"/>
                  </a:lnTo>
                  <a:lnTo>
                    <a:pt x="3413582" y="37465"/>
                  </a:lnTo>
                  <a:lnTo>
                    <a:pt x="3413290" y="38735"/>
                  </a:lnTo>
                  <a:lnTo>
                    <a:pt x="3419271" y="39370"/>
                  </a:lnTo>
                  <a:lnTo>
                    <a:pt x="3448875" y="39370"/>
                  </a:lnTo>
                  <a:lnTo>
                    <a:pt x="3437991" y="41148"/>
                  </a:lnTo>
                  <a:lnTo>
                    <a:pt x="3425088" y="42672"/>
                  </a:lnTo>
                  <a:lnTo>
                    <a:pt x="3409696" y="42799"/>
                  </a:lnTo>
                  <a:lnTo>
                    <a:pt x="3390544" y="40894"/>
                  </a:lnTo>
                  <a:lnTo>
                    <a:pt x="3387674" y="42672"/>
                  </a:lnTo>
                  <a:lnTo>
                    <a:pt x="3376244" y="43434"/>
                  </a:lnTo>
                  <a:lnTo>
                    <a:pt x="3373386" y="45212"/>
                  </a:lnTo>
                  <a:lnTo>
                    <a:pt x="3400920" y="46355"/>
                  </a:lnTo>
                  <a:lnTo>
                    <a:pt x="3430689" y="46609"/>
                  </a:lnTo>
                  <a:lnTo>
                    <a:pt x="3480143" y="45974"/>
                  </a:lnTo>
                  <a:lnTo>
                    <a:pt x="3471557" y="45974"/>
                  </a:lnTo>
                  <a:lnTo>
                    <a:pt x="3461080" y="45212"/>
                  </a:lnTo>
                  <a:lnTo>
                    <a:pt x="3455352" y="45212"/>
                  </a:lnTo>
                  <a:lnTo>
                    <a:pt x="3493122" y="42799"/>
                  </a:lnTo>
                  <a:lnTo>
                    <a:pt x="3546957" y="39370"/>
                  </a:lnTo>
                  <a:lnTo>
                    <a:pt x="3549408" y="39370"/>
                  </a:lnTo>
                  <a:lnTo>
                    <a:pt x="3555073" y="40386"/>
                  </a:lnTo>
                  <a:lnTo>
                    <a:pt x="3554133" y="41275"/>
                  </a:lnTo>
                  <a:lnTo>
                    <a:pt x="3548367" y="42291"/>
                  </a:lnTo>
                  <a:lnTo>
                    <a:pt x="3540188" y="43434"/>
                  </a:lnTo>
                  <a:lnTo>
                    <a:pt x="3580942" y="41148"/>
                  </a:lnTo>
                  <a:lnTo>
                    <a:pt x="3599294" y="40894"/>
                  </a:lnTo>
                  <a:lnTo>
                    <a:pt x="3594976" y="43434"/>
                  </a:lnTo>
                  <a:lnTo>
                    <a:pt x="3589045" y="45847"/>
                  </a:lnTo>
                  <a:lnTo>
                    <a:pt x="3577044" y="47879"/>
                  </a:lnTo>
                  <a:lnTo>
                    <a:pt x="3554488" y="49403"/>
                  </a:lnTo>
                  <a:lnTo>
                    <a:pt x="3643134" y="45212"/>
                  </a:lnTo>
                  <a:lnTo>
                    <a:pt x="3652520" y="46609"/>
                  </a:lnTo>
                  <a:lnTo>
                    <a:pt x="3666731" y="48133"/>
                  </a:lnTo>
                  <a:lnTo>
                    <a:pt x="3677716" y="49784"/>
                  </a:lnTo>
                  <a:lnTo>
                    <a:pt x="3677450" y="51181"/>
                  </a:lnTo>
                  <a:lnTo>
                    <a:pt x="3717760" y="50800"/>
                  </a:lnTo>
                  <a:lnTo>
                    <a:pt x="3813378" y="46736"/>
                  </a:lnTo>
                  <a:lnTo>
                    <a:pt x="3863225" y="46863"/>
                  </a:lnTo>
                  <a:lnTo>
                    <a:pt x="3861371" y="48069"/>
                  </a:lnTo>
                  <a:lnTo>
                    <a:pt x="3865181" y="48069"/>
                  </a:lnTo>
                  <a:lnTo>
                    <a:pt x="3863314" y="46863"/>
                  </a:lnTo>
                  <a:lnTo>
                    <a:pt x="3866184" y="46863"/>
                  </a:lnTo>
                  <a:lnTo>
                    <a:pt x="3867137" y="46736"/>
                  </a:lnTo>
                  <a:lnTo>
                    <a:pt x="3872852" y="45974"/>
                  </a:lnTo>
                  <a:lnTo>
                    <a:pt x="3887152" y="45212"/>
                  </a:lnTo>
                  <a:lnTo>
                    <a:pt x="3976751" y="48133"/>
                  </a:lnTo>
                  <a:lnTo>
                    <a:pt x="4023614" y="48260"/>
                  </a:lnTo>
                  <a:lnTo>
                    <a:pt x="4074934" y="45974"/>
                  </a:lnTo>
                  <a:lnTo>
                    <a:pt x="4115930" y="51943"/>
                  </a:lnTo>
                  <a:lnTo>
                    <a:pt x="4132897" y="50927"/>
                  </a:lnTo>
                  <a:lnTo>
                    <a:pt x="4127208" y="48768"/>
                  </a:lnTo>
                  <a:lnTo>
                    <a:pt x="4116959" y="46355"/>
                  </a:lnTo>
                  <a:lnTo>
                    <a:pt x="4117530" y="45974"/>
                  </a:lnTo>
                  <a:lnTo>
                    <a:pt x="4118673" y="45212"/>
                  </a:lnTo>
                  <a:lnTo>
                    <a:pt x="4120197" y="44196"/>
                  </a:lnTo>
                  <a:lnTo>
                    <a:pt x="4155008" y="42672"/>
                  </a:lnTo>
                  <a:lnTo>
                    <a:pt x="4187406" y="42672"/>
                  </a:lnTo>
                  <a:lnTo>
                    <a:pt x="4195394" y="44704"/>
                  </a:lnTo>
                  <a:lnTo>
                    <a:pt x="4195356" y="47371"/>
                  </a:lnTo>
                  <a:lnTo>
                    <a:pt x="4203623" y="49403"/>
                  </a:lnTo>
                  <a:lnTo>
                    <a:pt x="4232948" y="46990"/>
                  </a:lnTo>
                  <a:lnTo>
                    <a:pt x="4269511" y="44450"/>
                  </a:lnTo>
                  <a:lnTo>
                    <a:pt x="4311256" y="43307"/>
                  </a:lnTo>
                  <a:lnTo>
                    <a:pt x="4356138" y="45212"/>
                  </a:lnTo>
                  <a:lnTo>
                    <a:pt x="4341723" y="45974"/>
                  </a:lnTo>
                  <a:lnTo>
                    <a:pt x="4328134" y="45974"/>
                  </a:lnTo>
                  <a:lnTo>
                    <a:pt x="4314710" y="45720"/>
                  </a:lnTo>
                  <a:lnTo>
                    <a:pt x="4300842" y="45974"/>
                  </a:lnTo>
                  <a:lnTo>
                    <a:pt x="4347553" y="49403"/>
                  </a:lnTo>
                  <a:lnTo>
                    <a:pt x="4309326" y="52197"/>
                  </a:lnTo>
                  <a:lnTo>
                    <a:pt x="4283329" y="53721"/>
                  </a:lnTo>
                  <a:lnTo>
                    <a:pt x="4276102" y="55245"/>
                  </a:lnTo>
                  <a:lnTo>
                    <a:pt x="4294175" y="57912"/>
                  </a:lnTo>
                  <a:lnTo>
                    <a:pt x="4325544" y="52578"/>
                  </a:lnTo>
                  <a:lnTo>
                    <a:pt x="4451540" y="50546"/>
                  </a:lnTo>
                  <a:lnTo>
                    <a:pt x="4478426" y="45974"/>
                  </a:lnTo>
                  <a:lnTo>
                    <a:pt x="4482909" y="45212"/>
                  </a:lnTo>
                  <a:lnTo>
                    <a:pt x="4514367" y="47752"/>
                  </a:lnTo>
                  <a:lnTo>
                    <a:pt x="4504829" y="47752"/>
                  </a:lnTo>
                  <a:lnTo>
                    <a:pt x="4503877" y="48641"/>
                  </a:lnTo>
                  <a:lnTo>
                    <a:pt x="4495304" y="48641"/>
                  </a:lnTo>
                  <a:lnTo>
                    <a:pt x="4528845" y="49403"/>
                  </a:lnTo>
                  <a:lnTo>
                    <a:pt x="4549864" y="46482"/>
                  </a:lnTo>
                  <a:lnTo>
                    <a:pt x="4558233" y="45212"/>
                  </a:lnTo>
                  <a:lnTo>
                    <a:pt x="4570768" y="43307"/>
                  </a:lnTo>
                  <a:lnTo>
                    <a:pt x="4574121" y="42799"/>
                  </a:lnTo>
                  <a:lnTo>
                    <a:pt x="4579518" y="42672"/>
                  </a:lnTo>
                  <a:lnTo>
                    <a:pt x="4617313" y="41783"/>
                  </a:lnTo>
                  <a:lnTo>
                    <a:pt x="4635436" y="42545"/>
                  </a:lnTo>
                  <a:lnTo>
                    <a:pt x="4647933" y="43561"/>
                  </a:lnTo>
                  <a:lnTo>
                    <a:pt x="4652022" y="44704"/>
                  </a:lnTo>
                  <a:lnTo>
                    <a:pt x="4644949" y="45974"/>
                  </a:lnTo>
                  <a:lnTo>
                    <a:pt x="4705007" y="42672"/>
                  </a:lnTo>
                  <a:lnTo>
                    <a:pt x="4714049" y="43434"/>
                  </a:lnTo>
                  <a:lnTo>
                    <a:pt x="4715840" y="44196"/>
                  </a:lnTo>
                  <a:lnTo>
                    <a:pt x="4711039" y="44958"/>
                  </a:lnTo>
                  <a:lnTo>
                    <a:pt x="4700232" y="45212"/>
                  </a:lnTo>
                  <a:lnTo>
                    <a:pt x="4791748" y="44323"/>
                  </a:lnTo>
                  <a:lnTo>
                    <a:pt x="4804295" y="42926"/>
                  </a:lnTo>
                  <a:lnTo>
                    <a:pt x="4806823" y="42672"/>
                  </a:lnTo>
                  <a:lnTo>
                    <a:pt x="4815649" y="41783"/>
                  </a:lnTo>
                  <a:lnTo>
                    <a:pt x="4824488" y="40894"/>
                  </a:lnTo>
                  <a:lnTo>
                    <a:pt x="4833378" y="40005"/>
                  </a:lnTo>
                  <a:lnTo>
                    <a:pt x="4840605" y="39243"/>
                  </a:lnTo>
                  <a:lnTo>
                    <a:pt x="4848936" y="38354"/>
                  </a:lnTo>
                  <a:lnTo>
                    <a:pt x="4856886" y="39370"/>
                  </a:lnTo>
                  <a:lnTo>
                    <a:pt x="4852505" y="40005"/>
                  </a:lnTo>
                  <a:lnTo>
                    <a:pt x="4844910" y="40767"/>
                  </a:lnTo>
                  <a:lnTo>
                    <a:pt x="4843221" y="41783"/>
                  </a:lnTo>
                  <a:lnTo>
                    <a:pt x="4893742" y="38354"/>
                  </a:lnTo>
                  <a:lnTo>
                    <a:pt x="4898758" y="40767"/>
                  </a:lnTo>
                  <a:lnTo>
                    <a:pt x="4886706" y="42672"/>
                  </a:lnTo>
                  <a:lnTo>
                    <a:pt x="4864112" y="43815"/>
                  </a:lnTo>
                  <a:lnTo>
                    <a:pt x="4837493" y="44323"/>
                  </a:lnTo>
                  <a:lnTo>
                    <a:pt x="4865763" y="48895"/>
                  </a:lnTo>
                  <a:lnTo>
                    <a:pt x="4889208" y="48006"/>
                  </a:lnTo>
                  <a:lnTo>
                    <a:pt x="4923015" y="46355"/>
                  </a:lnTo>
                  <a:lnTo>
                    <a:pt x="4982388" y="48641"/>
                  </a:lnTo>
                  <a:lnTo>
                    <a:pt x="4933772" y="49403"/>
                  </a:lnTo>
                  <a:lnTo>
                    <a:pt x="4958613" y="53086"/>
                  </a:lnTo>
                  <a:lnTo>
                    <a:pt x="4986667" y="54610"/>
                  </a:lnTo>
                  <a:lnTo>
                    <a:pt x="5019027" y="55753"/>
                  </a:lnTo>
                  <a:lnTo>
                    <a:pt x="5056733" y="57912"/>
                  </a:lnTo>
                  <a:lnTo>
                    <a:pt x="5034991" y="55626"/>
                  </a:lnTo>
                  <a:lnTo>
                    <a:pt x="5004308" y="51943"/>
                  </a:lnTo>
                  <a:lnTo>
                    <a:pt x="4986490" y="48006"/>
                  </a:lnTo>
                  <a:lnTo>
                    <a:pt x="4991862" y="47117"/>
                  </a:lnTo>
                  <a:lnTo>
                    <a:pt x="5003355" y="45212"/>
                  </a:lnTo>
                  <a:lnTo>
                    <a:pt x="5015916" y="45593"/>
                  </a:lnTo>
                  <a:lnTo>
                    <a:pt x="5030876" y="45720"/>
                  </a:lnTo>
                  <a:lnTo>
                    <a:pt x="5048529" y="45339"/>
                  </a:lnTo>
                  <a:lnTo>
                    <a:pt x="5051107" y="45212"/>
                  </a:lnTo>
                  <a:lnTo>
                    <a:pt x="5069129" y="44323"/>
                  </a:lnTo>
                  <a:lnTo>
                    <a:pt x="5074170" y="46101"/>
                  </a:lnTo>
                  <a:lnTo>
                    <a:pt x="5088064" y="46863"/>
                  </a:lnTo>
                  <a:lnTo>
                    <a:pt x="5108930" y="46990"/>
                  </a:lnTo>
                  <a:lnTo>
                    <a:pt x="5134851" y="46951"/>
                  </a:lnTo>
                  <a:lnTo>
                    <a:pt x="5132032" y="52832"/>
                  </a:lnTo>
                  <a:lnTo>
                    <a:pt x="5154536" y="51435"/>
                  </a:lnTo>
                  <a:lnTo>
                    <a:pt x="5167668" y="49784"/>
                  </a:lnTo>
                  <a:lnTo>
                    <a:pt x="5177752" y="47879"/>
                  </a:lnTo>
                  <a:lnTo>
                    <a:pt x="5184889" y="46863"/>
                  </a:lnTo>
                  <a:lnTo>
                    <a:pt x="5191137" y="45974"/>
                  </a:lnTo>
                  <a:lnTo>
                    <a:pt x="5218125" y="46736"/>
                  </a:lnTo>
                  <a:lnTo>
                    <a:pt x="5235460" y="48641"/>
                  </a:lnTo>
                  <a:lnTo>
                    <a:pt x="5246357" y="51435"/>
                  </a:lnTo>
                  <a:lnTo>
                    <a:pt x="5254053" y="54610"/>
                  </a:lnTo>
                  <a:lnTo>
                    <a:pt x="5276837" y="54229"/>
                  </a:lnTo>
                  <a:lnTo>
                    <a:pt x="5273052" y="52451"/>
                  </a:lnTo>
                  <a:lnTo>
                    <a:pt x="5261394" y="50165"/>
                  </a:lnTo>
                  <a:lnTo>
                    <a:pt x="5260568" y="48133"/>
                  </a:lnTo>
                  <a:lnTo>
                    <a:pt x="5289321" y="46863"/>
                  </a:lnTo>
                  <a:lnTo>
                    <a:pt x="5330418" y="47498"/>
                  </a:lnTo>
                  <a:lnTo>
                    <a:pt x="5369382" y="47117"/>
                  </a:lnTo>
                  <a:lnTo>
                    <a:pt x="5376862" y="46863"/>
                  </a:lnTo>
                  <a:lnTo>
                    <a:pt x="5403012" y="45974"/>
                  </a:lnTo>
                  <a:lnTo>
                    <a:pt x="5410492" y="45720"/>
                  </a:lnTo>
                  <a:lnTo>
                    <a:pt x="5439549" y="44323"/>
                  </a:lnTo>
                  <a:lnTo>
                    <a:pt x="5458028" y="43434"/>
                  </a:lnTo>
                  <a:lnTo>
                    <a:pt x="5474500" y="44704"/>
                  </a:lnTo>
                  <a:lnTo>
                    <a:pt x="5471858" y="45974"/>
                  </a:lnTo>
                  <a:lnTo>
                    <a:pt x="5464200" y="47371"/>
                  </a:lnTo>
                  <a:lnTo>
                    <a:pt x="5465661" y="48641"/>
                  </a:lnTo>
                  <a:lnTo>
                    <a:pt x="5501881" y="44323"/>
                  </a:lnTo>
                  <a:lnTo>
                    <a:pt x="5510454" y="44323"/>
                  </a:lnTo>
                  <a:lnTo>
                    <a:pt x="5507596" y="45212"/>
                  </a:lnTo>
                  <a:lnTo>
                    <a:pt x="5506644" y="45974"/>
                  </a:lnTo>
                  <a:lnTo>
                    <a:pt x="5520575" y="44450"/>
                  </a:lnTo>
                  <a:lnTo>
                    <a:pt x="5520893" y="44323"/>
                  </a:lnTo>
                  <a:lnTo>
                    <a:pt x="5523166" y="43434"/>
                  </a:lnTo>
                  <a:lnTo>
                    <a:pt x="5524144" y="43053"/>
                  </a:lnTo>
                  <a:lnTo>
                    <a:pt x="5525109" y="42672"/>
                  </a:lnTo>
                  <a:lnTo>
                    <a:pt x="5533047" y="40767"/>
                  </a:lnTo>
                  <a:lnTo>
                    <a:pt x="5557164" y="39243"/>
                  </a:lnTo>
                  <a:lnTo>
                    <a:pt x="5573877" y="38354"/>
                  </a:lnTo>
                  <a:lnTo>
                    <a:pt x="5578653" y="38100"/>
                  </a:lnTo>
                  <a:lnTo>
                    <a:pt x="5618289" y="40767"/>
                  </a:lnTo>
                  <a:lnTo>
                    <a:pt x="5666676" y="43434"/>
                  </a:lnTo>
                  <a:lnTo>
                    <a:pt x="5714441" y="41783"/>
                  </a:lnTo>
                  <a:lnTo>
                    <a:pt x="5719496" y="43053"/>
                  </a:lnTo>
                  <a:lnTo>
                    <a:pt x="5716943" y="44323"/>
                  </a:lnTo>
                  <a:lnTo>
                    <a:pt x="5712434" y="45593"/>
                  </a:lnTo>
                  <a:lnTo>
                    <a:pt x="5711583" y="46863"/>
                  </a:lnTo>
                  <a:lnTo>
                    <a:pt x="5785929" y="43307"/>
                  </a:lnTo>
                  <a:lnTo>
                    <a:pt x="5808865" y="41783"/>
                  </a:lnTo>
                  <a:lnTo>
                    <a:pt x="5810770" y="41656"/>
                  </a:lnTo>
                  <a:lnTo>
                    <a:pt x="5848845" y="38354"/>
                  </a:lnTo>
                  <a:lnTo>
                    <a:pt x="5905081" y="41783"/>
                  </a:lnTo>
                  <a:lnTo>
                    <a:pt x="5890463" y="38481"/>
                  </a:lnTo>
                  <a:lnTo>
                    <a:pt x="5890869" y="38354"/>
                  </a:lnTo>
                  <a:lnTo>
                    <a:pt x="5891708" y="38100"/>
                  </a:lnTo>
                  <a:lnTo>
                    <a:pt x="5899239" y="35814"/>
                  </a:lnTo>
                  <a:lnTo>
                    <a:pt x="5900915" y="35306"/>
                  </a:lnTo>
                  <a:lnTo>
                    <a:pt x="5901741" y="35052"/>
                  </a:lnTo>
                  <a:lnTo>
                    <a:pt x="5920943" y="32766"/>
                  </a:lnTo>
                  <a:lnTo>
                    <a:pt x="5929477" y="31750"/>
                  </a:lnTo>
                  <a:lnTo>
                    <a:pt x="5964186" y="28956"/>
                  </a:lnTo>
                  <a:lnTo>
                    <a:pt x="5954077" y="27305"/>
                  </a:lnTo>
                  <a:lnTo>
                    <a:pt x="5953290" y="27178"/>
                  </a:lnTo>
                  <a:lnTo>
                    <a:pt x="5947994" y="26416"/>
                  </a:lnTo>
                  <a:lnTo>
                    <a:pt x="5935091" y="24638"/>
                  </a:lnTo>
                  <a:lnTo>
                    <a:pt x="5927966" y="23876"/>
                  </a:lnTo>
                  <a:lnTo>
                    <a:pt x="5998591" y="21463"/>
                  </a:lnTo>
                  <a:lnTo>
                    <a:pt x="6002312" y="21336"/>
                  </a:lnTo>
                  <a:lnTo>
                    <a:pt x="6006439" y="22098"/>
                  </a:lnTo>
                  <a:lnTo>
                    <a:pt x="6005284" y="23241"/>
                  </a:lnTo>
                  <a:lnTo>
                    <a:pt x="6000026" y="24638"/>
                  </a:lnTo>
                  <a:lnTo>
                    <a:pt x="5991822" y="26416"/>
                  </a:lnTo>
                  <a:lnTo>
                    <a:pt x="6005169" y="24638"/>
                  </a:lnTo>
                  <a:lnTo>
                    <a:pt x="6018212" y="26797"/>
                  </a:lnTo>
                  <a:lnTo>
                    <a:pt x="6019470" y="28956"/>
                  </a:lnTo>
                  <a:lnTo>
                    <a:pt x="6012142" y="31242"/>
                  </a:lnTo>
                  <a:lnTo>
                    <a:pt x="5999454" y="33274"/>
                  </a:lnTo>
                  <a:lnTo>
                    <a:pt x="5972759" y="29845"/>
                  </a:lnTo>
                  <a:lnTo>
                    <a:pt x="5959119" y="32385"/>
                  </a:lnTo>
                  <a:lnTo>
                    <a:pt x="5947981" y="34925"/>
                  </a:lnTo>
                  <a:lnTo>
                    <a:pt x="5941123" y="37465"/>
                  </a:lnTo>
                  <a:lnTo>
                    <a:pt x="5940450" y="39674"/>
                  </a:lnTo>
                  <a:lnTo>
                    <a:pt x="5940298" y="39458"/>
                  </a:lnTo>
                  <a:lnTo>
                    <a:pt x="5935662" y="40690"/>
                  </a:lnTo>
                  <a:lnTo>
                    <a:pt x="5934748" y="41922"/>
                  </a:lnTo>
                  <a:lnTo>
                    <a:pt x="5945848" y="43141"/>
                  </a:lnTo>
                  <a:lnTo>
                    <a:pt x="5942152" y="41922"/>
                  </a:lnTo>
                  <a:lnTo>
                    <a:pt x="5940666" y="39954"/>
                  </a:lnTo>
                  <a:lnTo>
                    <a:pt x="5945124" y="39243"/>
                  </a:lnTo>
                  <a:lnTo>
                    <a:pt x="5954649" y="39243"/>
                  </a:lnTo>
                  <a:lnTo>
                    <a:pt x="5965139" y="38354"/>
                  </a:lnTo>
                  <a:lnTo>
                    <a:pt x="5960364" y="39243"/>
                  </a:lnTo>
                  <a:lnTo>
                    <a:pt x="5957506" y="40005"/>
                  </a:lnTo>
                  <a:lnTo>
                    <a:pt x="5959411" y="40894"/>
                  </a:lnTo>
                  <a:lnTo>
                    <a:pt x="5962281" y="41783"/>
                  </a:lnTo>
                  <a:lnTo>
                    <a:pt x="5969901" y="40005"/>
                  </a:lnTo>
                  <a:lnTo>
                    <a:pt x="5982297" y="39243"/>
                  </a:lnTo>
                  <a:lnTo>
                    <a:pt x="5998502" y="45212"/>
                  </a:lnTo>
                  <a:lnTo>
                    <a:pt x="6003264" y="42672"/>
                  </a:lnTo>
                  <a:lnTo>
                    <a:pt x="6100496" y="46863"/>
                  </a:lnTo>
                  <a:lnTo>
                    <a:pt x="6144590" y="42672"/>
                  </a:lnTo>
                  <a:lnTo>
                    <a:pt x="6178969" y="39243"/>
                  </a:lnTo>
                  <a:lnTo>
                    <a:pt x="6184062" y="38735"/>
                  </a:lnTo>
                  <a:lnTo>
                    <a:pt x="6188329" y="38354"/>
                  </a:lnTo>
                  <a:lnTo>
                    <a:pt x="6198273" y="37465"/>
                  </a:lnTo>
                  <a:lnTo>
                    <a:pt x="6216726" y="35814"/>
                  </a:lnTo>
                  <a:lnTo>
                    <a:pt x="6229515" y="34671"/>
                  </a:lnTo>
                  <a:lnTo>
                    <a:pt x="6250635" y="33274"/>
                  </a:lnTo>
                  <a:lnTo>
                    <a:pt x="6281369" y="31242"/>
                  </a:lnTo>
                  <a:lnTo>
                    <a:pt x="6342608" y="28956"/>
                  </a:lnTo>
                  <a:lnTo>
                    <a:pt x="6330023" y="32385"/>
                  </a:lnTo>
                  <a:lnTo>
                    <a:pt x="6329134" y="35306"/>
                  </a:lnTo>
                  <a:lnTo>
                    <a:pt x="6333083" y="38354"/>
                  </a:lnTo>
                  <a:lnTo>
                    <a:pt x="6334976" y="41783"/>
                  </a:lnTo>
                  <a:lnTo>
                    <a:pt x="6307810" y="40005"/>
                  </a:lnTo>
                  <a:lnTo>
                    <a:pt x="6273495" y="41021"/>
                  </a:lnTo>
                  <a:lnTo>
                    <a:pt x="6234176" y="42799"/>
                  </a:lnTo>
                  <a:lnTo>
                    <a:pt x="6191999" y="43434"/>
                  </a:lnTo>
                  <a:lnTo>
                    <a:pt x="6207912" y="43942"/>
                  </a:lnTo>
                  <a:lnTo>
                    <a:pt x="6213564" y="44831"/>
                  </a:lnTo>
                  <a:lnTo>
                    <a:pt x="6212243" y="45974"/>
                  </a:lnTo>
                  <a:lnTo>
                    <a:pt x="6207252" y="46863"/>
                  </a:lnTo>
                  <a:lnTo>
                    <a:pt x="6310198" y="42672"/>
                  </a:lnTo>
                  <a:lnTo>
                    <a:pt x="6312827" y="44831"/>
                  </a:lnTo>
                  <a:lnTo>
                    <a:pt x="6323419" y="45847"/>
                  </a:lnTo>
                  <a:lnTo>
                    <a:pt x="6339548" y="46482"/>
                  </a:lnTo>
                  <a:lnTo>
                    <a:pt x="6358801" y="47752"/>
                  </a:lnTo>
                  <a:lnTo>
                    <a:pt x="6362535" y="42799"/>
                  </a:lnTo>
                  <a:lnTo>
                    <a:pt x="6364643" y="42672"/>
                  </a:lnTo>
                  <a:lnTo>
                    <a:pt x="6379477" y="41783"/>
                  </a:lnTo>
                  <a:lnTo>
                    <a:pt x="6394310" y="40894"/>
                  </a:lnTo>
                  <a:lnTo>
                    <a:pt x="6437897" y="40259"/>
                  </a:lnTo>
                  <a:lnTo>
                    <a:pt x="6477000" y="39243"/>
                  </a:lnTo>
                  <a:lnTo>
                    <a:pt x="6475806" y="41148"/>
                  </a:lnTo>
                  <a:lnTo>
                    <a:pt x="6467475" y="43053"/>
                  </a:lnTo>
                  <a:lnTo>
                    <a:pt x="6449123" y="44196"/>
                  </a:lnTo>
                  <a:lnTo>
                    <a:pt x="6417907" y="44323"/>
                  </a:lnTo>
                  <a:lnTo>
                    <a:pt x="6453962" y="45720"/>
                  </a:lnTo>
                  <a:lnTo>
                    <a:pt x="6503733" y="40005"/>
                  </a:lnTo>
                  <a:lnTo>
                    <a:pt x="6510007" y="39243"/>
                  </a:lnTo>
                  <a:lnTo>
                    <a:pt x="6511061" y="39116"/>
                  </a:lnTo>
                  <a:lnTo>
                    <a:pt x="6525869" y="39484"/>
                  </a:lnTo>
                  <a:lnTo>
                    <a:pt x="6526568" y="39243"/>
                  </a:lnTo>
                  <a:lnTo>
                    <a:pt x="6529502" y="39573"/>
                  </a:lnTo>
                  <a:lnTo>
                    <a:pt x="6546177" y="40005"/>
                  </a:lnTo>
                  <a:lnTo>
                    <a:pt x="6546342" y="40005"/>
                  </a:lnTo>
                  <a:lnTo>
                    <a:pt x="6546583" y="40005"/>
                  </a:lnTo>
                  <a:lnTo>
                    <a:pt x="6549657" y="39878"/>
                  </a:lnTo>
                  <a:lnTo>
                    <a:pt x="6580899" y="40259"/>
                  </a:lnTo>
                  <a:lnTo>
                    <a:pt x="6603568" y="41656"/>
                  </a:lnTo>
                  <a:lnTo>
                    <a:pt x="6605689" y="43434"/>
                  </a:lnTo>
                  <a:lnTo>
                    <a:pt x="6650939" y="43688"/>
                  </a:lnTo>
                  <a:lnTo>
                    <a:pt x="6717741" y="43434"/>
                  </a:lnTo>
                  <a:lnTo>
                    <a:pt x="6782028" y="42291"/>
                  </a:lnTo>
                  <a:lnTo>
                    <a:pt x="6832168" y="40005"/>
                  </a:lnTo>
                  <a:lnTo>
                    <a:pt x="6833057" y="39878"/>
                  </a:lnTo>
                  <a:lnTo>
                    <a:pt x="6837731" y="39243"/>
                  </a:lnTo>
                  <a:lnTo>
                    <a:pt x="6838658" y="39116"/>
                  </a:lnTo>
                  <a:lnTo>
                    <a:pt x="6856374" y="36703"/>
                  </a:lnTo>
                  <a:lnTo>
                    <a:pt x="6857327" y="37465"/>
                  </a:lnTo>
                  <a:lnTo>
                    <a:pt x="6845897" y="45212"/>
                  </a:lnTo>
                  <a:lnTo>
                    <a:pt x="6841122" y="46863"/>
                  </a:lnTo>
                  <a:lnTo>
                    <a:pt x="6901345" y="36703"/>
                  </a:lnTo>
                  <a:lnTo>
                    <a:pt x="6947268" y="28956"/>
                  </a:lnTo>
                  <a:lnTo>
                    <a:pt x="6972859" y="24638"/>
                  </a:lnTo>
                  <a:lnTo>
                    <a:pt x="6987921" y="22098"/>
                  </a:lnTo>
                  <a:lnTo>
                    <a:pt x="6987426" y="28448"/>
                  </a:lnTo>
                  <a:lnTo>
                    <a:pt x="6993077" y="35560"/>
                  </a:lnTo>
                  <a:lnTo>
                    <a:pt x="6993191" y="35941"/>
                  </a:lnTo>
                  <a:lnTo>
                    <a:pt x="6988594" y="42545"/>
                  </a:lnTo>
                  <a:lnTo>
                    <a:pt x="6956641" y="46837"/>
                  </a:lnTo>
                  <a:lnTo>
                    <a:pt x="6953656" y="46837"/>
                  </a:lnTo>
                  <a:lnTo>
                    <a:pt x="6954710" y="48069"/>
                  </a:lnTo>
                  <a:lnTo>
                    <a:pt x="6956755" y="46888"/>
                  </a:lnTo>
                  <a:lnTo>
                    <a:pt x="6972414" y="47625"/>
                  </a:lnTo>
                  <a:lnTo>
                    <a:pt x="6991134" y="48133"/>
                  </a:lnTo>
                  <a:lnTo>
                    <a:pt x="7013969" y="48133"/>
                  </a:lnTo>
                  <a:lnTo>
                    <a:pt x="7042251" y="46863"/>
                  </a:lnTo>
                  <a:lnTo>
                    <a:pt x="7031698" y="45085"/>
                  </a:lnTo>
                  <a:lnTo>
                    <a:pt x="7022833" y="41910"/>
                  </a:lnTo>
                  <a:lnTo>
                    <a:pt x="7019861" y="38862"/>
                  </a:lnTo>
                  <a:lnTo>
                    <a:pt x="7026999" y="37465"/>
                  </a:lnTo>
                  <a:lnTo>
                    <a:pt x="7054799" y="41021"/>
                  </a:lnTo>
                  <a:lnTo>
                    <a:pt x="7071322" y="42545"/>
                  </a:lnTo>
                  <a:lnTo>
                    <a:pt x="7090003" y="43815"/>
                  </a:lnTo>
                  <a:lnTo>
                    <a:pt x="7124230" y="46863"/>
                  </a:lnTo>
                  <a:lnTo>
                    <a:pt x="7116165" y="44831"/>
                  </a:lnTo>
                  <a:lnTo>
                    <a:pt x="7121245" y="41148"/>
                  </a:lnTo>
                  <a:lnTo>
                    <a:pt x="7136155" y="37719"/>
                  </a:lnTo>
                  <a:lnTo>
                    <a:pt x="7141515" y="37465"/>
                  </a:lnTo>
                  <a:lnTo>
                    <a:pt x="7157593" y="36703"/>
                  </a:lnTo>
                  <a:lnTo>
                    <a:pt x="7155840" y="38481"/>
                  </a:lnTo>
                  <a:lnTo>
                    <a:pt x="7155828" y="39878"/>
                  </a:lnTo>
                  <a:lnTo>
                    <a:pt x="7155701" y="42037"/>
                  </a:lnTo>
                  <a:lnTo>
                    <a:pt x="7154507" y="45085"/>
                  </a:lnTo>
                  <a:lnTo>
                    <a:pt x="7149008" y="46863"/>
                  </a:lnTo>
                  <a:lnTo>
                    <a:pt x="7228129" y="37465"/>
                  </a:lnTo>
                  <a:lnTo>
                    <a:pt x="7219556" y="39573"/>
                  </a:lnTo>
                  <a:lnTo>
                    <a:pt x="7219442" y="39751"/>
                  </a:lnTo>
                  <a:lnTo>
                    <a:pt x="7220979" y="42672"/>
                  </a:lnTo>
                  <a:lnTo>
                    <a:pt x="7229742" y="45974"/>
                  </a:lnTo>
                  <a:lnTo>
                    <a:pt x="7242429" y="48641"/>
                  </a:lnTo>
                  <a:lnTo>
                    <a:pt x="7249706" y="47879"/>
                  </a:lnTo>
                  <a:lnTo>
                    <a:pt x="7275665" y="47879"/>
                  </a:lnTo>
                  <a:lnTo>
                    <a:pt x="7307173" y="48006"/>
                  </a:lnTo>
                  <a:lnTo>
                    <a:pt x="7319124" y="47879"/>
                  </a:lnTo>
                  <a:lnTo>
                    <a:pt x="7331075" y="47752"/>
                  </a:lnTo>
                  <a:lnTo>
                    <a:pt x="7297712" y="45974"/>
                  </a:lnTo>
                  <a:lnTo>
                    <a:pt x="7350747" y="44577"/>
                  </a:lnTo>
                  <a:lnTo>
                    <a:pt x="7386764" y="40005"/>
                  </a:lnTo>
                  <a:lnTo>
                    <a:pt x="7405065" y="37465"/>
                  </a:lnTo>
                  <a:lnTo>
                    <a:pt x="7410577" y="36703"/>
                  </a:lnTo>
                  <a:lnTo>
                    <a:pt x="7422502" y="35052"/>
                  </a:lnTo>
                  <a:lnTo>
                    <a:pt x="7475004" y="33274"/>
                  </a:lnTo>
                  <a:lnTo>
                    <a:pt x="7467117" y="35814"/>
                  </a:lnTo>
                  <a:lnTo>
                    <a:pt x="7463333" y="40005"/>
                  </a:lnTo>
                  <a:lnTo>
                    <a:pt x="7469911" y="44323"/>
                  </a:lnTo>
                  <a:lnTo>
                    <a:pt x="7493114" y="46863"/>
                  </a:lnTo>
                  <a:lnTo>
                    <a:pt x="7517485" y="40894"/>
                  </a:lnTo>
                  <a:lnTo>
                    <a:pt x="7552957" y="33274"/>
                  </a:lnTo>
                  <a:lnTo>
                    <a:pt x="7556500" y="32512"/>
                  </a:lnTo>
                  <a:lnTo>
                    <a:pt x="7606246" y="24257"/>
                  </a:lnTo>
                  <a:lnTo>
                    <a:pt x="7628090" y="22098"/>
                  </a:lnTo>
                  <a:lnTo>
                    <a:pt x="7662786" y="18669"/>
                  </a:lnTo>
                  <a:lnTo>
                    <a:pt x="7678039" y="22098"/>
                  </a:lnTo>
                  <a:lnTo>
                    <a:pt x="7738084" y="18669"/>
                  </a:lnTo>
                  <a:lnTo>
                    <a:pt x="7699311" y="25654"/>
                  </a:lnTo>
                  <a:lnTo>
                    <a:pt x="7645870" y="33909"/>
                  </a:lnTo>
                  <a:lnTo>
                    <a:pt x="7588491" y="41783"/>
                  </a:lnTo>
                  <a:lnTo>
                    <a:pt x="7537920" y="47752"/>
                  </a:lnTo>
                  <a:lnTo>
                    <a:pt x="7554265" y="49403"/>
                  </a:lnTo>
                  <a:lnTo>
                    <a:pt x="7561504" y="50419"/>
                  </a:lnTo>
                  <a:lnTo>
                    <a:pt x="7571968" y="50927"/>
                  </a:lnTo>
                  <a:lnTo>
                    <a:pt x="7597965" y="51181"/>
                  </a:lnTo>
                  <a:lnTo>
                    <a:pt x="7600670" y="52959"/>
                  </a:lnTo>
                  <a:lnTo>
                    <a:pt x="7588796" y="54229"/>
                  </a:lnTo>
                  <a:lnTo>
                    <a:pt x="7571029" y="55118"/>
                  </a:lnTo>
                  <a:lnTo>
                    <a:pt x="7556030" y="55372"/>
                  </a:lnTo>
                  <a:lnTo>
                    <a:pt x="7672324" y="57150"/>
                  </a:lnTo>
                  <a:lnTo>
                    <a:pt x="7683703" y="53594"/>
                  </a:lnTo>
                  <a:lnTo>
                    <a:pt x="7705598" y="51943"/>
                  </a:lnTo>
                  <a:lnTo>
                    <a:pt x="7714018" y="51308"/>
                  </a:lnTo>
                  <a:lnTo>
                    <a:pt x="7744701" y="49403"/>
                  </a:lnTo>
                  <a:lnTo>
                    <a:pt x="7757147" y="46863"/>
                  </a:lnTo>
                  <a:lnTo>
                    <a:pt x="7630376" y="51943"/>
                  </a:lnTo>
                  <a:lnTo>
                    <a:pt x="7641120" y="47371"/>
                  </a:lnTo>
                  <a:lnTo>
                    <a:pt x="7675537" y="42164"/>
                  </a:lnTo>
                  <a:lnTo>
                    <a:pt x="7726223" y="38354"/>
                  </a:lnTo>
                  <a:lnTo>
                    <a:pt x="7785748" y="37465"/>
                  </a:lnTo>
                  <a:lnTo>
                    <a:pt x="7792237" y="39878"/>
                  </a:lnTo>
                  <a:lnTo>
                    <a:pt x="7786230" y="43434"/>
                  </a:lnTo>
                  <a:lnTo>
                    <a:pt x="7776629" y="47117"/>
                  </a:lnTo>
                  <a:lnTo>
                    <a:pt x="7772400" y="49403"/>
                  </a:lnTo>
                  <a:lnTo>
                    <a:pt x="7789164" y="48260"/>
                  </a:lnTo>
                  <a:lnTo>
                    <a:pt x="7816367" y="47244"/>
                  </a:lnTo>
                  <a:lnTo>
                    <a:pt x="7843050" y="46736"/>
                  </a:lnTo>
                  <a:lnTo>
                    <a:pt x="7858188" y="46863"/>
                  </a:lnTo>
                  <a:lnTo>
                    <a:pt x="7822920" y="50292"/>
                  </a:lnTo>
                  <a:lnTo>
                    <a:pt x="7854861" y="50292"/>
                  </a:lnTo>
                  <a:lnTo>
                    <a:pt x="7884642" y="48133"/>
                  </a:lnTo>
                  <a:lnTo>
                    <a:pt x="7916215" y="46736"/>
                  </a:lnTo>
                  <a:lnTo>
                    <a:pt x="7953515" y="48641"/>
                  </a:lnTo>
                  <a:lnTo>
                    <a:pt x="7970406" y="49784"/>
                  </a:lnTo>
                  <a:lnTo>
                    <a:pt x="7989252" y="51943"/>
                  </a:lnTo>
                  <a:lnTo>
                    <a:pt x="8005254" y="53594"/>
                  </a:lnTo>
                  <a:lnTo>
                    <a:pt x="8013560" y="52832"/>
                  </a:lnTo>
                  <a:lnTo>
                    <a:pt x="7997774" y="46736"/>
                  </a:lnTo>
                  <a:lnTo>
                    <a:pt x="7994815" y="45593"/>
                  </a:lnTo>
                  <a:lnTo>
                    <a:pt x="7987119" y="37465"/>
                  </a:lnTo>
                  <a:lnTo>
                    <a:pt x="7985925" y="36195"/>
                  </a:lnTo>
                  <a:lnTo>
                    <a:pt x="7986039" y="33274"/>
                  </a:lnTo>
                  <a:lnTo>
                    <a:pt x="7986623" y="26670"/>
                  </a:lnTo>
                  <a:lnTo>
                    <a:pt x="7997355" y="20447"/>
                  </a:lnTo>
                  <a:lnTo>
                    <a:pt x="8016011" y="21463"/>
                  </a:lnTo>
                  <a:lnTo>
                    <a:pt x="8052168" y="23876"/>
                  </a:lnTo>
                  <a:lnTo>
                    <a:pt x="8091195" y="26924"/>
                  </a:lnTo>
                  <a:lnTo>
                    <a:pt x="8118411" y="29845"/>
                  </a:lnTo>
                  <a:lnTo>
                    <a:pt x="8124799" y="34036"/>
                  </a:lnTo>
                  <a:lnTo>
                    <a:pt x="8110194" y="38735"/>
                  </a:lnTo>
                  <a:lnTo>
                    <a:pt x="8094688" y="43180"/>
                  </a:lnTo>
                  <a:lnTo>
                    <a:pt x="8098396" y="46863"/>
                  </a:lnTo>
                  <a:lnTo>
                    <a:pt x="8101749" y="45593"/>
                  </a:lnTo>
                  <a:lnTo>
                    <a:pt x="8108759" y="44450"/>
                  </a:lnTo>
                  <a:lnTo>
                    <a:pt x="8117027" y="43434"/>
                  </a:lnTo>
                  <a:lnTo>
                    <a:pt x="8124139" y="42672"/>
                  </a:lnTo>
                  <a:lnTo>
                    <a:pt x="8131924" y="44069"/>
                  </a:lnTo>
                  <a:lnTo>
                    <a:pt x="8132839" y="45720"/>
                  </a:lnTo>
                  <a:lnTo>
                    <a:pt x="8138211" y="46863"/>
                  </a:lnTo>
                  <a:lnTo>
                    <a:pt x="8159407" y="46863"/>
                  </a:lnTo>
                  <a:lnTo>
                    <a:pt x="8175003" y="44450"/>
                  </a:lnTo>
                  <a:lnTo>
                    <a:pt x="8206181" y="44196"/>
                  </a:lnTo>
                  <a:lnTo>
                    <a:pt x="8189277" y="42672"/>
                  </a:lnTo>
                  <a:lnTo>
                    <a:pt x="8179422" y="41783"/>
                  </a:lnTo>
                  <a:lnTo>
                    <a:pt x="8207959" y="41757"/>
                  </a:lnTo>
                  <a:lnTo>
                    <a:pt x="8244967" y="43053"/>
                  </a:lnTo>
                  <a:lnTo>
                    <a:pt x="8274748" y="43434"/>
                  </a:lnTo>
                  <a:lnTo>
                    <a:pt x="8328355" y="31369"/>
                  </a:lnTo>
                  <a:lnTo>
                    <a:pt x="8362442" y="28956"/>
                  </a:lnTo>
                  <a:lnTo>
                    <a:pt x="8359572" y="29845"/>
                  </a:lnTo>
                  <a:lnTo>
                    <a:pt x="8369109" y="32385"/>
                  </a:lnTo>
                  <a:lnTo>
                    <a:pt x="8373872" y="33274"/>
                  </a:lnTo>
                  <a:lnTo>
                    <a:pt x="8375459" y="33299"/>
                  </a:lnTo>
                  <a:lnTo>
                    <a:pt x="8373465" y="33299"/>
                  </a:lnTo>
                  <a:lnTo>
                    <a:pt x="8372513" y="33299"/>
                  </a:lnTo>
                  <a:lnTo>
                    <a:pt x="8377263" y="34531"/>
                  </a:lnTo>
                  <a:lnTo>
                    <a:pt x="8376310" y="33324"/>
                  </a:lnTo>
                  <a:lnTo>
                    <a:pt x="8589302" y="36703"/>
                  </a:lnTo>
                  <a:lnTo>
                    <a:pt x="8599564" y="37973"/>
                  </a:lnTo>
                  <a:lnTo>
                    <a:pt x="8613483" y="39370"/>
                  </a:lnTo>
                  <a:lnTo>
                    <a:pt x="8622944" y="40894"/>
                  </a:lnTo>
                  <a:lnTo>
                    <a:pt x="8619795" y="42672"/>
                  </a:lnTo>
                  <a:lnTo>
                    <a:pt x="8628443" y="41783"/>
                  </a:lnTo>
                  <a:lnTo>
                    <a:pt x="8638146" y="40640"/>
                  </a:lnTo>
                  <a:lnTo>
                    <a:pt x="8645779" y="40005"/>
                  </a:lnTo>
                  <a:lnTo>
                    <a:pt x="8650364" y="39624"/>
                  </a:lnTo>
                  <a:lnTo>
                    <a:pt x="8666505" y="39243"/>
                  </a:lnTo>
                  <a:lnTo>
                    <a:pt x="8678964" y="41529"/>
                  </a:lnTo>
                  <a:lnTo>
                    <a:pt x="8642375" y="43180"/>
                  </a:lnTo>
                  <a:lnTo>
                    <a:pt x="8648395" y="45974"/>
                  </a:lnTo>
                  <a:lnTo>
                    <a:pt x="8660282" y="43942"/>
                  </a:lnTo>
                  <a:lnTo>
                    <a:pt x="8686292" y="42291"/>
                  </a:lnTo>
                  <a:lnTo>
                    <a:pt x="8718372" y="40894"/>
                  </a:lnTo>
                  <a:lnTo>
                    <a:pt x="8748484" y="39243"/>
                  </a:lnTo>
                  <a:lnTo>
                    <a:pt x="8730678" y="36957"/>
                  </a:lnTo>
                  <a:lnTo>
                    <a:pt x="8699030" y="37084"/>
                  </a:lnTo>
                  <a:lnTo>
                    <a:pt x="8630285" y="40005"/>
                  </a:lnTo>
                  <a:lnTo>
                    <a:pt x="8641296" y="34798"/>
                  </a:lnTo>
                  <a:lnTo>
                    <a:pt x="8671865" y="29845"/>
                  </a:lnTo>
                  <a:lnTo>
                    <a:pt x="8681161" y="28956"/>
                  </a:lnTo>
                  <a:lnTo>
                    <a:pt x="8718347" y="25400"/>
                  </a:lnTo>
                  <a:lnTo>
                    <a:pt x="8777084" y="22098"/>
                  </a:lnTo>
                  <a:lnTo>
                    <a:pt x="8810422" y="22225"/>
                  </a:lnTo>
                  <a:lnTo>
                    <a:pt x="8818664" y="24003"/>
                  </a:lnTo>
                  <a:lnTo>
                    <a:pt x="8816353" y="25908"/>
                  </a:lnTo>
                  <a:lnTo>
                    <a:pt x="8818067" y="26416"/>
                  </a:lnTo>
                  <a:lnTo>
                    <a:pt x="8878887" y="25400"/>
                  </a:lnTo>
                  <a:lnTo>
                    <a:pt x="8917800" y="22606"/>
                  </a:lnTo>
                  <a:lnTo>
                    <a:pt x="8922575" y="22098"/>
                  </a:lnTo>
                  <a:lnTo>
                    <a:pt x="8938095" y="20447"/>
                  </a:lnTo>
                  <a:lnTo>
                    <a:pt x="8947645" y="19431"/>
                  </a:lnTo>
                  <a:lnTo>
                    <a:pt x="8962060" y="18669"/>
                  </a:lnTo>
                  <a:lnTo>
                    <a:pt x="8981288" y="17653"/>
                  </a:lnTo>
                  <a:lnTo>
                    <a:pt x="9031580" y="18669"/>
                  </a:lnTo>
                  <a:lnTo>
                    <a:pt x="9049728" y="22352"/>
                  </a:lnTo>
                  <a:lnTo>
                    <a:pt x="9049461" y="25781"/>
                  </a:lnTo>
                  <a:lnTo>
                    <a:pt x="9043111" y="28829"/>
                  </a:lnTo>
                  <a:lnTo>
                    <a:pt x="9043022" y="31496"/>
                  </a:lnTo>
                  <a:lnTo>
                    <a:pt x="9005862" y="31750"/>
                  </a:lnTo>
                  <a:lnTo>
                    <a:pt x="8975230" y="30480"/>
                  </a:lnTo>
                  <a:lnTo>
                    <a:pt x="8947988" y="28829"/>
                  </a:lnTo>
                  <a:lnTo>
                    <a:pt x="8921013" y="28067"/>
                  </a:lnTo>
                  <a:lnTo>
                    <a:pt x="8966771" y="30734"/>
                  </a:lnTo>
                  <a:lnTo>
                    <a:pt x="8950719" y="31750"/>
                  </a:lnTo>
                  <a:lnTo>
                    <a:pt x="8930665" y="32512"/>
                  </a:lnTo>
                  <a:lnTo>
                    <a:pt x="8910066" y="32766"/>
                  </a:lnTo>
                  <a:lnTo>
                    <a:pt x="8892413" y="32385"/>
                  </a:lnTo>
                  <a:lnTo>
                    <a:pt x="8921001" y="33909"/>
                  </a:lnTo>
                  <a:lnTo>
                    <a:pt x="9150261" y="35941"/>
                  </a:lnTo>
                  <a:lnTo>
                    <a:pt x="9205062" y="37465"/>
                  </a:lnTo>
                  <a:lnTo>
                    <a:pt x="9233548" y="34925"/>
                  </a:lnTo>
                  <a:lnTo>
                    <a:pt x="9241663" y="33655"/>
                  </a:lnTo>
                  <a:lnTo>
                    <a:pt x="9239402" y="32766"/>
                  </a:lnTo>
                  <a:lnTo>
                    <a:pt x="9238424" y="32385"/>
                  </a:lnTo>
                  <a:lnTo>
                    <a:pt x="9206979" y="32385"/>
                  </a:lnTo>
                  <a:lnTo>
                    <a:pt x="9206014" y="31750"/>
                  </a:lnTo>
                  <a:lnTo>
                    <a:pt x="9203512" y="30099"/>
                  </a:lnTo>
                  <a:lnTo>
                    <a:pt x="9235923" y="26797"/>
                  </a:lnTo>
                  <a:lnTo>
                    <a:pt x="9226042" y="25527"/>
                  </a:lnTo>
                  <a:lnTo>
                    <a:pt x="9293352" y="21463"/>
                  </a:lnTo>
                  <a:lnTo>
                    <a:pt x="9331261" y="20574"/>
                  </a:lnTo>
                  <a:lnTo>
                    <a:pt x="9372829" y="21336"/>
                  </a:lnTo>
                  <a:lnTo>
                    <a:pt x="9384271" y="26416"/>
                  </a:lnTo>
                  <a:lnTo>
                    <a:pt x="9377235" y="25273"/>
                  </a:lnTo>
                  <a:lnTo>
                    <a:pt x="9362338" y="24638"/>
                  </a:lnTo>
                  <a:lnTo>
                    <a:pt x="9344596" y="24384"/>
                  </a:lnTo>
                  <a:lnTo>
                    <a:pt x="9328988" y="24638"/>
                  </a:lnTo>
                  <a:lnTo>
                    <a:pt x="9353855" y="25019"/>
                  </a:lnTo>
                  <a:lnTo>
                    <a:pt x="9386418" y="27051"/>
                  </a:lnTo>
                  <a:lnTo>
                    <a:pt x="9419323" y="28067"/>
                  </a:lnTo>
                  <a:lnTo>
                    <a:pt x="9436189" y="26416"/>
                  </a:lnTo>
                  <a:lnTo>
                    <a:pt x="9445269" y="25527"/>
                  </a:lnTo>
                  <a:lnTo>
                    <a:pt x="9404286" y="21336"/>
                  </a:lnTo>
                  <a:lnTo>
                    <a:pt x="9415323" y="20574"/>
                  </a:lnTo>
                  <a:lnTo>
                    <a:pt x="9417164" y="20447"/>
                  </a:lnTo>
                  <a:lnTo>
                    <a:pt x="9469285" y="17018"/>
                  </a:lnTo>
                  <a:lnTo>
                    <a:pt x="9473273" y="16764"/>
                  </a:lnTo>
                  <a:lnTo>
                    <a:pt x="9511119" y="15113"/>
                  </a:lnTo>
                  <a:lnTo>
                    <a:pt x="9550121" y="15367"/>
                  </a:lnTo>
                  <a:close/>
                </a:path>
                <a:path w="10516870" h="58419">
                  <a:moveTo>
                    <a:pt x="9556890" y="23456"/>
                  </a:moveTo>
                  <a:lnTo>
                    <a:pt x="9556217" y="22936"/>
                  </a:lnTo>
                  <a:lnTo>
                    <a:pt x="9550895" y="22999"/>
                  </a:lnTo>
                  <a:lnTo>
                    <a:pt x="9542107" y="23279"/>
                  </a:lnTo>
                  <a:lnTo>
                    <a:pt x="9531083" y="23456"/>
                  </a:lnTo>
                  <a:lnTo>
                    <a:pt x="9556890" y="23456"/>
                  </a:lnTo>
                  <a:close/>
                </a:path>
                <a:path w="10516870" h="58419">
                  <a:moveTo>
                    <a:pt x="9592983" y="8686"/>
                  </a:moveTo>
                  <a:lnTo>
                    <a:pt x="9570758" y="10541"/>
                  </a:lnTo>
                  <a:lnTo>
                    <a:pt x="9590202" y="11150"/>
                  </a:lnTo>
                  <a:lnTo>
                    <a:pt x="9592983" y="8686"/>
                  </a:lnTo>
                  <a:close/>
                </a:path>
                <a:path w="10516870" h="58419">
                  <a:moveTo>
                    <a:pt x="9686620" y="7454"/>
                  </a:moveTo>
                  <a:lnTo>
                    <a:pt x="9648520" y="13614"/>
                  </a:lnTo>
                  <a:lnTo>
                    <a:pt x="9678048" y="11849"/>
                  </a:lnTo>
                  <a:lnTo>
                    <a:pt x="9686620" y="7454"/>
                  </a:lnTo>
                  <a:close/>
                </a:path>
                <a:path w="10516870" h="58419">
                  <a:moveTo>
                    <a:pt x="9730207" y="30899"/>
                  </a:moveTo>
                  <a:lnTo>
                    <a:pt x="9729394" y="25298"/>
                  </a:lnTo>
                  <a:lnTo>
                    <a:pt x="9714446" y="19050"/>
                  </a:lnTo>
                  <a:lnTo>
                    <a:pt x="9690633" y="13614"/>
                  </a:lnTo>
                  <a:lnTo>
                    <a:pt x="9689427" y="14795"/>
                  </a:lnTo>
                  <a:lnTo>
                    <a:pt x="9684563" y="15887"/>
                  </a:lnTo>
                  <a:lnTo>
                    <a:pt x="9671990" y="17145"/>
                  </a:lnTo>
                  <a:lnTo>
                    <a:pt x="9647720" y="18808"/>
                  </a:lnTo>
                  <a:lnTo>
                    <a:pt x="9694926" y="21945"/>
                  </a:lnTo>
                  <a:lnTo>
                    <a:pt x="9712909" y="23799"/>
                  </a:lnTo>
                  <a:lnTo>
                    <a:pt x="9704946" y="25730"/>
                  </a:lnTo>
                  <a:lnTo>
                    <a:pt x="9674187" y="26301"/>
                  </a:lnTo>
                  <a:lnTo>
                    <a:pt x="9658452" y="25742"/>
                  </a:lnTo>
                  <a:lnTo>
                    <a:pt x="9648076" y="24523"/>
                  </a:lnTo>
                  <a:lnTo>
                    <a:pt x="9633407" y="23139"/>
                  </a:lnTo>
                  <a:lnTo>
                    <a:pt x="9631832" y="26009"/>
                  </a:lnTo>
                  <a:lnTo>
                    <a:pt x="9582163" y="31419"/>
                  </a:lnTo>
                  <a:lnTo>
                    <a:pt x="9575216" y="35267"/>
                  </a:lnTo>
                  <a:lnTo>
                    <a:pt x="9622917" y="33528"/>
                  </a:lnTo>
                  <a:lnTo>
                    <a:pt x="9620987" y="34315"/>
                  </a:lnTo>
                  <a:lnTo>
                    <a:pt x="9616834" y="35267"/>
                  </a:lnTo>
                  <a:lnTo>
                    <a:pt x="9615005" y="36207"/>
                  </a:lnTo>
                  <a:lnTo>
                    <a:pt x="9620059" y="36995"/>
                  </a:lnTo>
                  <a:lnTo>
                    <a:pt x="9629800" y="34518"/>
                  </a:lnTo>
                  <a:lnTo>
                    <a:pt x="9651530" y="32766"/>
                  </a:lnTo>
                  <a:lnTo>
                    <a:pt x="9680410" y="32486"/>
                  </a:lnTo>
                  <a:lnTo>
                    <a:pt x="9711626" y="34391"/>
                  </a:lnTo>
                  <a:lnTo>
                    <a:pt x="9730207" y="30899"/>
                  </a:lnTo>
                  <a:close/>
                </a:path>
                <a:path w="10516870" h="58419">
                  <a:moveTo>
                    <a:pt x="9786607" y="13614"/>
                  </a:moveTo>
                  <a:lnTo>
                    <a:pt x="9772561" y="12954"/>
                  </a:lnTo>
                  <a:lnTo>
                    <a:pt x="9759226" y="12077"/>
                  </a:lnTo>
                  <a:lnTo>
                    <a:pt x="9744824" y="10731"/>
                  </a:lnTo>
                  <a:lnTo>
                    <a:pt x="9727565" y="8686"/>
                  </a:lnTo>
                  <a:lnTo>
                    <a:pt x="9710128" y="9906"/>
                  </a:lnTo>
                  <a:lnTo>
                    <a:pt x="9699473" y="11049"/>
                  </a:lnTo>
                  <a:lnTo>
                    <a:pt x="9693821" y="12039"/>
                  </a:lnTo>
                  <a:lnTo>
                    <a:pt x="9691383" y="12788"/>
                  </a:lnTo>
                  <a:lnTo>
                    <a:pt x="9775177" y="13614"/>
                  </a:lnTo>
                  <a:lnTo>
                    <a:pt x="9786607" y="13614"/>
                  </a:lnTo>
                  <a:close/>
                </a:path>
                <a:path w="10516870" h="58419">
                  <a:moveTo>
                    <a:pt x="9799295" y="33705"/>
                  </a:moveTo>
                  <a:lnTo>
                    <a:pt x="9797364" y="32067"/>
                  </a:lnTo>
                  <a:lnTo>
                    <a:pt x="9780537" y="32334"/>
                  </a:lnTo>
                  <a:lnTo>
                    <a:pt x="9769958" y="32994"/>
                  </a:lnTo>
                  <a:lnTo>
                    <a:pt x="9768967" y="33807"/>
                  </a:lnTo>
                  <a:lnTo>
                    <a:pt x="9780943" y="34531"/>
                  </a:lnTo>
                  <a:lnTo>
                    <a:pt x="9786734" y="33705"/>
                  </a:lnTo>
                  <a:lnTo>
                    <a:pt x="9793503" y="34531"/>
                  </a:lnTo>
                  <a:lnTo>
                    <a:pt x="9799295" y="33705"/>
                  </a:lnTo>
                  <a:close/>
                </a:path>
                <a:path w="10516870" h="58419">
                  <a:moveTo>
                    <a:pt x="9865957" y="11150"/>
                  </a:moveTo>
                  <a:lnTo>
                    <a:pt x="9857346" y="10426"/>
                  </a:lnTo>
                  <a:lnTo>
                    <a:pt x="9847555" y="9715"/>
                  </a:lnTo>
                  <a:lnTo>
                    <a:pt x="9839033" y="9309"/>
                  </a:lnTo>
                  <a:lnTo>
                    <a:pt x="9834220" y="9512"/>
                  </a:lnTo>
                  <a:lnTo>
                    <a:pt x="9841611" y="10109"/>
                  </a:lnTo>
                  <a:lnTo>
                    <a:pt x="9849358" y="10642"/>
                  </a:lnTo>
                  <a:lnTo>
                    <a:pt x="9857473" y="11010"/>
                  </a:lnTo>
                  <a:lnTo>
                    <a:pt x="9865449" y="11150"/>
                  </a:lnTo>
                  <a:lnTo>
                    <a:pt x="9865957" y="11150"/>
                  </a:lnTo>
                  <a:close/>
                </a:path>
                <a:path w="10516870" h="58419">
                  <a:moveTo>
                    <a:pt x="9866008" y="12065"/>
                  </a:moveTo>
                  <a:lnTo>
                    <a:pt x="9786607" y="13792"/>
                  </a:lnTo>
                  <a:lnTo>
                    <a:pt x="9862604" y="13792"/>
                  </a:lnTo>
                  <a:lnTo>
                    <a:pt x="9852508" y="13271"/>
                  </a:lnTo>
                  <a:lnTo>
                    <a:pt x="9853104" y="12903"/>
                  </a:lnTo>
                  <a:lnTo>
                    <a:pt x="9859391" y="12547"/>
                  </a:lnTo>
                  <a:lnTo>
                    <a:pt x="9866008" y="12065"/>
                  </a:lnTo>
                  <a:close/>
                </a:path>
                <a:path w="10516870" h="58419">
                  <a:moveTo>
                    <a:pt x="9866401" y="12026"/>
                  </a:moveTo>
                  <a:lnTo>
                    <a:pt x="9866008" y="12065"/>
                  </a:lnTo>
                  <a:lnTo>
                    <a:pt x="9866376" y="12052"/>
                  </a:lnTo>
                  <a:close/>
                </a:path>
                <a:path w="10516870" h="58419">
                  <a:moveTo>
                    <a:pt x="9907257" y="12903"/>
                  </a:moveTo>
                  <a:lnTo>
                    <a:pt x="9896183" y="12763"/>
                  </a:lnTo>
                  <a:lnTo>
                    <a:pt x="9885642" y="12357"/>
                  </a:lnTo>
                  <a:lnTo>
                    <a:pt x="9865449" y="11150"/>
                  </a:lnTo>
                  <a:lnTo>
                    <a:pt x="9867354" y="12026"/>
                  </a:lnTo>
                  <a:lnTo>
                    <a:pt x="9866376" y="12065"/>
                  </a:lnTo>
                  <a:lnTo>
                    <a:pt x="9865449" y="12903"/>
                  </a:lnTo>
                  <a:lnTo>
                    <a:pt x="9864496" y="12903"/>
                  </a:lnTo>
                  <a:lnTo>
                    <a:pt x="9862604" y="13792"/>
                  </a:lnTo>
                  <a:lnTo>
                    <a:pt x="9848913" y="16167"/>
                  </a:lnTo>
                  <a:lnTo>
                    <a:pt x="9833546" y="18313"/>
                  </a:lnTo>
                  <a:lnTo>
                    <a:pt x="9825469" y="20586"/>
                  </a:lnTo>
                  <a:lnTo>
                    <a:pt x="9833153" y="23456"/>
                  </a:lnTo>
                  <a:lnTo>
                    <a:pt x="9860356" y="22872"/>
                  </a:lnTo>
                  <a:lnTo>
                    <a:pt x="9873412" y="21475"/>
                  </a:lnTo>
                  <a:lnTo>
                    <a:pt x="9882721" y="19748"/>
                  </a:lnTo>
                  <a:lnTo>
                    <a:pt x="9897339" y="18313"/>
                  </a:lnTo>
                  <a:lnTo>
                    <a:pt x="9898697" y="18186"/>
                  </a:lnTo>
                  <a:lnTo>
                    <a:pt x="9869602" y="18313"/>
                  </a:lnTo>
                  <a:lnTo>
                    <a:pt x="9868141" y="17780"/>
                  </a:lnTo>
                  <a:lnTo>
                    <a:pt x="9877704" y="16725"/>
                  </a:lnTo>
                  <a:lnTo>
                    <a:pt x="9881705" y="15341"/>
                  </a:lnTo>
                  <a:lnTo>
                    <a:pt x="9863557" y="13792"/>
                  </a:lnTo>
                  <a:lnTo>
                    <a:pt x="9874783" y="13652"/>
                  </a:lnTo>
                  <a:lnTo>
                    <a:pt x="9896551" y="13042"/>
                  </a:lnTo>
                  <a:lnTo>
                    <a:pt x="9907257" y="12903"/>
                  </a:lnTo>
                  <a:close/>
                </a:path>
                <a:path w="10516870" h="58419">
                  <a:moveTo>
                    <a:pt x="9931032" y="5003"/>
                  </a:moveTo>
                  <a:lnTo>
                    <a:pt x="9922294" y="5232"/>
                  </a:lnTo>
                  <a:lnTo>
                    <a:pt x="9913569" y="5918"/>
                  </a:lnTo>
                  <a:lnTo>
                    <a:pt x="9904844" y="7073"/>
                  </a:lnTo>
                  <a:lnTo>
                    <a:pt x="9896107" y="8686"/>
                  </a:lnTo>
                  <a:lnTo>
                    <a:pt x="9912845" y="6845"/>
                  </a:lnTo>
                  <a:lnTo>
                    <a:pt x="9931032" y="5003"/>
                  </a:lnTo>
                  <a:close/>
                </a:path>
                <a:path w="10516870" h="58419">
                  <a:moveTo>
                    <a:pt x="10010584" y="4533"/>
                  </a:moveTo>
                  <a:lnTo>
                    <a:pt x="10003942" y="3149"/>
                  </a:lnTo>
                  <a:lnTo>
                    <a:pt x="9997465" y="2070"/>
                  </a:lnTo>
                  <a:lnTo>
                    <a:pt x="10001479" y="1308"/>
                  </a:lnTo>
                  <a:lnTo>
                    <a:pt x="9982276" y="1600"/>
                  </a:lnTo>
                  <a:lnTo>
                    <a:pt x="9964141" y="2438"/>
                  </a:lnTo>
                  <a:lnTo>
                    <a:pt x="9947046" y="3733"/>
                  </a:lnTo>
                  <a:lnTo>
                    <a:pt x="9931032" y="5410"/>
                  </a:lnTo>
                  <a:lnTo>
                    <a:pt x="9948202" y="4610"/>
                  </a:lnTo>
                  <a:lnTo>
                    <a:pt x="9966249" y="4584"/>
                  </a:lnTo>
                  <a:lnTo>
                    <a:pt x="9985705" y="5181"/>
                  </a:lnTo>
                  <a:lnTo>
                    <a:pt x="10007105" y="6223"/>
                  </a:lnTo>
                  <a:lnTo>
                    <a:pt x="10010584" y="4533"/>
                  </a:lnTo>
                  <a:close/>
                </a:path>
                <a:path w="10516870" h="58419">
                  <a:moveTo>
                    <a:pt x="10023081" y="13614"/>
                  </a:moveTo>
                  <a:lnTo>
                    <a:pt x="10012972" y="13804"/>
                  </a:lnTo>
                  <a:lnTo>
                    <a:pt x="9991700" y="14655"/>
                  </a:lnTo>
                  <a:lnTo>
                    <a:pt x="9979622" y="14833"/>
                  </a:lnTo>
                  <a:lnTo>
                    <a:pt x="9982479" y="13487"/>
                  </a:lnTo>
                  <a:lnTo>
                    <a:pt x="9984118" y="12306"/>
                  </a:lnTo>
                  <a:lnTo>
                    <a:pt x="9980397" y="11468"/>
                  </a:lnTo>
                  <a:lnTo>
                    <a:pt x="9967214" y="11150"/>
                  </a:lnTo>
                  <a:lnTo>
                    <a:pt x="9953282" y="12217"/>
                  </a:lnTo>
                  <a:lnTo>
                    <a:pt x="9938639" y="12763"/>
                  </a:lnTo>
                  <a:lnTo>
                    <a:pt x="9923285" y="12966"/>
                  </a:lnTo>
                  <a:lnTo>
                    <a:pt x="9907219" y="12992"/>
                  </a:lnTo>
                  <a:lnTo>
                    <a:pt x="9943401" y="14262"/>
                  </a:lnTo>
                  <a:lnTo>
                    <a:pt x="9961588" y="14681"/>
                  </a:lnTo>
                  <a:lnTo>
                    <a:pt x="9978644" y="14846"/>
                  </a:lnTo>
                  <a:lnTo>
                    <a:pt x="9978644" y="16078"/>
                  </a:lnTo>
                  <a:lnTo>
                    <a:pt x="9984308" y="16078"/>
                  </a:lnTo>
                  <a:lnTo>
                    <a:pt x="9996487" y="15862"/>
                  </a:lnTo>
                  <a:lnTo>
                    <a:pt x="10006533" y="15303"/>
                  </a:lnTo>
                  <a:lnTo>
                    <a:pt x="10015156" y="14516"/>
                  </a:lnTo>
                  <a:lnTo>
                    <a:pt x="10023081" y="13614"/>
                  </a:lnTo>
                  <a:close/>
                </a:path>
                <a:path w="10516870" h="58419">
                  <a:moveTo>
                    <a:pt x="10046284" y="23456"/>
                  </a:moveTo>
                  <a:lnTo>
                    <a:pt x="9980231" y="25095"/>
                  </a:lnTo>
                  <a:lnTo>
                    <a:pt x="10014204" y="28384"/>
                  </a:lnTo>
                  <a:lnTo>
                    <a:pt x="10012312" y="26733"/>
                  </a:lnTo>
                  <a:lnTo>
                    <a:pt x="10032886" y="26454"/>
                  </a:lnTo>
                  <a:lnTo>
                    <a:pt x="10041687" y="25717"/>
                  </a:lnTo>
                  <a:lnTo>
                    <a:pt x="10044290" y="24663"/>
                  </a:lnTo>
                  <a:lnTo>
                    <a:pt x="10046284" y="23456"/>
                  </a:lnTo>
                  <a:close/>
                </a:path>
                <a:path w="10516870" h="58419">
                  <a:moveTo>
                    <a:pt x="10051644" y="12788"/>
                  </a:moveTo>
                  <a:lnTo>
                    <a:pt x="10049802" y="11976"/>
                  </a:lnTo>
                  <a:lnTo>
                    <a:pt x="10047961" y="11976"/>
                  </a:lnTo>
                  <a:lnTo>
                    <a:pt x="10046119" y="11150"/>
                  </a:lnTo>
                  <a:lnTo>
                    <a:pt x="10036899" y="11976"/>
                  </a:lnTo>
                  <a:lnTo>
                    <a:pt x="10030447" y="12788"/>
                  </a:lnTo>
                  <a:lnTo>
                    <a:pt x="10023081" y="13614"/>
                  </a:lnTo>
                  <a:lnTo>
                    <a:pt x="10030650" y="13487"/>
                  </a:lnTo>
                  <a:lnTo>
                    <a:pt x="10045103" y="12915"/>
                  </a:lnTo>
                  <a:lnTo>
                    <a:pt x="10051644" y="12788"/>
                  </a:lnTo>
                  <a:close/>
                </a:path>
                <a:path w="10516870" h="58419">
                  <a:moveTo>
                    <a:pt x="10056406" y="12382"/>
                  </a:moveTo>
                  <a:lnTo>
                    <a:pt x="10051644" y="13614"/>
                  </a:lnTo>
                  <a:lnTo>
                    <a:pt x="10056406" y="13614"/>
                  </a:lnTo>
                  <a:lnTo>
                    <a:pt x="10056406" y="12382"/>
                  </a:lnTo>
                  <a:close/>
                </a:path>
                <a:path w="10516870" h="58419">
                  <a:moveTo>
                    <a:pt x="10129418" y="2540"/>
                  </a:moveTo>
                  <a:lnTo>
                    <a:pt x="10089731" y="7454"/>
                  </a:lnTo>
                  <a:lnTo>
                    <a:pt x="10107689" y="6477"/>
                  </a:lnTo>
                  <a:lnTo>
                    <a:pt x="10129418" y="2540"/>
                  </a:lnTo>
                  <a:close/>
                </a:path>
                <a:path w="10516870" h="58419">
                  <a:moveTo>
                    <a:pt x="10165918" y="13614"/>
                  </a:moveTo>
                  <a:lnTo>
                    <a:pt x="10163061" y="12560"/>
                  </a:lnTo>
                  <a:lnTo>
                    <a:pt x="10157904" y="11150"/>
                  </a:lnTo>
                  <a:lnTo>
                    <a:pt x="10149218" y="9740"/>
                  </a:lnTo>
                  <a:lnTo>
                    <a:pt x="10135756" y="8686"/>
                  </a:lnTo>
                  <a:lnTo>
                    <a:pt x="10150742" y="13589"/>
                  </a:lnTo>
                  <a:lnTo>
                    <a:pt x="10151631" y="13614"/>
                  </a:lnTo>
                  <a:lnTo>
                    <a:pt x="10165918" y="13614"/>
                  </a:lnTo>
                  <a:close/>
                </a:path>
                <a:path w="10516870" h="58419">
                  <a:moveTo>
                    <a:pt x="10189718" y="17310"/>
                  </a:moveTo>
                  <a:lnTo>
                    <a:pt x="10173779" y="17310"/>
                  </a:lnTo>
                  <a:lnTo>
                    <a:pt x="10169093" y="19761"/>
                  </a:lnTo>
                  <a:lnTo>
                    <a:pt x="10189718" y="17310"/>
                  </a:lnTo>
                  <a:close/>
                </a:path>
                <a:path w="10516870" h="58419">
                  <a:moveTo>
                    <a:pt x="10234155" y="14846"/>
                  </a:moveTo>
                  <a:lnTo>
                    <a:pt x="10189718" y="17614"/>
                  </a:lnTo>
                  <a:lnTo>
                    <a:pt x="10231323" y="18529"/>
                  </a:lnTo>
                  <a:lnTo>
                    <a:pt x="10230383" y="17614"/>
                  </a:lnTo>
                  <a:lnTo>
                    <a:pt x="10222814" y="15760"/>
                  </a:lnTo>
                  <a:lnTo>
                    <a:pt x="10234155" y="14846"/>
                  </a:lnTo>
                  <a:close/>
                </a:path>
                <a:path w="10516870" h="58419">
                  <a:moveTo>
                    <a:pt x="10266477" y="32067"/>
                  </a:moveTo>
                  <a:lnTo>
                    <a:pt x="10261282" y="33299"/>
                  </a:lnTo>
                  <a:lnTo>
                    <a:pt x="10266477" y="33299"/>
                  </a:lnTo>
                  <a:lnTo>
                    <a:pt x="10266477" y="32067"/>
                  </a:lnTo>
                  <a:close/>
                </a:path>
                <a:path w="10516870" h="58419">
                  <a:moveTo>
                    <a:pt x="10273551" y="11150"/>
                  </a:moveTo>
                  <a:lnTo>
                    <a:pt x="10234155" y="13614"/>
                  </a:lnTo>
                  <a:lnTo>
                    <a:pt x="10255212" y="13462"/>
                  </a:lnTo>
                  <a:lnTo>
                    <a:pt x="10267569" y="12992"/>
                  </a:lnTo>
                  <a:lnTo>
                    <a:pt x="10273068" y="12230"/>
                  </a:lnTo>
                  <a:lnTo>
                    <a:pt x="10273551" y="11150"/>
                  </a:lnTo>
                  <a:close/>
                </a:path>
                <a:path w="10516870" h="58419">
                  <a:moveTo>
                    <a:pt x="10287038" y="29184"/>
                  </a:moveTo>
                  <a:lnTo>
                    <a:pt x="10270592" y="27965"/>
                  </a:lnTo>
                  <a:lnTo>
                    <a:pt x="10264813" y="28790"/>
                  </a:lnTo>
                  <a:lnTo>
                    <a:pt x="10239362" y="27190"/>
                  </a:lnTo>
                  <a:lnTo>
                    <a:pt x="10215715" y="25196"/>
                  </a:lnTo>
                  <a:lnTo>
                    <a:pt x="10199281" y="23368"/>
                  </a:lnTo>
                  <a:lnTo>
                    <a:pt x="10195496" y="22225"/>
                  </a:lnTo>
                  <a:lnTo>
                    <a:pt x="10202761" y="24561"/>
                  </a:lnTo>
                  <a:lnTo>
                    <a:pt x="10211016" y="26733"/>
                  </a:lnTo>
                  <a:lnTo>
                    <a:pt x="10221620" y="28917"/>
                  </a:lnTo>
                  <a:lnTo>
                    <a:pt x="10235933" y="31254"/>
                  </a:lnTo>
                  <a:lnTo>
                    <a:pt x="10245801" y="29819"/>
                  </a:lnTo>
                  <a:lnTo>
                    <a:pt x="10253802" y="29400"/>
                  </a:lnTo>
                  <a:lnTo>
                    <a:pt x="10265778" y="29603"/>
                  </a:lnTo>
                  <a:lnTo>
                    <a:pt x="10272687" y="30226"/>
                  </a:lnTo>
                  <a:lnTo>
                    <a:pt x="10272027" y="30835"/>
                  </a:lnTo>
                  <a:lnTo>
                    <a:pt x="10268483" y="31457"/>
                  </a:lnTo>
                  <a:lnTo>
                    <a:pt x="10266731" y="32067"/>
                  </a:lnTo>
                  <a:lnTo>
                    <a:pt x="10277348" y="31318"/>
                  </a:lnTo>
                  <a:lnTo>
                    <a:pt x="10286708" y="30327"/>
                  </a:lnTo>
                  <a:lnTo>
                    <a:pt x="10287038" y="29184"/>
                  </a:lnTo>
                  <a:close/>
                </a:path>
                <a:path w="10516870" h="58419">
                  <a:moveTo>
                    <a:pt x="10299230" y="9512"/>
                  </a:moveTo>
                  <a:lnTo>
                    <a:pt x="10274478" y="8178"/>
                  </a:lnTo>
                  <a:lnTo>
                    <a:pt x="10263607" y="7315"/>
                  </a:lnTo>
                  <a:lnTo>
                    <a:pt x="10258285" y="6223"/>
                  </a:lnTo>
                  <a:lnTo>
                    <a:pt x="10256380" y="7048"/>
                  </a:lnTo>
                  <a:lnTo>
                    <a:pt x="10270668" y="9512"/>
                  </a:lnTo>
                  <a:lnTo>
                    <a:pt x="10273525" y="11150"/>
                  </a:lnTo>
                  <a:lnTo>
                    <a:pt x="10299230" y="9512"/>
                  </a:lnTo>
                  <a:close/>
                </a:path>
                <a:path w="10516870" h="58419">
                  <a:moveTo>
                    <a:pt x="10337317" y="17310"/>
                  </a:moveTo>
                  <a:lnTo>
                    <a:pt x="10298874" y="21247"/>
                  </a:lnTo>
                  <a:lnTo>
                    <a:pt x="10293528" y="23368"/>
                  </a:lnTo>
                  <a:lnTo>
                    <a:pt x="10312565" y="25920"/>
                  </a:lnTo>
                  <a:lnTo>
                    <a:pt x="10318305" y="23901"/>
                  </a:lnTo>
                  <a:lnTo>
                    <a:pt x="10317797" y="21971"/>
                  </a:lnTo>
                  <a:lnTo>
                    <a:pt x="10320858" y="19862"/>
                  </a:lnTo>
                  <a:lnTo>
                    <a:pt x="10337317" y="17310"/>
                  </a:lnTo>
                  <a:close/>
                </a:path>
                <a:path w="10516870" h="58419">
                  <a:moveTo>
                    <a:pt x="10465879" y="12992"/>
                  </a:moveTo>
                  <a:lnTo>
                    <a:pt x="10462069" y="12382"/>
                  </a:lnTo>
                  <a:lnTo>
                    <a:pt x="10457307" y="12382"/>
                  </a:lnTo>
                  <a:lnTo>
                    <a:pt x="10446829" y="13614"/>
                  </a:lnTo>
                  <a:lnTo>
                    <a:pt x="10465879" y="12992"/>
                  </a:lnTo>
                  <a:close/>
                </a:path>
                <a:path w="10516870" h="58419">
                  <a:moveTo>
                    <a:pt x="10484053" y="12268"/>
                  </a:moveTo>
                  <a:lnTo>
                    <a:pt x="10465879" y="13195"/>
                  </a:lnTo>
                  <a:lnTo>
                    <a:pt x="10470718" y="14224"/>
                  </a:lnTo>
                  <a:lnTo>
                    <a:pt x="10471683" y="17310"/>
                  </a:lnTo>
                  <a:lnTo>
                    <a:pt x="10484053" y="12268"/>
                  </a:lnTo>
                  <a:close/>
                </a:path>
                <a:path w="10516870" h="58419">
                  <a:moveTo>
                    <a:pt x="10484256" y="12179"/>
                  </a:moveTo>
                  <a:lnTo>
                    <a:pt x="10484053" y="12268"/>
                  </a:lnTo>
                  <a:lnTo>
                    <a:pt x="10484180" y="12268"/>
                  </a:lnTo>
                  <a:close/>
                </a:path>
                <a:path w="10516870" h="58419">
                  <a:moveTo>
                    <a:pt x="10505554" y="17310"/>
                  </a:moveTo>
                  <a:lnTo>
                    <a:pt x="10427779" y="20993"/>
                  </a:lnTo>
                  <a:lnTo>
                    <a:pt x="10441064" y="20993"/>
                  </a:lnTo>
                  <a:lnTo>
                    <a:pt x="10505554" y="17310"/>
                  </a:lnTo>
                  <a:close/>
                </a:path>
                <a:path w="10516870" h="58419">
                  <a:moveTo>
                    <a:pt x="10505554" y="11150"/>
                  </a:moveTo>
                  <a:lnTo>
                    <a:pt x="10484180" y="12268"/>
                  </a:lnTo>
                  <a:lnTo>
                    <a:pt x="10483507" y="13030"/>
                  </a:lnTo>
                  <a:lnTo>
                    <a:pt x="10486923" y="12814"/>
                  </a:lnTo>
                  <a:lnTo>
                    <a:pt x="10494327" y="12026"/>
                  </a:lnTo>
                  <a:lnTo>
                    <a:pt x="10505554" y="11150"/>
                  </a:lnTo>
                  <a:close/>
                </a:path>
                <a:path w="10516870" h="58419">
                  <a:moveTo>
                    <a:pt x="10516667" y="7454"/>
                  </a:moveTo>
                  <a:lnTo>
                    <a:pt x="10507980" y="6845"/>
                  </a:lnTo>
                  <a:lnTo>
                    <a:pt x="10496283" y="6223"/>
                  </a:lnTo>
                  <a:lnTo>
                    <a:pt x="10488143" y="5613"/>
                  </a:lnTo>
                  <a:lnTo>
                    <a:pt x="10490136" y="5003"/>
                  </a:lnTo>
                  <a:lnTo>
                    <a:pt x="10470274" y="5765"/>
                  </a:lnTo>
                  <a:lnTo>
                    <a:pt x="10464190" y="6845"/>
                  </a:lnTo>
                  <a:lnTo>
                    <a:pt x="10468940" y="8229"/>
                  </a:lnTo>
                  <a:lnTo>
                    <a:pt x="10481602" y="9918"/>
                  </a:lnTo>
                  <a:lnTo>
                    <a:pt x="10516667" y="7454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0733" y="705234"/>
            <a:ext cx="65151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SuiteSparse</a:t>
            </a:r>
            <a:r>
              <a:rPr dirty="0" spc="-45"/>
              <a:t> </a:t>
            </a:r>
            <a:r>
              <a:rPr dirty="0"/>
              <a:t>Matrix</a:t>
            </a:r>
            <a:r>
              <a:rPr dirty="0" spc="-45"/>
              <a:t> </a:t>
            </a:r>
            <a:r>
              <a:rPr dirty="0"/>
              <a:t>Collection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2239" y="1178661"/>
            <a:ext cx="46228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u="heavy" sz="2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https://sparse.tamu.edu/other_interfaces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764" y="1772815"/>
            <a:ext cx="11703685" cy="4018279"/>
            <a:chOff x="261764" y="1772815"/>
            <a:chExt cx="11703685" cy="401827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764" y="1772815"/>
              <a:ext cx="6000564" cy="303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0780" y="1772816"/>
              <a:ext cx="5904656" cy="40181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65170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SuiteSparse</a:t>
            </a:r>
            <a:r>
              <a:rPr dirty="0" spc="-45"/>
              <a:t> </a:t>
            </a:r>
            <a:r>
              <a:rPr dirty="0"/>
              <a:t>Matrix</a:t>
            </a:r>
            <a:r>
              <a:rPr dirty="0" spc="-45"/>
              <a:t> </a:t>
            </a:r>
            <a:r>
              <a:rPr dirty="0"/>
              <a:t>Collection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795" y="2636909"/>
            <a:ext cx="3672408" cy="23306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813" y="5262023"/>
            <a:ext cx="1335021" cy="1343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1253" y="1027976"/>
            <a:ext cx="5709285" cy="135890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278255" indent="-274955">
              <a:lnSpc>
                <a:spcPct val="100000"/>
              </a:lnSpc>
              <a:spcBef>
                <a:spcPts val="1285"/>
              </a:spcBef>
              <a:buClr>
                <a:srgbClr val="FFFFFF"/>
              </a:buClr>
              <a:buFont typeface="Microsoft Sans Serif"/>
              <a:buChar char="▪"/>
              <a:tabLst>
                <a:tab pos="1278255" algn="l"/>
                <a:tab pos="1278890" algn="l"/>
              </a:tabLst>
            </a:pPr>
            <a:r>
              <a:rPr dirty="0" u="sng" sz="2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https://sparse.tamu.edu/other_interfaces</a:t>
            </a:r>
            <a:endParaRPr sz="2000">
              <a:latin typeface="Corbel"/>
              <a:cs typeface="Corbel"/>
            </a:endParaRPr>
          </a:p>
          <a:p>
            <a:pPr marL="12700" marR="5080">
              <a:lnSpc>
                <a:spcPts val="2600"/>
              </a:lnSpc>
              <a:spcBef>
                <a:spcPts val="175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Frequency domain circuit simulation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problem </a:t>
            </a:r>
            <a:r>
              <a:rPr dirty="0" sz="2400" spc="-4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u="heavy" sz="2400" spc="-10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https://sparse.tamu.edu/ATandT/pre2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6459" y="1839794"/>
            <a:ext cx="3033680" cy="31949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48797" y="1851704"/>
            <a:ext cx="1851371" cy="185738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93032" y="5186297"/>
            <a:ext cx="6075045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73025" marR="5080" indent="-60325">
              <a:lnSpc>
                <a:spcPts val="2600"/>
              </a:lnSpc>
              <a:spcBef>
                <a:spcPts val="42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nanc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 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tf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Op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ti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dirty="0" u="heavy" sz="24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https://sparse.tamu.edu/GHS_psdef/finance256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36074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Reto</a:t>
            </a:r>
            <a:r>
              <a:rPr dirty="0" spc="-90"/>
              <a:t> </a:t>
            </a:r>
            <a:r>
              <a:rPr dirty="0"/>
              <a:t>(Challenge)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615" y="2229437"/>
            <a:ext cx="8054975" cy="228727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86385" marR="5080" indent="-274320">
              <a:lnSpc>
                <a:spcPts val="3470"/>
              </a:lnSpc>
              <a:spcBef>
                <a:spcPts val="520"/>
              </a:spcBef>
              <a:buFont typeface="Microsoft Sans Serif"/>
              <a:buChar char="▪"/>
              <a:tabLst>
                <a:tab pos="287020" algn="l"/>
                <a:tab pos="2399665" algn="l"/>
              </a:tabLst>
            </a:pP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Grafique alguna de </a:t>
            </a:r>
            <a:r>
              <a:rPr dirty="0" sz="3200" spc="-10">
                <a:solidFill>
                  <a:srgbClr val="FFFFFF"/>
                </a:solidFill>
                <a:latin typeface="Corbel"/>
                <a:cs typeface="Corbel"/>
              </a:rPr>
              <a:t>las </a:t>
            </a: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matrices de la </a:t>
            </a:r>
            <a:r>
              <a:rPr dirty="0" sz="3200" spc="-10">
                <a:solidFill>
                  <a:srgbClr val="FFFFFF"/>
                </a:solidFill>
                <a:latin typeface="Corbel"/>
                <a:cs typeface="Corbel"/>
              </a:rPr>
              <a:t>colección </a:t>
            </a:r>
            <a:r>
              <a:rPr dirty="0" sz="3200" spc="-6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3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matrices	</a:t>
            </a:r>
            <a:r>
              <a:rPr dirty="0" sz="3200">
                <a:solidFill>
                  <a:srgbClr val="FFFFFF"/>
                </a:solidFill>
                <a:latin typeface="Corbel"/>
                <a:cs typeface="Corbel"/>
              </a:rPr>
              <a:t>con</a:t>
            </a:r>
            <a:r>
              <a:rPr dirty="0" sz="3200" spc="-1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Graphviz</a:t>
            </a:r>
            <a:endParaRPr sz="3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340"/>
              </a:spcBef>
              <a:buClr>
                <a:srgbClr val="FFFFFF"/>
              </a:buClr>
              <a:buFont typeface="Microsoft Sans Serif"/>
              <a:buChar char="▪"/>
              <a:tabLst>
                <a:tab pos="287020" algn="l"/>
              </a:tabLst>
            </a:pPr>
            <a:r>
              <a:rPr dirty="0" u="heavy" sz="32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https://sparse.tamu.edu/other_interfaces</a:t>
            </a:r>
            <a:endParaRPr sz="3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425"/>
              </a:spcBef>
              <a:buFont typeface="Microsoft Sans Serif"/>
              <a:buChar char="▪"/>
              <a:tabLst>
                <a:tab pos="287020" algn="l"/>
              </a:tabLst>
            </a:pP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Tiempo</a:t>
            </a:r>
            <a:r>
              <a:rPr dirty="0" sz="3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requerido:</a:t>
            </a:r>
            <a:r>
              <a:rPr dirty="0" sz="3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r>
              <a:rPr dirty="0" sz="3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orbel"/>
                <a:cs typeface="Corbel"/>
              </a:rPr>
              <a:t>horas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36074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Pasos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realizar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153" y="1732798"/>
            <a:ext cx="8972550" cy="34321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8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1900" spc="-5">
                <a:solidFill>
                  <a:srgbClr val="FFFFFF"/>
                </a:solidFill>
                <a:latin typeface="Corbel"/>
                <a:cs typeface="Corbel"/>
              </a:rPr>
              <a:t>Acceda </a:t>
            </a:r>
            <a:r>
              <a:rPr dirty="0" sz="19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1900" spc="-5">
                <a:solidFill>
                  <a:srgbClr val="FFFFFF"/>
                </a:solidFill>
                <a:latin typeface="Corbel"/>
                <a:cs typeface="Corbel"/>
              </a:rPr>
              <a:t> la colección</a:t>
            </a:r>
            <a:r>
              <a:rPr dirty="0" sz="19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19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rbel"/>
                <a:cs typeface="Corbel"/>
              </a:rPr>
              <a:t>matrices</a:t>
            </a:r>
            <a:r>
              <a:rPr dirty="0" sz="1900" spc="15">
                <a:solidFill>
                  <a:srgbClr val="57BCE5"/>
                </a:solidFill>
                <a:latin typeface="Corbel"/>
                <a:cs typeface="Corbel"/>
              </a:rPr>
              <a:t> </a:t>
            </a:r>
            <a:r>
              <a:rPr dirty="0" u="sng" sz="19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https://sparse.tamu.edu/other_interfaces</a:t>
            </a:r>
            <a:endParaRPr sz="19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5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Descargue una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 las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matrices</a:t>
            </a:r>
            <a:r>
              <a:rPr dirty="0" sz="22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la</a:t>
            </a:r>
            <a:r>
              <a:rPr dirty="0" sz="22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colección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6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Utilice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la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funcion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spy()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matlab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para 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ver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 su estructura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6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Genere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un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archivo 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en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formato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dot 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partir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la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 matriz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22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adyacencia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95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Grafique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alguna de</a:t>
            </a:r>
            <a:r>
              <a:rPr dirty="0" sz="22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las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matrices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con</a:t>
            </a:r>
            <a:r>
              <a:rPr dirty="0" sz="22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Graphviz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6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Evalué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el</a:t>
            </a:r>
            <a:r>
              <a:rPr dirty="0" sz="22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tiempo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dirty="0" sz="22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le</a:t>
            </a:r>
            <a:r>
              <a:rPr dirty="0" sz="22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toma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graficar</a:t>
            </a:r>
            <a:r>
              <a:rPr dirty="0" sz="2200" spc="4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dependiendo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del</a:t>
            </a:r>
            <a:r>
              <a:rPr dirty="0" sz="22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tamaño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la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 matriz</a:t>
            </a:r>
            <a:endParaRPr sz="22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90"/>
              </a:spcBef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Escriba</a:t>
            </a:r>
            <a:r>
              <a:rPr dirty="0" sz="22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un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informe y</a:t>
            </a:r>
            <a:r>
              <a:rPr dirty="0" sz="22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remita</a:t>
            </a:r>
            <a:r>
              <a:rPr dirty="0" sz="22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al</a:t>
            </a:r>
            <a:r>
              <a:rPr dirty="0" sz="2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docente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278701"/>
            <a:ext cx="8308340" cy="953769"/>
          </a:xfrm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520"/>
              </a:spcBef>
            </a:pPr>
            <a:r>
              <a:rPr dirty="0"/>
              <a:t>Accediendo a la colección de matrices </a:t>
            </a:r>
            <a:r>
              <a:rPr dirty="0" spc="-1745"/>
              <a:t> </a:t>
            </a:r>
            <a:r>
              <a:rPr dirty="0"/>
              <a:t>con</a:t>
            </a:r>
            <a:r>
              <a:rPr dirty="0" spc="-5"/>
              <a:t> </a:t>
            </a:r>
            <a:r>
              <a:rPr dirty="0"/>
              <a:t>MatLab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712" y="1679487"/>
            <a:ext cx="8661400" cy="3911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16767" y="5707031"/>
            <a:ext cx="6075045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73025" marR="5080" indent="-60325">
              <a:lnSpc>
                <a:spcPts val="2600"/>
              </a:lnSpc>
              <a:spcBef>
                <a:spcPts val="42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nanc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 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tf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Op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ti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dirty="0" u="heavy" sz="24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https://sparse.tamu.edu/GHS_psdef/finance256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2138" y="1525561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19050" y="8001"/>
                </a:moveTo>
                <a:lnTo>
                  <a:pt x="15240" y="7378"/>
                </a:lnTo>
                <a:lnTo>
                  <a:pt x="10477" y="7378"/>
                </a:lnTo>
                <a:lnTo>
                  <a:pt x="0" y="8610"/>
                </a:lnTo>
                <a:lnTo>
                  <a:pt x="19050" y="8001"/>
                </a:lnTo>
                <a:close/>
              </a:path>
              <a:path w="69850" h="12700">
                <a:moveTo>
                  <a:pt x="37223" y="7264"/>
                </a:moveTo>
                <a:lnTo>
                  <a:pt x="19050" y="8204"/>
                </a:lnTo>
                <a:lnTo>
                  <a:pt x="23888" y="9232"/>
                </a:lnTo>
                <a:lnTo>
                  <a:pt x="24853" y="12306"/>
                </a:lnTo>
                <a:lnTo>
                  <a:pt x="37223" y="7264"/>
                </a:lnTo>
                <a:close/>
              </a:path>
              <a:path w="69850" h="12700">
                <a:moveTo>
                  <a:pt x="37439" y="7175"/>
                </a:moveTo>
                <a:lnTo>
                  <a:pt x="37223" y="7264"/>
                </a:lnTo>
                <a:lnTo>
                  <a:pt x="37363" y="7251"/>
                </a:lnTo>
                <a:close/>
              </a:path>
              <a:path w="69850" h="12700">
                <a:moveTo>
                  <a:pt x="58737" y="6146"/>
                </a:moveTo>
                <a:lnTo>
                  <a:pt x="37363" y="7264"/>
                </a:lnTo>
                <a:lnTo>
                  <a:pt x="36677" y="8026"/>
                </a:lnTo>
                <a:lnTo>
                  <a:pt x="40093" y="7823"/>
                </a:lnTo>
                <a:lnTo>
                  <a:pt x="47510" y="7035"/>
                </a:lnTo>
                <a:lnTo>
                  <a:pt x="58737" y="6146"/>
                </a:lnTo>
                <a:close/>
              </a:path>
              <a:path w="69850" h="12700">
                <a:moveTo>
                  <a:pt x="69850" y="2463"/>
                </a:moveTo>
                <a:lnTo>
                  <a:pt x="61163" y="1841"/>
                </a:lnTo>
                <a:lnTo>
                  <a:pt x="49466" y="1231"/>
                </a:lnTo>
                <a:lnTo>
                  <a:pt x="41325" y="609"/>
                </a:lnTo>
                <a:lnTo>
                  <a:pt x="43307" y="0"/>
                </a:lnTo>
                <a:lnTo>
                  <a:pt x="23444" y="762"/>
                </a:lnTo>
                <a:lnTo>
                  <a:pt x="17360" y="1841"/>
                </a:lnTo>
                <a:lnTo>
                  <a:pt x="22110" y="3225"/>
                </a:lnTo>
                <a:lnTo>
                  <a:pt x="34772" y="4927"/>
                </a:lnTo>
                <a:lnTo>
                  <a:pt x="69850" y="2463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09413" y="1526793"/>
            <a:ext cx="65405" cy="7620"/>
          </a:xfrm>
          <a:custGeom>
            <a:avLst/>
            <a:gdLst/>
            <a:ahLst/>
            <a:cxnLst/>
            <a:rect l="l" t="t" r="r" b="b"/>
            <a:pathLst>
              <a:path w="65404" h="7619">
                <a:moveTo>
                  <a:pt x="39395" y="4914"/>
                </a:moveTo>
                <a:lnTo>
                  <a:pt x="0" y="7378"/>
                </a:lnTo>
                <a:lnTo>
                  <a:pt x="21056" y="7226"/>
                </a:lnTo>
                <a:lnTo>
                  <a:pt x="33413" y="6769"/>
                </a:lnTo>
                <a:lnTo>
                  <a:pt x="38912" y="5994"/>
                </a:lnTo>
                <a:lnTo>
                  <a:pt x="39395" y="4914"/>
                </a:lnTo>
                <a:close/>
              </a:path>
              <a:path w="65404" h="7619">
                <a:moveTo>
                  <a:pt x="65087" y="3276"/>
                </a:moveTo>
                <a:lnTo>
                  <a:pt x="40322" y="1943"/>
                </a:lnTo>
                <a:lnTo>
                  <a:pt x="29451" y="1092"/>
                </a:lnTo>
                <a:lnTo>
                  <a:pt x="24130" y="0"/>
                </a:lnTo>
                <a:lnTo>
                  <a:pt x="22225" y="812"/>
                </a:lnTo>
                <a:lnTo>
                  <a:pt x="36512" y="3276"/>
                </a:lnTo>
                <a:lnTo>
                  <a:pt x="39370" y="4914"/>
                </a:lnTo>
                <a:lnTo>
                  <a:pt x="65087" y="3276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03087" y="1537863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77787" y="0"/>
                </a:moveTo>
                <a:lnTo>
                  <a:pt x="0" y="3693"/>
                </a:lnTo>
                <a:lnTo>
                  <a:pt x="13280" y="3693"/>
                </a:lnTo>
                <a:lnTo>
                  <a:pt x="777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64950" y="1523091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39687" y="0"/>
                </a:moveTo>
                <a:lnTo>
                  <a:pt x="0" y="4923"/>
                </a:lnTo>
                <a:lnTo>
                  <a:pt x="17953" y="3939"/>
                </a:lnTo>
                <a:lnTo>
                  <a:pt x="396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71275" y="1521866"/>
            <a:ext cx="114935" cy="7620"/>
          </a:xfrm>
          <a:custGeom>
            <a:avLst/>
            <a:gdLst/>
            <a:ahLst/>
            <a:cxnLst/>
            <a:rect l="l" t="t" r="r" b="b"/>
            <a:pathLst>
              <a:path w="114934" h="7619">
                <a:moveTo>
                  <a:pt x="34925" y="3695"/>
                </a:moveTo>
                <a:lnTo>
                  <a:pt x="26187" y="3924"/>
                </a:lnTo>
                <a:lnTo>
                  <a:pt x="17462" y="4622"/>
                </a:lnTo>
                <a:lnTo>
                  <a:pt x="8724" y="5765"/>
                </a:lnTo>
                <a:lnTo>
                  <a:pt x="0" y="7391"/>
                </a:lnTo>
                <a:lnTo>
                  <a:pt x="16725" y="5537"/>
                </a:lnTo>
                <a:lnTo>
                  <a:pt x="34925" y="3695"/>
                </a:lnTo>
                <a:close/>
              </a:path>
              <a:path w="114934" h="7619">
                <a:moveTo>
                  <a:pt x="114503" y="3238"/>
                </a:moveTo>
                <a:lnTo>
                  <a:pt x="107848" y="1841"/>
                </a:lnTo>
                <a:lnTo>
                  <a:pt x="101371" y="774"/>
                </a:lnTo>
                <a:lnTo>
                  <a:pt x="105384" y="0"/>
                </a:lnTo>
                <a:lnTo>
                  <a:pt x="86182" y="292"/>
                </a:lnTo>
                <a:lnTo>
                  <a:pt x="68033" y="1130"/>
                </a:lnTo>
                <a:lnTo>
                  <a:pt x="50952" y="2425"/>
                </a:lnTo>
                <a:lnTo>
                  <a:pt x="34925" y="4102"/>
                </a:lnTo>
                <a:lnTo>
                  <a:pt x="52095" y="3314"/>
                </a:lnTo>
                <a:lnTo>
                  <a:pt x="70154" y="3289"/>
                </a:lnTo>
                <a:lnTo>
                  <a:pt x="89611" y="3873"/>
                </a:lnTo>
                <a:lnTo>
                  <a:pt x="111023" y="4927"/>
                </a:lnTo>
                <a:lnTo>
                  <a:pt x="114503" y="323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10988" y="1529257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30162" y="4914"/>
                </a:moveTo>
                <a:lnTo>
                  <a:pt x="27305" y="3873"/>
                </a:lnTo>
                <a:lnTo>
                  <a:pt x="22148" y="2451"/>
                </a:lnTo>
                <a:lnTo>
                  <a:pt x="13449" y="1041"/>
                </a:lnTo>
                <a:lnTo>
                  <a:pt x="0" y="0"/>
                </a:lnTo>
                <a:lnTo>
                  <a:pt x="14973" y="4889"/>
                </a:lnTo>
                <a:lnTo>
                  <a:pt x="15875" y="4914"/>
                </a:lnTo>
                <a:lnTo>
                  <a:pt x="30162" y="491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68799" y="1537863"/>
            <a:ext cx="43815" cy="8890"/>
          </a:xfrm>
          <a:custGeom>
            <a:avLst/>
            <a:gdLst/>
            <a:ahLst/>
            <a:cxnLst/>
            <a:rect l="l" t="t" r="r" b="b"/>
            <a:pathLst>
              <a:path w="43815" h="8890">
                <a:moveTo>
                  <a:pt x="43800" y="0"/>
                </a:moveTo>
                <a:lnTo>
                  <a:pt x="5342" y="3948"/>
                </a:lnTo>
                <a:lnTo>
                  <a:pt x="0" y="6058"/>
                </a:lnTo>
                <a:lnTo>
                  <a:pt x="19035" y="8616"/>
                </a:lnTo>
                <a:lnTo>
                  <a:pt x="24779" y="6597"/>
                </a:lnTo>
                <a:lnTo>
                  <a:pt x="24273" y="4667"/>
                </a:lnTo>
                <a:lnTo>
                  <a:pt x="27339" y="2557"/>
                </a:lnTo>
                <a:lnTo>
                  <a:pt x="438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44325" y="1535404"/>
            <a:ext cx="65405" cy="5080"/>
          </a:xfrm>
          <a:custGeom>
            <a:avLst/>
            <a:gdLst/>
            <a:ahLst/>
            <a:cxnLst/>
            <a:rect l="l" t="t" r="r" b="b"/>
            <a:pathLst>
              <a:path w="65404" h="5080">
                <a:moveTo>
                  <a:pt x="20637" y="2463"/>
                </a:moveTo>
                <a:lnTo>
                  <a:pt x="4686" y="2463"/>
                </a:lnTo>
                <a:lnTo>
                  <a:pt x="0" y="4927"/>
                </a:lnTo>
                <a:lnTo>
                  <a:pt x="20637" y="2463"/>
                </a:lnTo>
                <a:close/>
              </a:path>
              <a:path w="65404" h="5080">
                <a:moveTo>
                  <a:pt x="65087" y="0"/>
                </a:moveTo>
                <a:lnTo>
                  <a:pt x="20637" y="2768"/>
                </a:lnTo>
                <a:lnTo>
                  <a:pt x="62242" y="3695"/>
                </a:lnTo>
                <a:lnTo>
                  <a:pt x="61302" y="2768"/>
                </a:lnTo>
                <a:lnTo>
                  <a:pt x="53733" y="927"/>
                </a:lnTo>
                <a:lnTo>
                  <a:pt x="650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82387" y="1531707"/>
            <a:ext cx="77470" cy="3810"/>
          </a:xfrm>
          <a:custGeom>
            <a:avLst/>
            <a:gdLst/>
            <a:ahLst/>
            <a:cxnLst/>
            <a:rect l="l" t="t" r="r" b="b"/>
            <a:pathLst>
              <a:path w="77470" h="3809">
                <a:moveTo>
                  <a:pt x="60007" y="0"/>
                </a:moveTo>
                <a:lnTo>
                  <a:pt x="46077" y="1067"/>
                </a:lnTo>
                <a:lnTo>
                  <a:pt x="31432" y="1615"/>
                </a:lnTo>
                <a:lnTo>
                  <a:pt x="16073" y="1817"/>
                </a:lnTo>
                <a:lnTo>
                  <a:pt x="0" y="1846"/>
                </a:lnTo>
                <a:lnTo>
                  <a:pt x="36195" y="3116"/>
                </a:lnTo>
                <a:lnTo>
                  <a:pt x="54381" y="3534"/>
                </a:lnTo>
                <a:lnTo>
                  <a:pt x="72390" y="3693"/>
                </a:lnTo>
                <a:lnTo>
                  <a:pt x="75277" y="2337"/>
                </a:lnTo>
                <a:lnTo>
                  <a:pt x="76914" y="1154"/>
                </a:lnTo>
                <a:lnTo>
                  <a:pt x="73193" y="317"/>
                </a:lnTo>
                <a:lnTo>
                  <a:pt x="6000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53825" y="1532940"/>
            <a:ext cx="78105" cy="3810"/>
          </a:xfrm>
          <a:custGeom>
            <a:avLst/>
            <a:gdLst/>
            <a:ahLst/>
            <a:cxnLst/>
            <a:rect l="l" t="t" r="r" b="b"/>
            <a:pathLst>
              <a:path w="78104" h="3809">
                <a:moveTo>
                  <a:pt x="44450" y="1231"/>
                </a:moveTo>
                <a:lnTo>
                  <a:pt x="34340" y="1422"/>
                </a:lnTo>
                <a:lnTo>
                  <a:pt x="13055" y="2273"/>
                </a:lnTo>
                <a:lnTo>
                  <a:pt x="0" y="2463"/>
                </a:lnTo>
                <a:lnTo>
                  <a:pt x="0" y="3695"/>
                </a:lnTo>
                <a:lnTo>
                  <a:pt x="5664" y="3695"/>
                </a:lnTo>
                <a:lnTo>
                  <a:pt x="17843" y="3479"/>
                </a:lnTo>
                <a:lnTo>
                  <a:pt x="27889" y="2933"/>
                </a:lnTo>
                <a:lnTo>
                  <a:pt x="36525" y="2133"/>
                </a:lnTo>
                <a:lnTo>
                  <a:pt x="44450" y="1231"/>
                </a:lnTo>
                <a:close/>
              </a:path>
              <a:path w="78104" h="3809">
                <a:moveTo>
                  <a:pt x="77787" y="0"/>
                </a:moveTo>
                <a:lnTo>
                  <a:pt x="73025" y="1231"/>
                </a:lnTo>
                <a:lnTo>
                  <a:pt x="77787" y="1231"/>
                </a:lnTo>
                <a:lnTo>
                  <a:pt x="7778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09362" y="1529861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4825" y="0"/>
                </a:moveTo>
                <a:lnTo>
                  <a:pt x="31750" y="1845"/>
                </a:lnTo>
                <a:lnTo>
                  <a:pt x="23135" y="1128"/>
                </a:lnTo>
                <a:lnTo>
                  <a:pt x="13349" y="410"/>
                </a:lnTo>
                <a:lnTo>
                  <a:pt x="48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98275" y="1531707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40">
                <a:moveTo>
                  <a:pt x="23044" y="0"/>
                </a:moveTo>
                <a:lnTo>
                  <a:pt x="13826" y="821"/>
                </a:lnTo>
                <a:lnTo>
                  <a:pt x="7373" y="1642"/>
                </a:lnTo>
                <a:lnTo>
                  <a:pt x="0" y="2462"/>
                </a:lnTo>
                <a:lnTo>
                  <a:pt x="7575" y="2334"/>
                </a:lnTo>
                <a:lnTo>
                  <a:pt x="22036" y="1770"/>
                </a:lnTo>
                <a:lnTo>
                  <a:pt x="28575" y="1642"/>
                </a:lnTo>
                <a:lnTo>
                  <a:pt x="26730" y="821"/>
                </a:lnTo>
                <a:lnTo>
                  <a:pt x="24888" y="821"/>
                </a:lnTo>
                <a:lnTo>
                  <a:pt x="2304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150295" y="1529257"/>
            <a:ext cx="332740" cy="28575"/>
          </a:xfrm>
          <a:custGeom>
            <a:avLst/>
            <a:gdLst/>
            <a:ahLst/>
            <a:cxnLst/>
            <a:rect l="l" t="t" r="r" b="b"/>
            <a:pathLst>
              <a:path w="332740" h="28575">
                <a:moveTo>
                  <a:pt x="155028" y="22212"/>
                </a:moveTo>
                <a:lnTo>
                  <a:pt x="154203" y="16611"/>
                </a:lnTo>
                <a:lnTo>
                  <a:pt x="139255" y="10363"/>
                </a:lnTo>
                <a:lnTo>
                  <a:pt x="115443" y="4914"/>
                </a:lnTo>
                <a:lnTo>
                  <a:pt x="114236" y="6096"/>
                </a:lnTo>
                <a:lnTo>
                  <a:pt x="109359" y="7188"/>
                </a:lnTo>
                <a:lnTo>
                  <a:pt x="96799" y="8445"/>
                </a:lnTo>
                <a:lnTo>
                  <a:pt x="72517" y="10109"/>
                </a:lnTo>
                <a:lnTo>
                  <a:pt x="119735" y="13258"/>
                </a:lnTo>
                <a:lnTo>
                  <a:pt x="137718" y="15113"/>
                </a:lnTo>
                <a:lnTo>
                  <a:pt x="129755" y="17043"/>
                </a:lnTo>
                <a:lnTo>
                  <a:pt x="98983" y="17614"/>
                </a:lnTo>
                <a:lnTo>
                  <a:pt x="83248" y="17043"/>
                </a:lnTo>
                <a:lnTo>
                  <a:pt x="72872" y="15824"/>
                </a:lnTo>
                <a:lnTo>
                  <a:pt x="58204" y="14452"/>
                </a:lnTo>
                <a:lnTo>
                  <a:pt x="56616" y="17322"/>
                </a:lnTo>
                <a:lnTo>
                  <a:pt x="6946" y="22733"/>
                </a:lnTo>
                <a:lnTo>
                  <a:pt x="0" y="26568"/>
                </a:lnTo>
                <a:lnTo>
                  <a:pt x="47701" y="24841"/>
                </a:lnTo>
                <a:lnTo>
                  <a:pt x="45783" y="25628"/>
                </a:lnTo>
                <a:lnTo>
                  <a:pt x="41630" y="26568"/>
                </a:lnTo>
                <a:lnTo>
                  <a:pt x="39789" y="27520"/>
                </a:lnTo>
                <a:lnTo>
                  <a:pt x="44843" y="28308"/>
                </a:lnTo>
                <a:lnTo>
                  <a:pt x="54597" y="25831"/>
                </a:lnTo>
                <a:lnTo>
                  <a:pt x="76327" y="24079"/>
                </a:lnTo>
                <a:lnTo>
                  <a:pt x="105219" y="23799"/>
                </a:lnTo>
                <a:lnTo>
                  <a:pt x="136436" y="25704"/>
                </a:lnTo>
                <a:lnTo>
                  <a:pt x="155028" y="22212"/>
                </a:lnTo>
                <a:close/>
              </a:path>
              <a:path w="332740" h="28575">
                <a:moveTo>
                  <a:pt x="211442" y="4914"/>
                </a:moveTo>
                <a:lnTo>
                  <a:pt x="197383" y="4267"/>
                </a:lnTo>
                <a:lnTo>
                  <a:pt x="184048" y="3378"/>
                </a:lnTo>
                <a:lnTo>
                  <a:pt x="169646" y="2032"/>
                </a:lnTo>
                <a:lnTo>
                  <a:pt x="152387" y="0"/>
                </a:lnTo>
                <a:lnTo>
                  <a:pt x="134937" y="1219"/>
                </a:lnTo>
                <a:lnTo>
                  <a:pt x="124282" y="2349"/>
                </a:lnTo>
                <a:lnTo>
                  <a:pt x="118630" y="3340"/>
                </a:lnTo>
                <a:lnTo>
                  <a:pt x="116192" y="4102"/>
                </a:lnTo>
                <a:lnTo>
                  <a:pt x="200012" y="4914"/>
                </a:lnTo>
                <a:lnTo>
                  <a:pt x="211442" y="4914"/>
                </a:lnTo>
                <a:close/>
              </a:path>
              <a:path w="332740" h="28575">
                <a:moveTo>
                  <a:pt x="290868" y="3365"/>
                </a:moveTo>
                <a:lnTo>
                  <a:pt x="211442" y="5092"/>
                </a:lnTo>
                <a:lnTo>
                  <a:pt x="287451" y="5092"/>
                </a:lnTo>
                <a:lnTo>
                  <a:pt x="277355" y="4572"/>
                </a:lnTo>
                <a:lnTo>
                  <a:pt x="277952" y="4216"/>
                </a:lnTo>
                <a:lnTo>
                  <a:pt x="284251" y="3860"/>
                </a:lnTo>
                <a:lnTo>
                  <a:pt x="290868" y="3365"/>
                </a:lnTo>
                <a:close/>
              </a:path>
              <a:path w="332740" h="28575">
                <a:moveTo>
                  <a:pt x="332117" y="4216"/>
                </a:moveTo>
                <a:lnTo>
                  <a:pt x="321043" y="4064"/>
                </a:lnTo>
                <a:lnTo>
                  <a:pt x="310502" y="3670"/>
                </a:lnTo>
                <a:lnTo>
                  <a:pt x="290309" y="2451"/>
                </a:lnTo>
                <a:lnTo>
                  <a:pt x="292214" y="3340"/>
                </a:lnTo>
                <a:lnTo>
                  <a:pt x="291223" y="3365"/>
                </a:lnTo>
                <a:lnTo>
                  <a:pt x="290309" y="4216"/>
                </a:lnTo>
                <a:lnTo>
                  <a:pt x="289356" y="4216"/>
                </a:lnTo>
                <a:lnTo>
                  <a:pt x="287451" y="5092"/>
                </a:lnTo>
                <a:lnTo>
                  <a:pt x="273761" y="7467"/>
                </a:lnTo>
                <a:lnTo>
                  <a:pt x="258381" y="9626"/>
                </a:lnTo>
                <a:lnTo>
                  <a:pt x="250304" y="11899"/>
                </a:lnTo>
                <a:lnTo>
                  <a:pt x="258000" y="14770"/>
                </a:lnTo>
                <a:lnTo>
                  <a:pt x="285216" y="14185"/>
                </a:lnTo>
                <a:lnTo>
                  <a:pt x="298259" y="12788"/>
                </a:lnTo>
                <a:lnTo>
                  <a:pt x="307581" y="11061"/>
                </a:lnTo>
                <a:lnTo>
                  <a:pt x="322199" y="9626"/>
                </a:lnTo>
                <a:lnTo>
                  <a:pt x="323570" y="9486"/>
                </a:lnTo>
                <a:lnTo>
                  <a:pt x="294462" y="9626"/>
                </a:lnTo>
                <a:lnTo>
                  <a:pt x="292989" y="9080"/>
                </a:lnTo>
                <a:lnTo>
                  <a:pt x="302564" y="8039"/>
                </a:lnTo>
                <a:lnTo>
                  <a:pt x="306565" y="6654"/>
                </a:lnTo>
                <a:lnTo>
                  <a:pt x="288404" y="5092"/>
                </a:lnTo>
                <a:lnTo>
                  <a:pt x="299643" y="4953"/>
                </a:lnTo>
                <a:lnTo>
                  <a:pt x="321411" y="4356"/>
                </a:lnTo>
                <a:lnTo>
                  <a:pt x="332117" y="4216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770728" y="1542795"/>
            <a:ext cx="92075" cy="11430"/>
          </a:xfrm>
          <a:custGeom>
            <a:avLst/>
            <a:gdLst/>
            <a:ahLst/>
            <a:cxnLst/>
            <a:rect l="l" t="t" r="r" b="b"/>
            <a:pathLst>
              <a:path w="92075" h="11430">
                <a:moveTo>
                  <a:pt x="71005" y="9842"/>
                </a:moveTo>
                <a:lnTo>
                  <a:pt x="65811" y="11074"/>
                </a:lnTo>
                <a:lnTo>
                  <a:pt x="71005" y="11074"/>
                </a:lnTo>
                <a:lnTo>
                  <a:pt x="71005" y="9842"/>
                </a:lnTo>
                <a:close/>
              </a:path>
              <a:path w="92075" h="11430">
                <a:moveTo>
                  <a:pt x="91567" y="6959"/>
                </a:moveTo>
                <a:lnTo>
                  <a:pt x="75107" y="5740"/>
                </a:lnTo>
                <a:lnTo>
                  <a:pt x="69329" y="6565"/>
                </a:lnTo>
                <a:lnTo>
                  <a:pt x="43878" y="4965"/>
                </a:lnTo>
                <a:lnTo>
                  <a:pt x="20231" y="2971"/>
                </a:lnTo>
                <a:lnTo>
                  <a:pt x="3797" y="1143"/>
                </a:lnTo>
                <a:lnTo>
                  <a:pt x="0" y="0"/>
                </a:lnTo>
                <a:lnTo>
                  <a:pt x="7277" y="2336"/>
                </a:lnTo>
                <a:lnTo>
                  <a:pt x="15532" y="4508"/>
                </a:lnTo>
                <a:lnTo>
                  <a:pt x="26136" y="6692"/>
                </a:lnTo>
                <a:lnTo>
                  <a:pt x="40449" y="9017"/>
                </a:lnTo>
                <a:lnTo>
                  <a:pt x="50317" y="7581"/>
                </a:lnTo>
                <a:lnTo>
                  <a:pt x="58318" y="7175"/>
                </a:lnTo>
                <a:lnTo>
                  <a:pt x="70294" y="7378"/>
                </a:lnTo>
                <a:lnTo>
                  <a:pt x="77216" y="8001"/>
                </a:lnTo>
                <a:lnTo>
                  <a:pt x="76555" y="8610"/>
                </a:lnTo>
                <a:lnTo>
                  <a:pt x="73012" y="9232"/>
                </a:lnTo>
                <a:lnTo>
                  <a:pt x="71259" y="9842"/>
                </a:lnTo>
                <a:lnTo>
                  <a:pt x="81876" y="9093"/>
                </a:lnTo>
                <a:lnTo>
                  <a:pt x="91236" y="8102"/>
                </a:lnTo>
                <a:lnTo>
                  <a:pt x="91567" y="695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55412" y="1544016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074" y="0"/>
                </a:moveTo>
                <a:lnTo>
                  <a:pt x="0" y="1642"/>
                </a:lnTo>
                <a:lnTo>
                  <a:pt x="33981" y="4925"/>
                </a:lnTo>
                <a:lnTo>
                  <a:pt x="32092" y="3282"/>
                </a:lnTo>
                <a:lnTo>
                  <a:pt x="52667" y="3000"/>
                </a:lnTo>
                <a:lnTo>
                  <a:pt x="61472" y="2257"/>
                </a:lnTo>
                <a:lnTo>
                  <a:pt x="64083" y="1205"/>
                </a:lnTo>
                <a:lnTo>
                  <a:pt x="6607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223625" y="1528015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155"/>
                </a:lnTo>
                <a:lnTo>
                  <a:pt x="29527" y="4396"/>
                </a:lnTo>
                <a:lnTo>
                  <a:pt x="381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45837" y="1529246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40">
                <a:moveTo>
                  <a:pt x="22225" y="0"/>
                </a:moveTo>
                <a:lnTo>
                  <a:pt x="0" y="1846"/>
                </a:lnTo>
                <a:lnTo>
                  <a:pt x="19446" y="2461"/>
                </a:lnTo>
                <a:lnTo>
                  <a:pt x="222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97600" y="1566174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4" h="1269">
                <a:moveTo>
                  <a:pt x="20637" y="0"/>
                </a:moveTo>
                <a:lnTo>
                  <a:pt x="9827" y="0"/>
                </a:lnTo>
                <a:lnTo>
                  <a:pt x="0" y="1230"/>
                </a:lnTo>
                <a:lnTo>
                  <a:pt x="2063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6350" y="1564943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9525" y="0"/>
                </a:moveTo>
                <a:lnTo>
                  <a:pt x="2857" y="614"/>
                </a:lnTo>
                <a:lnTo>
                  <a:pt x="0" y="1230"/>
                </a:lnTo>
                <a:lnTo>
                  <a:pt x="5714" y="1230"/>
                </a:lnTo>
                <a:lnTo>
                  <a:pt x="9525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54134" y="1523938"/>
            <a:ext cx="58419" cy="5715"/>
          </a:xfrm>
          <a:custGeom>
            <a:avLst/>
            <a:gdLst/>
            <a:ahLst/>
            <a:cxnLst/>
            <a:rect l="l" t="t" r="r" b="b"/>
            <a:pathLst>
              <a:path w="58420" h="5715">
                <a:moveTo>
                  <a:pt x="3318" y="0"/>
                </a:moveTo>
                <a:lnTo>
                  <a:pt x="0" y="1205"/>
                </a:lnTo>
                <a:lnTo>
                  <a:pt x="8572" y="4487"/>
                </a:lnTo>
                <a:lnTo>
                  <a:pt x="23276" y="4153"/>
                </a:lnTo>
                <a:lnTo>
                  <a:pt x="36195" y="4282"/>
                </a:lnTo>
                <a:lnTo>
                  <a:pt x="47684" y="4717"/>
                </a:lnTo>
                <a:lnTo>
                  <a:pt x="58102" y="5307"/>
                </a:lnTo>
                <a:lnTo>
                  <a:pt x="36031" y="2820"/>
                </a:lnTo>
                <a:lnTo>
                  <a:pt x="16549" y="794"/>
                </a:lnTo>
                <a:lnTo>
                  <a:pt x="331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78712" y="1546478"/>
            <a:ext cx="87630" cy="19050"/>
          </a:xfrm>
          <a:custGeom>
            <a:avLst/>
            <a:gdLst/>
            <a:ahLst/>
            <a:cxnLst/>
            <a:rect l="l" t="t" r="r" b="b"/>
            <a:pathLst>
              <a:path w="87629" h="19050">
                <a:moveTo>
                  <a:pt x="38100" y="18465"/>
                </a:moveTo>
                <a:lnTo>
                  <a:pt x="0" y="16002"/>
                </a:lnTo>
                <a:lnTo>
                  <a:pt x="7150" y="16624"/>
                </a:lnTo>
                <a:lnTo>
                  <a:pt x="15824" y="17233"/>
                </a:lnTo>
                <a:lnTo>
                  <a:pt x="26111" y="17856"/>
                </a:lnTo>
                <a:lnTo>
                  <a:pt x="38100" y="18465"/>
                </a:lnTo>
                <a:close/>
              </a:path>
              <a:path w="87629" h="19050">
                <a:moveTo>
                  <a:pt x="87312" y="0"/>
                </a:moveTo>
                <a:lnTo>
                  <a:pt x="58737" y="2781"/>
                </a:lnTo>
                <a:lnTo>
                  <a:pt x="67602" y="3695"/>
                </a:lnTo>
                <a:lnTo>
                  <a:pt x="87312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10200" y="1568635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4" h="3809">
                <a:moveTo>
                  <a:pt x="23060" y="0"/>
                </a:moveTo>
                <a:lnTo>
                  <a:pt x="0" y="3693"/>
                </a:lnTo>
                <a:lnTo>
                  <a:pt x="18601" y="3427"/>
                </a:lnTo>
                <a:lnTo>
                  <a:pt x="24141" y="2677"/>
                </a:lnTo>
                <a:lnTo>
                  <a:pt x="23375" y="1511"/>
                </a:lnTo>
                <a:lnTo>
                  <a:pt x="2306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206037" y="1530477"/>
            <a:ext cx="62230" cy="3810"/>
          </a:xfrm>
          <a:custGeom>
            <a:avLst/>
            <a:gdLst/>
            <a:ahLst/>
            <a:cxnLst/>
            <a:rect l="l" t="t" r="r" b="b"/>
            <a:pathLst>
              <a:path w="62229" h="3809">
                <a:moveTo>
                  <a:pt x="0" y="0"/>
                </a:moveTo>
                <a:lnTo>
                  <a:pt x="21461" y="1423"/>
                </a:lnTo>
                <a:lnTo>
                  <a:pt x="39528" y="2769"/>
                </a:lnTo>
                <a:lnTo>
                  <a:pt x="53310" y="3346"/>
                </a:lnTo>
                <a:lnTo>
                  <a:pt x="61912" y="2462"/>
                </a:lnTo>
                <a:lnTo>
                  <a:pt x="44201" y="1384"/>
                </a:lnTo>
                <a:lnTo>
                  <a:pt x="28098" y="615"/>
                </a:lnTo>
                <a:lnTo>
                  <a:pt x="13424" y="15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57925" y="1525554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40">
                <a:moveTo>
                  <a:pt x="16328" y="0"/>
                </a:moveTo>
                <a:lnTo>
                  <a:pt x="4535" y="1230"/>
                </a:lnTo>
                <a:lnTo>
                  <a:pt x="0" y="2461"/>
                </a:lnTo>
                <a:lnTo>
                  <a:pt x="11793" y="2461"/>
                </a:lnTo>
                <a:lnTo>
                  <a:pt x="19050" y="1230"/>
                </a:lnTo>
                <a:lnTo>
                  <a:pt x="1632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34600" y="1529054"/>
            <a:ext cx="71755" cy="3175"/>
          </a:xfrm>
          <a:custGeom>
            <a:avLst/>
            <a:gdLst/>
            <a:ahLst/>
            <a:cxnLst/>
            <a:rect l="l" t="t" r="r" b="b"/>
            <a:pathLst>
              <a:path w="71754" h="3175">
                <a:moveTo>
                  <a:pt x="36433" y="0"/>
                </a:moveTo>
                <a:lnTo>
                  <a:pt x="18127" y="302"/>
                </a:lnTo>
                <a:lnTo>
                  <a:pt x="0" y="1731"/>
                </a:lnTo>
                <a:lnTo>
                  <a:pt x="12382" y="2654"/>
                </a:lnTo>
                <a:lnTo>
                  <a:pt x="26163" y="1990"/>
                </a:lnTo>
                <a:lnTo>
                  <a:pt x="40481" y="1500"/>
                </a:lnTo>
                <a:lnTo>
                  <a:pt x="55512" y="1356"/>
                </a:lnTo>
                <a:lnTo>
                  <a:pt x="71437" y="1731"/>
                </a:lnTo>
                <a:lnTo>
                  <a:pt x="54381" y="562"/>
                </a:lnTo>
                <a:lnTo>
                  <a:pt x="3643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82862" y="1560019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993" y="0"/>
                </a:moveTo>
                <a:lnTo>
                  <a:pt x="0" y="1231"/>
                </a:lnTo>
                <a:lnTo>
                  <a:pt x="7937" y="1231"/>
                </a:lnTo>
                <a:lnTo>
                  <a:pt x="993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62125" y="1522169"/>
            <a:ext cx="34925" cy="1270"/>
          </a:xfrm>
          <a:custGeom>
            <a:avLst/>
            <a:gdLst/>
            <a:ahLst/>
            <a:cxnLst/>
            <a:rect l="l" t="t" r="r" b="b"/>
            <a:pathLst>
              <a:path w="34925" h="1269">
                <a:moveTo>
                  <a:pt x="21828" y="0"/>
                </a:moveTo>
                <a:lnTo>
                  <a:pt x="12278" y="230"/>
                </a:lnTo>
                <a:lnTo>
                  <a:pt x="0" y="922"/>
                </a:lnTo>
                <a:lnTo>
                  <a:pt x="34925" y="922"/>
                </a:lnTo>
                <a:lnTo>
                  <a:pt x="29195" y="230"/>
                </a:lnTo>
                <a:lnTo>
                  <a:pt x="2182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12462" y="1529957"/>
            <a:ext cx="8890" cy="635"/>
          </a:xfrm>
          <a:custGeom>
            <a:avLst/>
            <a:gdLst/>
            <a:ahLst/>
            <a:cxnLst/>
            <a:rect l="l" t="t" r="r" b="b"/>
            <a:pathLst>
              <a:path w="8890" h="634">
                <a:moveTo>
                  <a:pt x="3884" y="0"/>
                </a:moveTo>
                <a:lnTo>
                  <a:pt x="0" y="519"/>
                </a:lnTo>
                <a:lnTo>
                  <a:pt x="8438" y="346"/>
                </a:lnTo>
                <a:lnTo>
                  <a:pt x="8215" y="57"/>
                </a:lnTo>
                <a:lnTo>
                  <a:pt x="388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96600" y="15460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68" y="0"/>
                </a:moveTo>
                <a:lnTo>
                  <a:pt x="991" y="820"/>
                </a:lnTo>
                <a:lnTo>
                  <a:pt x="0" y="1640"/>
                </a:lnTo>
                <a:lnTo>
                  <a:pt x="396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47275" y="155386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3809" y="0"/>
                </a:moveTo>
                <a:lnTo>
                  <a:pt x="952" y="0"/>
                </a:lnTo>
                <a:lnTo>
                  <a:pt x="0" y="0"/>
                </a:lnTo>
                <a:lnTo>
                  <a:pt x="4762" y="1230"/>
                </a:lnTo>
                <a:lnTo>
                  <a:pt x="3809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787063" y="1529257"/>
            <a:ext cx="68580" cy="2540"/>
          </a:xfrm>
          <a:custGeom>
            <a:avLst/>
            <a:gdLst/>
            <a:ahLst/>
            <a:cxnLst/>
            <a:rect l="l" t="t" r="r" b="b"/>
            <a:pathLst>
              <a:path w="68579" h="2540">
                <a:moveTo>
                  <a:pt x="30162" y="2451"/>
                </a:moveTo>
                <a:lnTo>
                  <a:pt x="27241" y="1219"/>
                </a:lnTo>
                <a:lnTo>
                  <a:pt x="26263" y="1219"/>
                </a:lnTo>
                <a:lnTo>
                  <a:pt x="25285" y="1219"/>
                </a:lnTo>
                <a:lnTo>
                  <a:pt x="0" y="1219"/>
                </a:lnTo>
                <a:lnTo>
                  <a:pt x="7848" y="1244"/>
                </a:lnTo>
                <a:lnTo>
                  <a:pt x="15443" y="1384"/>
                </a:lnTo>
                <a:lnTo>
                  <a:pt x="22847" y="1739"/>
                </a:lnTo>
                <a:lnTo>
                  <a:pt x="30162" y="2451"/>
                </a:lnTo>
                <a:close/>
              </a:path>
              <a:path w="68579" h="2540">
                <a:moveTo>
                  <a:pt x="68262" y="1219"/>
                </a:moveTo>
                <a:lnTo>
                  <a:pt x="66357" y="0"/>
                </a:lnTo>
                <a:lnTo>
                  <a:pt x="49212" y="1219"/>
                </a:lnTo>
                <a:lnTo>
                  <a:pt x="68262" y="121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99977" y="1552633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5">
                <a:moveTo>
                  <a:pt x="13234" y="0"/>
                </a:moveTo>
                <a:lnTo>
                  <a:pt x="9645" y="0"/>
                </a:lnTo>
                <a:lnTo>
                  <a:pt x="0" y="1385"/>
                </a:lnTo>
                <a:lnTo>
                  <a:pt x="4598" y="866"/>
                </a:lnTo>
                <a:lnTo>
                  <a:pt x="1323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72577" y="1520570"/>
            <a:ext cx="9552940" cy="58419"/>
          </a:xfrm>
          <a:custGeom>
            <a:avLst/>
            <a:gdLst/>
            <a:ahLst/>
            <a:cxnLst/>
            <a:rect l="l" t="t" r="r" b="b"/>
            <a:pathLst>
              <a:path w="9552940" h="58419">
                <a:moveTo>
                  <a:pt x="2094141" y="6743"/>
                </a:moveTo>
                <a:lnTo>
                  <a:pt x="2076856" y="6604"/>
                </a:lnTo>
                <a:lnTo>
                  <a:pt x="2009457" y="6743"/>
                </a:lnTo>
                <a:lnTo>
                  <a:pt x="2094141" y="6743"/>
                </a:lnTo>
                <a:close/>
              </a:path>
              <a:path w="9552940" h="58419">
                <a:moveTo>
                  <a:pt x="6547879" y="40005"/>
                </a:moveTo>
                <a:lnTo>
                  <a:pt x="6534899" y="40005"/>
                </a:lnTo>
                <a:lnTo>
                  <a:pt x="6531203" y="39585"/>
                </a:lnTo>
                <a:lnTo>
                  <a:pt x="6527571" y="39497"/>
                </a:lnTo>
                <a:lnTo>
                  <a:pt x="6523507" y="40906"/>
                </a:lnTo>
                <a:lnTo>
                  <a:pt x="6547879" y="40005"/>
                </a:lnTo>
                <a:close/>
              </a:path>
              <a:path w="9552940" h="58419">
                <a:moveTo>
                  <a:pt x="6618364" y="14744"/>
                </a:moveTo>
                <a:lnTo>
                  <a:pt x="6465773" y="13843"/>
                </a:lnTo>
                <a:lnTo>
                  <a:pt x="6404254" y="12827"/>
                </a:lnTo>
                <a:lnTo>
                  <a:pt x="6347117" y="11049"/>
                </a:lnTo>
                <a:lnTo>
                  <a:pt x="6348260" y="14744"/>
                </a:lnTo>
                <a:lnTo>
                  <a:pt x="6618364" y="14744"/>
                </a:lnTo>
                <a:close/>
              </a:path>
              <a:path w="9552940" h="58419">
                <a:moveTo>
                  <a:pt x="6955472" y="47053"/>
                </a:moveTo>
                <a:lnTo>
                  <a:pt x="6933247" y="35763"/>
                </a:lnTo>
                <a:lnTo>
                  <a:pt x="6888797" y="50533"/>
                </a:lnTo>
                <a:lnTo>
                  <a:pt x="6908444" y="47663"/>
                </a:lnTo>
                <a:lnTo>
                  <a:pt x="6925030" y="46520"/>
                </a:lnTo>
                <a:lnTo>
                  <a:pt x="6940156" y="46494"/>
                </a:lnTo>
                <a:lnTo>
                  <a:pt x="6955472" y="47053"/>
                </a:lnTo>
                <a:close/>
              </a:path>
              <a:path w="9552940" h="58419">
                <a:moveTo>
                  <a:pt x="8125460" y="49301"/>
                </a:moveTo>
                <a:lnTo>
                  <a:pt x="8112290" y="48475"/>
                </a:lnTo>
                <a:lnTo>
                  <a:pt x="8105699" y="47663"/>
                </a:lnTo>
                <a:lnTo>
                  <a:pt x="8101000" y="46837"/>
                </a:lnTo>
                <a:lnTo>
                  <a:pt x="8101647" y="47459"/>
                </a:lnTo>
                <a:lnTo>
                  <a:pt x="8105457" y="48069"/>
                </a:lnTo>
                <a:lnTo>
                  <a:pt x="8113166" y="48691"/>
                </a:lnTo>
                <a:lnTo>
                  <a:pt x="8125460" y="49301"/>
                </a:lnTo>
                <a:close/>
              </a:path>
              <a:path w="9552940" h="58419">
                <a:moveTo>
                  <a:pt x="9272308" y="11938"/>
                </a:moveTo>
                <a:lnTo>
                  <a:pt x="9269438" y="11938"/>
                </a:lnTo>
                <a:lnTo>
                  <a:pt x="9269438" y="12700"/>
                </a:lnTo>
                <a:lnTo>
                  <a:pt x="9272308" y="11938"/>
                </a:lnTo>
                <a:close/>
              </a:path>
              <a:path w="9552940" h="58419">
                <a:moveTo>
                  <a:pt x="9429775" y="11137"/>
                </a:moveTo>
                <a:lnTo>
                  <a:pt x="9428823" y="10325"/>
                </a:lnTo>
                <a:lnTo>
                  <a:pt x="9422333" y="8915"/>
                </a:lnTo>
                <a:lnTo>
                  <a:pt x="9393872" y="9499"/>
                </a:lnTo>
                <a:lnTo>
                  <a:pt x="9405988" y="9639"/>
                </a:lnTo>
                <a:lnTo>
                  <a:pt x="9415005" y="10020"/>
                </a:lnTo>
                <a:lnTo>
                  <a:pt x="9422435" y="10541"/>
                </a:lnTo>
                <a:lnTo>
                  <a:pt x="9429775" y="11137"/>
                </a:lnTo>
                <a:close/>
              </a:path>
              <a:path w="9552940" h="58419">
                <a:moveTo>
                  <a:pt x="9433560" y="8686"/>
                </a:moveTo>
                <a:lnTo>
                  <a:pt x="9421266" y="8686"/>
                </a:lnTo>
                <a:lnTo>
                  <a:pt x="9422333" y="8915"/>
                </a:lnTo>
                <a:lnTo>
                  <a:pt x="9433560" y="8686"/>
                </a:lnTo>
                <a:close/>
              </a:path>
              <a:path w="9552940" h="58419">
                <a:moveTo>
                  <a:pt x="9552622" y="15240"/>
                </a:moveTo>
                <a:lnTo>
                  <a:pt x="9551835" y="15113"/>
                </a:lnTo>
                <a:lnTo>
                  <a:pt x="9540062" y="13220"/>
                </a:lnTo>
                <a:lnTo>
                  <a:pt x="9532950" y="12954"/>
                </a:lnTo>
                <a:lnTo>
                  <a:pt x="9523527" y="12458"/>
                </a:lnTo>
                <a:lnTo>
                  <a:pt x="9503994" y="9283"/>
                </a:lnTo>
                <a:lnTo>
                  <a:pt x="9502597" y="12331"/>
                </a:lnTo>
                <a:lnTo>
                  <a:pt x="9473895" y="13093"/>
                </a:lnTo>
                <a:lnTo>
                  <a:pt x="9437675" y="13220"/>
                </a:lnTo>
                <a:lnTo>
                  <a:pt x="9413773" y="13982"/>
                </a:lnTo>
                <a:lnTo>
                  <a:pt x="9421990" y="17018"/>
                </a:lnTo>
                <a:lnTo>
                  <a:pt x="9395396" y="13589"/>
                </a:lnTo>
                <a:lnTo>
                  <a:pt x="9341142" y="11049"/>
                </a:lnTo>
                <a:lnTo>
                  <a:pt x="9334932" y="10414"/>
                </a:lnTo>
                <a:lnTo>
                  <a:pt x="9307576" y="7632"/>
                </a:lnTo>
                <a:lnTo>
                  <a:pt x="9309989" y="8890"/>
                </a:lnTo>
                <a:lnTo>
                  <a:pt x="9311157" y="9918"/>
                </a:lnTo>
                <a:lnTo>
                  <a:pt x="9304096" y="10414"/>
                </a:lnTo>
                <a:lnTo>
                  <a:pt x="9281833" y="10172"/>
                </a:lnTo>
                <a:lnTo>
                  <a:pt x="9278976" y="11049"/>
                </a:lnTo>
                <a:lnTo>
                  <a:pt x="9275166" y="11938"/>
                </a:lnTo>
                <a:lnTo>
                  <a:pt x="9272308" y="11938"/>
                </a:lnTo>
                <a:lnTo>
                  <a:pt x="9282786" y="12700"/>
                </a:lnTo>
                <a:lnTo>
                  <a:pt x="9291371" y="13589"/>
                </a:lnTo>
                <a:lnTo>
                  <a:pt x="9294228" y="14478"/>
                </a:lnTo>
                <a:lnTo>
                  <a:pt x="9270454" y="16891"/>
                </a:lnTo>
                <a:lnTo>
                  <a:pt x="9237739" y="18415"/>
                </a:lnTo>
                <a:lnTo>
                  <a:pt x="9204668" y="19443"/>
                </a:lnTo>
                <a:lnTo>
                  <a:pt x="9179814" y="20459"/>
                </a:lnTo>
                <a:lnTo>
                  <a:pt x="9170518" y="19812"/>
                </a:lnTo>
                <a:lnTo>
                  <a:pt x="9171711" y="19570"/>
                </a:lnTo>
                <a:lnTo>
                  <a:pt x="9174099" y="19050"/>
                </a:lnTo>
                <a:lnTo>
                  <a:pt x="9179814" y="18161"/>
                </a:lnTo>
                <a:lnTo>
                  <a:pt x="9176956" y="17018"/>
                </a:lnTo>
                <a:lnTo>
                  <a:pt x="9141676" y="19570"/>
                </a:lnTo>
                <a:lnTo>
                  <a:pt x="9133014" y="17653"/>
                </a:lnTo>
                <a:lnTo>
                  <a:pt x="9130703" y="17157"/>
                </a:lnTo>
                <a:lnTo>
                  <a:pt x="9122804" y="16129"/>
                </a:lnTo>
                <a:lnTo>
                  <a:pt x="9120822" y="15875"/>
                </a:lnTo>
                <a:lnTo>
                  <a:pt x="9118854" y="15633"/>
                </a:lnTo>
                <a:lnTo>
                  <a:pt x="9113914" y="14986"/>
                </a:lnTo>
                <a:lnTo>
                  <a:pt x="9109100" y="12954"/>
                </a:lnTo>
                <a:lnTo>
                  <a:pt x="9114091" y="12573"/>
                </a:lnTo>
                <a:lnTo>
                  <a:pt x="9129065" y="11430"/>
                </a:lnTo>
                <a:lnTo>
                  <a:pt x="9134056" y="11049"/>
                </a:lnTo>
                <a:lnTo>
                  <a:pt x="9106408" y="11049"/>
                </a:lnTo>
                <a:lnTo>
                  <a:pt x="9106408" y="14478"/>
                </a:lnTo>
                <a:lnTo>
                  <a:pt x="9099728" y="15240"/>
                </a:lnTo>
                <a:lnTo>
                  <a:pt x="9087841" y="15633"/>
                </a:lnTo>
                <a:lnTo>
                  <a:pt x="9078989" y="15506"/>
                </a:lnTo>
                <a:lnTo>
                  <a:pt x="9072639" y="15113"/>
                </a:lnTo>
                <a:lnTo>
                  <a:pt x="9068270" y="14478"/>
                </a:lnTo>
                <a:lnTo>
                  <a:pt x="9079941" y="14478"/>
                </a:lnTo>
                <a:lnTo>
                  <a:pt x="9090190" y="14351"/>
                </a:lnTo>
                <a:lnTo>
                  <a:pt x="9098293" y="14109"/>
                </a:lnTo>
                <a:lnTo>
                  <a:pt x="9103538" y="13589"/>
                </a:lnTo>
                <a:lnTo>
                  <a:pt x="9105443" y="13589"/>
                </a:lnTo>
                <a:lnTo>
                  <a:pt x="9106408" y="14478"/>
                </a:lnTo>
                <a:lnTo>
                  <a:pt x="9106408" y="11049"/>
                </a:lnTo>
                <a:lnTo>
                  <a:pt x="9079700" y="11049"/>
                </a:lnTo>
                <a:lnTo>
                  <a:pt x="9053551" y="9398"/>
                </a:lnTo>
                <a:lnTo>
                  <a:pt x="9036799" y="8953"/>
                </a:lnTo>
                <a:lnTo>
                  <a:pt x="9036799" y="13589"/>
                </a:lnTo>
                <a:lnTo>
                  <a:pt x="9035847" y="13589"/>
                </a:lnTo>
                <a:lnTo>
                  <a:pt x="9019184" y="12700"/>
                </a:lnTo>
                <a:lnTo>
                  <a:pt x="9017013" y="12573"/>
                </a:lnTo>
                <a:lnTo>
                  <a:pt x="9020175" y="12700"/>
                </a:lnTo>
                <a:lnTo>
                  <a:pt x="9036799" y="13589"/>
                </a:lnTo>
                <a:lnTo>
                  <a:pt x="9036799" y="8953"/>
                </a:lnTo>
                <a:lnTo>
                  <a:pt x="9025598" y="8636"/>
                </a:lnTo>
                <a:lnTo>
                  <a:pt x="8998725" y="8521"/>
                </a:lnTo>
                <a:lnTo>
                  <a:pt x="8975776" y="9283"/>
                </a:lnTo>
                <a:lnTo>
                  <a:pt x="8954999" y="9525"/>
                </a:lnTo>
                <a:lnTo>
                  <a:pt x="8936088" y="10668"/>
                </a:lnTo>
                <a:lnTo>
                  <a:pt x="8926309" y="11430"/>
                </a:lnTo>
                <a:lnTo>
                  <a:pt x="8932875" y="10172"/>
                </a:lnTo>
                <a:lnTo>
                  <a:pt x="8847061" y="12700"/>
                </a:lnTo>
                <a:lnTo>
                  <a:pt x="8846109" y="11938"/>
                </a:lnTo>
                <a:lnTo>
                  <a:pt x="8794598" y="12192"/>
                </a:lnTo>
                <a:lnTo>
                  <a:pt x="8687600" y="14109"/>
                </a:lnTo>
                <a:lnTo>
                  <a:pt x="8631834" y="13716"/>
                </a:lnTo>
                <a:lnTo>
                  <a:pt x="8599005" y="12192"/>
                </a:lnTo>
                <a:lnTo>
                  <a:pt x="8574380" y="11049"/>
                </a:lnTo>
                <a:lnTo>
                  <a:pt x="8552612" y="11696"/>
                </a:lnTo>
                <a:lnTo>
                  <a:pt x="8528964" y="12065"/>
                </a:lnTo>
                <a:lnTo>
                  <a:pt x="8501570" y="12192"/>
                </a:lnTo>
                <a:lnTo>
                  <a:pt x="8468550" y="11938"/>
                </a:lnTo>
                <a:lnTo>
                  <a:pt x="8459965" y="8521"/>
                </a:lnTo>
                <a:lnTo>
                  <a:pt x="8426755" y="8394"/>
                </a:lnTo>
                <a:lnTo>
                  <a:pt x="8388807" y="7493"/>
                </a:lnTo>
                <a:lnTo>
                  <a:pt x="8354974" y="7112"/>
                </a:lnTo>
                <a:lnTo>
                  <a:pt x="8334108" y="8521"/>
                </a:lnTo>
                <a:lnTo>
                  <a:pt x="8299678" y="4953"/>
                </a:lnTo>
                <a:lnTo>
                  <a:pt x="8277580" y="4457"/>
                </a:lnTo>
                <a:lnTo>
                  <a:pt x="8249958" y="3822"/>
                </a:lnTo>
                <a:lnTo>
                  <a:pt x="8137804" y="4457"/>
                </a:lnTo>
                <a:lnTo>
                  <a:pt x="8091932" y="4191"/>
                </a:lnTo>
                <a:lnTo>
                  <a:pt x="8089074" y="8521"/>
                </a:lnTo>
                <a:lnTo>
                  <a:pt x="8056143" y="8636"/>
                </a:lnTo>
                <a:lnTo>
                  <a:pt x="8022323" y="9156"/>
                </a:lnTo>
                <a:lnTo>
                  <a:pt x="7947012" y="11049"/>
                </a:lnTo>
                <a:lnTo>
                  <a:pt x="7950822" y="15240"/>
                </a:lnTo>
                <a:lnTo>
                  <a:pt x="7910462" y="15875"/>
                </a:lnTo>
                <a:lnTo>
                  <a:pt x="7818221" y="13347"/>
                </a:lnTo>
                <a:lnTo>
                  <a:pt x="7809370" y="13093"/>
                </a:lnTo>
                <a:lnTo>
                  <a:pt x="7753451" y="12700"/>
                </a:lnTo>
                <a:lnTo>
                  <a:pt x="7759954" y="11811"/>
                </a:lnTo>
                <a:lnTo>
                  <a:pt x="7769669" y="11303"/>
                </a:lnTo>
                <a:lnTo>
                  <a:pt x="7780807" y="11430"/>
                </a:lnTo>
                <a:lnTo>
                  <a:pt x="7791590" y="11938"/>
                </a:lnTo>
                <a:lnTo>
                  <a:pt x="7779144" y="11303"/>
                </a:lnTo>
                <a:lnTo>
                  <a:pt x="7736802" y="9156"/>
                </a:lnTo>
                <a:lnTo>
                  <a:pt x="7680896" y="9918"/>
                </a:lnTo>
                <a:lnTo>
                  <a:pt x="7625334" y="12065"/>
                </a:lnTo>
                <a:lnTo>
                  <a:pt x="7571499" y="13347"/>
                </a:lnTo>
                <a:lnTo>
                  <a:pt x="7548461" y="12700"/>
                </a:lnTo>
                <a:lnTo>
                  <a:pt x="7543851" y="12573"/>
                </a:lnTo>
                <a:lnTo>
                  <a:pt x="7520813" y="11938"/>
                </a:lnTo>
                <a:lnTo>
                  <a:pt x="7494003" y="12573"/>
                </a:lnTo>
                <a:lnTo>
                  <a:pt x="7482599" y="12331"/>
                </a:lnTo>
                <a:lnTo>
                  <a:pt x="7472185" y="11938"/>
                </a:lnTo>
                <a:lnTo>
                  <a:pt x="7475055" y="11938"/>
                </a:lnTo>
                <a:lnTo>
                  <a:pt x="7476960" y="11049"/>
                </a:lnTo>
                <a:lnTo>
                  <a:pt x="7468375" y="11049"/>
                </a:lnTo>
                <a:lnTo>
                  <a:pt x="7440727" y="9283"/>
                </a:lnTo>
                <a:lnTo>
                  <a:pt x="7448359" y="10172"/>
                </a:lnTo>
                <a:lnTo>
                  <a:pt x="7456932" y="11049"/>
                </a:lnTo>
                <a:lnTo>
                  <a:pt x="7463612" y="11049"/>
                </a:lnTo>
                <a:lnTo>
                  <a:pt x="7450709" y="11176"/>
                </a:lnTo>
                <a:lnTo>
                  <a:pt x="7401636" y="12700"/>
                </a:lnTo>
                <a:lnTo>
                  <a:pt x="7391146" y="8521"/>
                </a:lnTo>
                <a:lnTo>
                  <a:pt x="7386383" y="8521"/>
                </a:lnTo>
                <a:lnTo>
                  <a:pt x="7374077" y="8128"/>
                </a:lnTo>
                <a:lnTo>
                  <a:pt x="7370165" y="9156"/>
                </a:lnTo>
                <a:lnTo>
                  <a:pt x="7372705" y="11176"/>
                </a:lnTo>
                <a:lnTo>
                  <a:pt x="7379703" y="13589"/>
                </a:lnTo>
                <a:lnTo>
                  <a:pt x="7371321" y="14224"/>
                </a:lnTo>
                <a:lnTo>
                  <a:pt x="7349198" y="16129"/>
                </a:lnTo>
                <a:lnTo>
                  <a:pt x="7335139" y="14109"/>
                </a:lnTo>
                <a:lnTo>
                  <a:pt x="7331634" y="13589"/>
                </a:lnTo>
                <a:lnTo>
                  <a:pt x="7308786" y="13982"/>
                </a:lnTo>
                <a:lnTo>
                  <a:pt x="7284707" y="14109"/>
                </a:lnTo>
                <a:lnTo>
                  <a:pt x="7263384" y="11049"/>
                </a:lnTo>
                <a:lnTo>
                  <a:pt x="7238022" y="12954"/>
                </a:lnTo>
                <a:lnTo>
                  <a:pt x="7197115" y="14605"/>
                </a:lnTo>
                <a:lnTo>
                  <a:pt x="7156920" y="16891"/>
                </a:lnTo>
                <a:lnTo>
                  <a:pt x="7133717" y="21336"/>
                </a:lnTo>
                <a:lnTo>
                  <a:pt x="7132764" y="19570"/>
                </a:lnTo>
                <a:lnTo>
                  <a:pt x="7138479" y="19570"/>
                </a:lnTo>
                <a:lnTo>
                  <a:pt x="7119213" y="18923"/>
                </a:lnTo>
                <a:lnTo>
                  <a:pt x="7100227" y="18681"/>
                </a:lnTo>
                <a:lnTo>
                  <a:pt x="7081761" y="18681"/>
                </a:lnTo>
                <a:lnTo>
                  <a:pt x="7064108" y="19570"/>
                </a:lnTo>
                <a:lnTo>
                  <a:pt x="7052665" y="14478"/>
                </a:lnTo>
                <a:lnTo>
                  <a:pt x="6996417" y="21336"/>
                </a:lnTo>
                <a:lnTo>
                  <a:pt x="6988480" y="20459"/>
                </a:lnTo>
                <a:lnTo>
                  <a:pt x="6974878" y="18923"/>
                </a:lnTo>
                <a:lnTo>
                  <a:pt x="6963524" y="16891"/>
                </a:lnTo>
                <a:lnTo>
                  <a:pt x="6965048" y="14744"/>
                </a:lnTo>
                <a:lnTo>
                  <a:pt x="6982117" y="11938"/>
                </a:lnTo>
                <a:lnTo>
                  <a:pt x="6935457" y="14871"/>
                </a:lnTo>
                <a:lnTo>
                  <a:pt x="6883971" y="17399"/>
                </a:lnTo>
                <a:lnTo>
                  <a:pt x="6844817" y="20459"/>
                </a:lnTo>
                <a:lnTo>
                  <a:pt x="6845668" y="19697"/>
                </a:lnTo>
                <a:lnTo>
                  <a:pt x="6845808" y="19570"/>
                </a:lnTo>
                <a:lnTo>
                  <a:pt x="6848627" y="17018"/>
                </a:lnTo>
                <a:lnTo>
                  <a:pt x="6827253" y="17653"/>
                </a:lnTo>
                <a:lnTo>
                  <a:pt x="6804177" y="18808"/>
                </a:lnTo>
                <a:lnTo>
                  <a:pt x="6783070" y="19570"/>
                </a:lnTo>
                <a:lnTo>
                  <a:pt x="6767589" y="18681"/>
                </a:lnTo>
                <a:lnTo>
                  <a:pt x="6757073" y="17919"/>
                </a:lnTo>
                <a:lnTo>
                  <a:pt x="6739547" y="16637"/>
                </a:lnTo>
                <a:lnTo>
                  <a:pt x="6698805" y="15506"/>
                </a:lnTo>
                <a:lnTo>
                  <a:pt x="6348260" y="14744"/>
                </a:lnTo>
                <a:lnTo>
                  <a:pt x="6343396" y="14478"/>
                </a:lnTo>
                <a:lnTo>
                  <a:pt x="6292278" y="11811"/>
                </a:lnTo>
                <a:lnTo>
                  <a:pt x="6274651" y="14478"/>
                </a:lnTo>
                <a:lnTo>
                  <a:pt x="6259995" y="11176"/>
                </a:lnTo>
                <a:lnTo>
                  <a:pt x="6259906" y="11049"/>
                </a:lnTo>
                <a:lnTo>
                  <a:pt x="6258966" y="9779"/>
                </a:lnTo>
                <a:lnTo>
                  <a:pt x="6267945" y="8636"/>
                </a:lnTo>
                <a:lnTo>
                  <a:pt x="6268936" y="8521"/>
                </a:lnTo>
                <a:lnTo>
                  <a:pt x="6220041" y="8636"/>
                </a:lnTo>
                <a:lnTo>
                  <a:pt x="6180264" y="7874"/>
                </a:lnTo>
                <a:lnTo>
                  <a:pt x="6144780" y="8001"/>
                </a:lnTo>
                <a:lnTo>
                  <a:pt x="6108751" y="11049"/>
                </a:lnTo>
                <a:lnTo>
                  <a:pt x="6107404" y="9398"/>
                </a:lnTo>
                <a:lnTo>
                  <a:pt x="6112218" y="8128"/>
                </a:lnTo>
                <a:lnTo>
                  <a:pt x="6117209" y="7112"/>
                </a:lnTo>
                <a:lnTo>
                  <a:pt x="6116383" y="5981"/>
                </a:lnTo>
                <a:lnTo>
                  <a:pt x="6093053" y="6997"/>
                </a:lnTo>
                <a:lnTo>
                  <a:pt x="6085878" y="6743"/>
                </a:lnTo>
                <a:lnTo>
                  <a:pt x="6084468" y="5588"/>
                </a:lnTo>
                <a:lnTo>
                  <a:pt x="6089688" y="4699"/>
                </a:lnTo>
                <a:lnTo>
                  <a:pt x="6107798" y="3302"/>
                </a:lnTo>
                <a:lnTo>
                  <a:pt x="6068707" y="4546"/>
                </a:lnTo>
                <a:lnTo>
                  <a:pt x="6068707" y="36576"/>
                </a:lnTo>
                <a:lnTo>
                  <a:pt x="6059983" y="37465"/>
                </a:lnTo>
                <a:lnTo>
                  <a:pt x="6049645" y="37465"/>
                </a:lnTo>
                <a:lnTo>
                  <a:pt x="6037872" y="36830"/>
                </a:lnTo>
                <a:lnTo>
                  <a:pt x="6024854" y="35814"/>
                </a:lnTo>
                <a:lnTo>
                  <a:pt x="6035052" y="35814"/>
                </a:lnTo>
                <a:lnTo>
                  <a:pt x="6045708" y="35941"/>
                </a:lnTo>
                <a:lnTo>
                  <a:pt x="6068707" y="36576"/>
                </a:lnTo>
                <a:lnTo>
                  <a:pt x="6068707" y="4546"/>
                </a:lnTo>
                <a:lnTo>
                  <a:pt x="6063526" y="4699"/>
                </a:lnTo>
                <a:lnTo>
                  <a:pt x="6038202" y="8001"/>
                </a:lnTo>
                <a:lnTo>
                  <a:pt x="6025743" y="12700"/>
                </a:lnTo>
                <a:lnTo>
                  <a:pt x="6020079" y="17919"/>
                </a:lnTo>
                <a:lnTo>
                  <a:pt x="5994628" y="16129"/>
                </a:lnTo>
                <a:lnTo>
                  <a:pt x="5973724" y="15875"/>
                </a:lnTo>
                <a:lnTo>
                  <a:pt x="5954788" y="17018"/>
                </a:lnTo>
                <a:lnTo>
                  <a:pt x="5935230" y="19570"/>
                </a:lnTo>
                <a:lnTo>
                  <a:pt x="5925210" y="17653"/>
                </a:lnTo>
                <a:lnTo>
                  <a:pt x="5919279" y="16129"/>
                </a:lnTo>
                <a:lnTo>
                  <a:pt x="5918784" y="16002"/>
                </a:lnTo>
                <a:lnTo>
                  <a:pt x="5923432" y="14871"/>
                </a:lnTo>
                <a:lnTo>
                  <a:pt x="5946673" y="14478"/>
                </a:lnTo>
                <a:lnTo>
                  <a:pt x="5910745" y="13462"/>
                </a:lnTo>
                <a:lnTo>
                  <a:pt x="5856694" y="12700"/>
                </a:lnTo>
                <a:lnTo>
                  <a:pt x="5807087" y="13220"/>
                </a:lnTo>
                <a:lnTo>
                  <a:pt x="5784583" y="16129"/>
                </a:lnTo>
                <a:lnTo>
                  <a:pt x="5775045" y="15367"/>
                </a:lnTo>
                <a:lnTo>
                  <a:pt x="5761939" y="15240"/>
                </a:lnTo>
                <a:lnTo>
                  <a:pt x="5749188" y="15506"/>
                </a:lnTo>
                <a:lnTo>
                  <a:pt x="5740730" y="16129"/>
                </a:lnTo>
                <a:lnTo>
                  <a:pt x="5679351" y="15367"/>
                </a:lnTo>
                <a:lnTo>
                  <a:pt x="5653976" y="15367"/>
                </a:lnTo>
                <a:lnTo>
                  <a:pt x="5618683" y="15240"/>
                </a:lnTo>
                <a:lnTo>
                  <a:pt x="5634888" y="16129"/>
                </a:lnTo>
                <a:lnTo>
                  <a:pt x="5617057" y="19304"/>
                </a:lnTo>
                <a:lnTo>
                  <a:pt x="5596636" y="19697"/>
                </a:lnTo>
                <a:lnTo>
                  <a:pt x="5571744" y="18923"/>
                </a:lnTo>
                <a:lnTo>
                  <a:pt x="5540502" y="18681"/>
                </a:lnTo>
                <a:lnTo>
                  <a:pt x="5541454" y="17919"/>
                </a:lnTo>
                <a:lnTo>
                  <a:pt x="5511495" y="16764"/>
                </a:lnTo>
                <a:lnTo>
                  <a:pt x="5494845" y="16129"/>
                </a:lnTo>
                <a:lnTo>
                  <a:pt x="5472493" y="16129"/>
                </a:lnTo>
                <a:lnTo>
                  <a:pt x="5458384" y="16764"/>
                </a:lnTo>
                <a:lnTo>
                  <a:pt x="5436501" y="16637"/>
                </a:lnTo>
                <a:lnTo>
                  <a:pt x="5390807" y="14478"/>
                </a:lnTo>
                <a:lnTo>
                  <a:pt x="5396535" y="18681"/>
                </a:lnTo>
                <a:lnTo>
                  <a:pt x="5376545" y="21463"/>
                </a:lnTo>
                <a:lnTo>
                  <a:pt x="5374297" y="21336"/>
                </a:lnTo>
                <a:lnTo>
                  <a:pt x="5328297" y="18681"/>
                </a:lnTo>
                <a:lnTo>
                  <a:pt x="5290477" y="16268"/>
                </a:lnTo>
                <a:lnTo>
                  <a:pt x="5242064" y="16129"/>
                </a:lnTo>
                <a:lnTo>
                  <a:pt x="5263997" y="18681"/>
                </a:lnTo>
                <a:lnTo>
                  <a:pt x="5234800" y="18288"/>
                </a:lnTo>
                <a:lnTo>
                  <a:pt x="5205476" y="14478"/>
                </a:lnTo>
                <a:lnTo>
                  <a:pt x="5200599" y="13843"/>
                </a:lnTo>
                <a:lnTo>
                  <a:pt x="5188661" y="11938"/>
                </a:lnTo>
                <a:lnTo>
                  <a:pt x="5177523" y="10172"/>
                </a:lnTo>
                <a:lnTo>
                  <a:pt x="5166385" y="8394"/>
                </a:lnTo>
                <a:lnTo>
                  <a:pt x="5137188" y="5080"/>
                </a:lnTo>
                <a:lnTo>
                  <a:pt x="5135918" y="4584"/>
                </a:lnTo>
                <a:lnTo>
                  <a:pt x="5141366" y="4191"/>
                </a:lnTo>
                <a:lnTo>
                  <a:pt x="5150193" y="3822"/>
                </a:lnTo>
                <a:lnTo>
                  <a:pt x="5159121" y="3302"/>
                </a:lnTo>
                <a:lnTo>
                  <a:pt x="5123726" y="2286"/>
                </a:lnTo>
                <a:lnTo>
                  <a:pt x="5112982" y="3429"/>
                </a:lnTo>
                <a:lnTo>
                  <a:pt x="5112232" y="5842"/>
                </a:lnTo>
                <a:lnTo>
                  <a:pt x="5106759" y="8394"/>
                </a:lnTo>
                <a:lnTo>
                  <a:pt x="5081892" y="10172"/>
                </a:lnTo>
                <a:lnTo>
                  <a:pt x="5078361" y="7493"/>
                </a:lnTo>
                <a:lnTo>
                  <a:pt x="5078615" y="6870"/>
                </a:lnTo>
                <a:lnTo>
                  <a:pt x="5079390" y="4953"/>
                </a:lnTo>
                <a:lnTo>
                  <a:pt x="5074513" y="2933"/>
                </a:lnTo>
                <a:lnTo>
                  <a:pt x="5053292" y="1651"/>
                </a:lnTo>
                <a:lnTo>
                  <a:pt x="5023129" y="2286"/>
                </a:lnTo>
                <a:lnTo>
                  <a:pt x="5002758" y="3390"/>
                </a:lnTo>
                <a:lnTo>
                  <a:pt x="5002758" y="45212"/>
                </a:lnTo>
                <a:lnTo>
                  <a:pt x="4976419" y="46863"/>
                </a:lnTo>
                <a:lnTo>
                  <a:pt x="4962664" y="47117"/>
                </a:lnTo>
                <a:lnTo>
                  <a:pt x="4955705" y="46355"/>
                </a:lnTo>
                <a:lnTo>
                  <a:pt x="4952225" y="45974"/>
                </a:lnTo>
                <a:lnTo>
                  <a:pt x="4963731" y="43446"/>
                </a:lnTo>
                <a:lnTo>
                  <a:pt x="4974983" y="43053"/>
                </a:lnTo>
                <a:lnTo>
                  <a:pt x="4987480" y="43815"/>
                </a:lnTo>
                <a:lnTo>
                  <a:pt x="5002758" y="45212"/>
                </a:lnTo>
                <a:lnTo>
                  <a:pt x="5002758" y="3390"/>
                </a:lnTo>
                <a:lnTo>
                  <a:pt x="4973675" y="4953"/>
                </a:lnTo>
                <a:lnTo>
                  <a:pt x="4917059" y="6870"/>
                </a:lnTo>
                <a:lnTo>
                  <a:pt x="4865459" y="5080"/>
                </a:lnTo>
                <a:lnTo>
                  <a:pt x="4874780" y="6997"/>
                </a:lnTo>
                <a:lnTo>
                  <a:pt x="4880000" y="8763"/>
                </a:lnTo>
                <a:lnTo>
                  <a:pt x="4876990" y="10414"/>
                </a:lnTo>
                <a:lnTo>
                  <a:pt x="4861649" y="11938"/>
                </a:lnTo>
                <a:lnTo>
                  <a:pt x="4821618" y="10541"/>
                </a:lnTo>
                <a:lnTo>
                  <a:pt x="4814405" y="10172"/>
                </a:lnTo>
                <a:lnTo>
                  <a:pt x="4775949" y="8128"/>
                </a:lnTo>
                <a:lnTo>
                  <a:pt x="4731182" y="7239"/>
                </a:lnTo>
                <a:lnTo>
                  <a:pt x="4693831" y="10172"/>
                </a:lnTo>
                <a:lnTo>
                  <a:pt x="4688116" y="9283"/>
                </a:lnTo>
                <a:lnTo>
                  <a:pt x="4685258" y="8521"/>
                </a:lnTo>
                <a:lnTo>
                  <a:pt x="4685258" y="7632"/>
                </a:lnTo>
                <a:lnTo>
                  <a:pt x="4652010" y="9283"/>
                </a:lnTo>
                <a:lnTo>
                  <a:pt x="4573702" y="12331"/>
                </a:lnTo>
                <a:lnTo>
                  <a:pt x="4547959" y="14478"/>
                </a:lnTo>
                <a:lnTo>
                  <a:pt x="4541253" y="13589"/>
                </a:lnTo>
                <a:lnTo>
                  <a:pt x="4534547" y="12700"/>
                </a:lnTo>
                <a:lnTo>
                  <a:pt x="4531677" y="12331"/>
                </a:lnTo>
                <a:lnTo>
                  <a:pt x="4512513" y="9779"/>
                </a:lnTo>
                <a:lnTo>
                  <a:pt x="4456150" y="10045"/>
                </a:lnTo>
                <a:lnTo>
                  <a:pt x="4395495" y="11938"/>
                </a:lnTo>
                <a:lnTo>
                  <a:pt x="4347134" y="12331"/>
                </a:lnTo>
                <a:lnTo>
                  <a:pt x="4331386" y="8521"/>
                </a:lnTo>
                <a:lnTo>
                  <a:pt x="4327715" y="7632"/>
                </a:lnTo>
                <a:lnTo>
                  <a:pt x="4218063" y="8521"/>
                </a:lnTo>
                <a:lnTo>
                  <a:pt x="4220921" y="6743"/>
                </a:lnTo>
                <a:lnTo>
                  <a:pt x="4176420" y="6870"/>
                </a:lnTo>
                <a:lnTo>
                  <a:pt x="4144530" y="8128"/>
                </a:lnTo>
                <a:lnTo>
                  <a:pt x="4121035" y="10287"/>
                </a:lnTo>
                <a:lnTo>
                  <a:pt x="4101744" y="12700"/>
                </a:lnTo>
                <a:lnTo>
                  <a:pt x="4094327" y="11569"/>
                </a:lnTo>
                <a:lnTo>
                  <a:pt x="4093883" y="10668"/>
                </a:lnTo>
                <a:lnTo>
                  <a:pt x="4096651" y="10045"/>
                </a:lnTo>
                <a:lnTo>
                  <a:pt x="4098887" y="9283"/>
                </a:lnTo>
                <a:lnTo>
                  <a:pt x="4036923" y="8001"/>
                </a:lnTo>
                <a:lnTo>
                  <a:pt x="3993642" y="8001"/>
                </a:lnTo>
                <a:lnTo>
                  <a:pt x="3953408" y="9652"/>
                </a:lnTo>
                <a:lnTo>
                  <a:pt x="3900563" y="13589"/>
                </a:lnTo>
                <a:lnTo>
                  <a:pt x="3892740" y="9652"/>
                </a:lnTo>
                <a:lnTo>
                  <a:pt x="3891991" y="9283"/>
                </a:lnTo>
                <a:lnTo>
                  <a:pt x="3866667" y="9652"/>
                </a:lnTo>
                <a:lnTo>
                  <a:pt x="3772001" y="6743"/>
                </a:lnTo>
                <a:lnTo>
                  <a:pt x="3767734" y="6604"/>
                </a:lnTo>
                <a:lnTo>
                  <a:pt x="3706025" y="5588"/>
                </a:lnTo>
                <a:lnTo>
                  <a:pt x="3645090" y="6718"/>
                </a:lnTo>
                <a:lnTo>
                  <a:pt x="3644087" y="6743"/>
                </a:lnTo>
                <a:lnTo>
                  <a:pt x="3645090" y="6718"/>
                </a:lnTo>
                <a:lnTo>
                  <a:pt x="3646627" y="6108"/>
                </a:lnTo>
                <a:lnTo>
                  <a:pt x="3646944" y="5981"/>
                </a:lnTo>
                <a:lnTo>
                  <a:pt x="3654577" y="5080"/>
                </a:lnTo>
                <a:lnTo>
                  <a:pt x="3595332" y="6108"/>
                </a:lnTo>
                <a:lnTo>
                  <a:pt x="3417557" y="2286"/>
                </a:lnTo>
                <a:lnTo>
                  <a:pt x="3373196" y="3568"/>
                </a:lnTo>
                <a:lnTo>
                  <a:pt x="3343757" y="8521"/>
                </a:lnTo>
                <a:lnTo>
                  <a:pt x="3268434" y="11938"/>
                </a:lnTo>
                <a:lnTo>
                  <a:pt x="3304235" y="13347"/>
                </a:lnTo>
                <a:lnTo>
                  <a:pt x="3307562" y="15240"/>
                </a:lnTo>
                <a:lnTo>
                  <a:pt x="3295548" y="17399"/>
                </a:lnTo>
                <a:lnTo>
                  <a:pt x="3285363" y="19443"/>
                </a:lnTo>
                <a:lnTo>
                  <a:pt x="3294176" y="21336"/>
                </a:lnTo>
                <a:lnTo>
                  <a:pt x="3263468" y="20955"/>
                </a:lnTo>
                <a:lnTo>
                  <a:pt x="3236607" y="19304"/>
                </a:lnTo>
                <a:lnTo>
                  <a:pt x="3225660" y="17399"/>
                </a:lnTo>
                <a:lnTo>
                  <a:pt x="3242691" y="16129"/>
                </a:lnTo>
                <a:lnTo>
                  <a:pt x="3250311" y="17018"/>
                </a:lnTo>
                <a:lnTo>
                  <a:pt x="3247872" y="16129"/>
                </a:lnTo>
                <a:lnTo>
                  <a:pt x="3243351" y="14478"/>
                </a:lnTo>
                <a:lnTo>
                  <a:pt x="3238830" y="12827"/>
                </a:lnTo>
                <a:lnTo>
                  <a:pt x="3214446" y="11938"/>
                </a:lnTo>
                <a:lnTo>
                  <a:pt x="3197034" y="11303"/>
                </a:lnTo>
                <a:lnTo>
                  <a:pt x="3152571" y="10414"/>
                </a:lnTo>
                <a:lnTo>
                  <a:pt x="3144583" y="9283"/>
                </a:lnTo>
                <a:lnTo>
                  <a:pt x="3133928" y="7759"/>
                </a:lnTo>
                <a:lnTo>
                  <a:pt x="3133039" y="7632"/>
                </a:lnTo>
                <a:lnTo>
                  <a:pt x="3081413" y="7759"/>
                </a:lnTo>
                <a:lnTo>
                  <a:pt x="2580995" y="2540"/>
                </a:lnTo>
                <a:lnTo>
                  <a:pt x="2601963" y="9283"/>
                </a:lnTo>
                <a:lnTo>
                  <a:pt x="2540000" y="8521"/>
                </a:lnTo>
                <a:lnTo>
                  <a:pt x="2530411" y="6997"/>
                </a:lnTo>
                <a:lnTo>
                  <a:pt x="2528430" y="5346"/>
                </a:lnTo>
                <a:lnTo>
                  <a:pt x="2537714" y="4318"/>
                </a:lnTo>
                <a:lnTo>
                  <a:pt x="2561920" y="4191"/>
                </a:lnTo>
                <a:lnTo>
                  <a:pt x="2540635" y="3175"/>
                </a:lnTo>
                <a:lnTo>
                  <a:pt x="2516035" y="4457"/>
                </a:lnTo>
                <a:lnTo>
                  <a:pt x="2495550" y="6604"/>
                </a:lnTo>
                <a:lnTo>
                  <a:pt x="2486596" y="8521"/>
                </a:lnTo>
                <a:lnTo>
                  <a:pt x="2456637" y="6743"/>
                </a:lnTo>
                <a:lnTo>
                  <a:pt x="2459494" y="4953"/>
                </a:lnTo>
                <a:lnTo>
                  <a:pt x="2478087" y="3302"/>
                </a:lnTo>
                <a:lnTo>
                  <a:pt x="2495359" y="2171"/>
                </a:lnTo>
                <a:lnTo>
                  <a:pt x="2494229" y="1651"/>
                </a:lnTo>
                <a:lnTo>
                  <a:pt x="2465628" y="1651"/>
                </a:lnTo>
                <a:lnTo>
                  <a:pt x="2432494" y="5219"/>
                </a:lnTo>
                <a:lnTo>
                  <a:pt x="2412530" y="6350"/>
                </a:lnTo>
                <a:lnTo>
                  <a:pt x="2380767" y="6743"/>
                </a:lnTo>
                <a:lnTo>
                  <a:pt x="2368423" y="5715"/>
                </a:lnTo>
                <a:lnTo>
                  <a:pt x="2363800" y="5346"/>
                </a:lnTo>
                <a:lnTo>
                  <a:pt x="2359063" y="4191"/>
                </a:lnTo>
                <a:lnTo>
                  <a:pt x="2358009" y="3937"/>
                </a:lnTo>
                <a:lnTo>
                  <a:pt x="2355977" y="2946"/>
                </a:lnTo>
                <a:lnTo>
                  <a:pt x="2355977" y="5080"/>
                </a:lnTo>
                <a:lnTo>
                  <a:pt x="2341308" y="5715"/>
                </a:lnTo>
                <a:lnTo>
                  <a:pt x="2336546" y="5588"/>
                </a:lnTo>
                <a:lnTo>
                  <a:pt x="2338413" y="4953"/>
                </a:lnTo>
                <a:lnTo>
                  <a:pt x="2343581" y="4191"/>
                </a:lnTo>
                <a:lnTo>
                  <a:pt x="2355977" y="5080"/>
                </a:lnTo>
                <a:lnTo>
                  <a:pt x="2355977" y="2946"/>
                </a:lnTo>
                <a:lnTo>
                  <a:pt x="2350262" y="2540"/>
                </a:lnTo>
                <a:lnTo>
                  <a:pt x="2351214" y="2540"/>
                </a:lnTo>
                <a:lnTo>
                  <a:pt x="2346439" y="1651"/>
                </a:lnTo>
                <a:lnTo>
                  <a:pt x="2330234" y="2540"/>
                </a:lnTo>
                <a:lnTo>
                  <a:pt x="2252053" y="1651"/>
                </a:lnTo>
                <a:lnTo>
                  <a:pt x="2283510" y="6743"/>
                </a:lnTo>
                <a:lnTo>
                  <a:pt x="2258136" y="7874"/>
                </a:lnTo>
                <a:lnTo>
                  <a:pt x="2238464" y="8394"/>
                </a:lnTo>
                <a:lnTo>
                  <a:pt x="2232025" y="9283"/>
                </a:lnTo>
                <a:lnTo>
                  <a:pt x="2246338" y="11938"/>
                </a:lnTo>
                <a:lnTo>
                  <a:pt x="2209190" y="8890"/>
                </a:lnTo>
                <a:lnTo>
                  <a:pt x="2206104" y="8636"/>
                </a:lnTo>
                <a:lnTo>
                  <a:pt x="2146008" y="7112"/>
                </a:lnTo>
                <a:lnTo>
                  <a:pt x="2009457" y="6743"/>
                </a:lnTo>
                <a:lnTo>
                  <a:pt x="1954606" y="6604"/>
                </a:lnTo>
                <a:lnTo>
                  <a:pt x="1923110" y="5981"/>
                </a:lnTo>
                <a:lnTo>
                  <a:pt x="1886610" y="7874"/>
                </a:lnTo>
                <a:lnTo>
                  <a:pt x="1849221" y="8763"/>
                </a:lnTo>
                <a:lnTo>
                  <a:pt x="1809686" y="8890"/>
                </a:lnTo>
                <a:lnTo>
                  <a:pt x="1766747" y="8521"/>
                </a:lnTo>
                <a:lnTo>
                  <a:pt x="1776120" y="10287"/>
                </a:lnTo>
                <a:lnTo>
                  <a:pt x="1778063" y="12458"/>
                </a:lnTo>
                <a:lnTo>
                  <a:pt x="1767687" y="14109"/>
                </a:lnTo>
                <a:lnTo>
                  <a:pt x="1740052" y="14478"/>
                </a:lnTo>
                <a:lnTo>
                  <a:pt x="1734058" y="10172"/>
                </a:lnTo>
                <a:lnTo>
                  <a:pt x="1732305" y="8890"/>
                </a:lnTo>
                <a:lnTo>
                  <a:pt x="1694522" y="6743"/>
                </a:lnTo>
                <a:lnTo>
                  <a:pt x="1645653" y="5346"/>
                </a:lnTo>
                <a:lnTo>
                  <a:pt x="1604657" y="1651"/>
                </a:lnTo>
                <a:lnTo>
                  <a:pt x="1604327" y="3822"/>
                </a:lnTo>
                <a:lnTo>
                  <a:pt x="1573428" y="4699"/>
                </a:lnTo>
                <a:lnTo>
                  <a:pt x="1534020" y="5346"/>
                </a:lnTo>
                <a:lnTo>
                  <a:pt x="1508150" y="6870"/>
                </a:lnTo>
                <a:lnTo>
                  <a:pt x="1517891" y="10172"/>
                </a:lnTo>
                <a:lnTo>
                  <a:pt x="1498841" y="9156"/>
                </a:lnTo>
                <a:lnTo>
                  <a:pt x="1497939" y="8521"/>
                </a:lnTo>
                <a:lnTo>
                  <a:pt x="1496682" y="7632"/>
                </a:lnTo>
                <a:lnTo>
                  <a:pt x="1496326" y="7366"/>
                </a:lnTo>
                <a:lnTo>
                  <a:pt x="1495767" y="5346"/>
                </a:lnTo>
                <a:lnTo>
                  <a:pt x="1491665" y="4699"/>
                </a:lnTo>
                <a:lnTo>
                  <a:pt x="1482623" y="3302"/>
                </a:lnTo>
                <a:lnTo>
                  <a:pt x="1438021" y="4584"/>
                </a:lnTo>
                <a:lnTo>
                  <a:pt x="1391081" y="4699"/>
                </a:lnTo>
                <a:lnTo>
                  <a:pt x="1187005" y="1651"/>
                </a:lnTo>
                <a:lnTo>
                  <a:pt x="1133652" y="1651"/>
                </a:lnTo>
                <a:lnTo>
                  <a:pt x="1135418" y="2933"/>
                </a:lnTo>
                <a:lnTo>
                  <a:pt x="1139139" y="4318"/>
                </a:lnTo>
                <a:lnTo>
                  <a:pt x="1138212" y="5842"/>
                </a:lnTo>
                <a:lnTo>
                  <a:pt x="1126032" y="7632"/>
                </a:lnTo>
                <a:lnTo>
                  <a:pt x="1117371" y="6743"/>
                </a:lnTo>
                <a:lnTo>
                  <a:pt x="1102550" y="5219"/>
                </a:lnTo>
                <a:lnTo>
                  <a:pt x="1059281" y="762"/>
                </a:lnTo>
                <a:lnTo>
                  <a:pt x="1044549" y="2286"/>
                </a:lnTo>
                <a:lnTo>
                  <a:pt x="1032941" y="4318"/>
                </a:lnTo>
                <a:lnTo>
                  <a:pt x="1017587" y="5219"/>
                </a:lnTo>
                <a:lnTo>
                  <a:pt x="991590" y="3302"/>
                </a:lnTo>
                <a:lnTo>
                  <a:pt x="996670" y="4584"/>
                </a:lnTo>
                <a:lnTo>
                  <a:pt x="1000048" y="5715"/>
                </a:lnTo>
                <a:lnTo>
                  <a:pt x="998969" y="6477"/>
                </a:lnTo>
                <a:lnTo>
                  <a:pt x="990638" y="6743"/>
                </a:lnTo>
                <a:lnTo>
                  <a:pt x="953643" y="5981"/>
                </a:lnTo>
                <a:lnTo>
                  <a:pt x="891768" y="4953"/>
                </a:lnTo>
                <a:lnTo>
                  <a:pt x="842022" y="4699"/>
                </a:lnTo>
                <a:lnTo>
                  <a:pt x="792099" y="4699"/>
                </a:lnTo>
                <a:lnTo>
                  <a:pt x="540854" y="5981"/>
                </a:lnTo>
                <a:lnTo>
                  <a:pt x="389763" y="4953"/>
                </a:lnTo>
                <a:lnTo>
                  <a:pt x="339509" y="3822"/>
                </a:lnTo>
                <a:lnTo>
                  <a:pt x="289356" y="2171"/>
                </a:lnTo>
                <a:lnTo>
                  <a:pt x="239318" y="0"/>
                </a:lnTo>
                <a:lnTo>
                  <a:pt x="254787" y="1016"/>
                </a:lnTo>
                <a:lnTo>
                  <a:pt x="254342" y="1905"/>
                </a:lnTo>
                <a:lnTo>
                  <a:pt x="242811" y="2286"/>
                </a:lnTo>
                <a:lnTo>
                  <a:pt x="225018" y="2540"/>
                </a:lnTo>
                <a:lnTo>
                  <a:pt x="231762" y="3429"/>
                </a:lnTo>
                <a:lnTo>
                  <a:pt x="231101" y="4826"/>
                </a:lnTo>
                <a:lnTo>
                  <a:pt x="228104" y="6604"/>
                </a:lnTo>
                <a:lnTo>
                  <a:pt x="227876" y="8521"/>
                </a:lnTo>
                <a:lnTo>
                  <a:pt x="196634" y="6743"/>
                </a:lnTo>
                <a:lnTo>
                  <a:pt x="122999" y="2540"/>
                </a:lnTo>
                <a:lnTo>
                  <a:pt x="97345" y="5080"/>
                </a:lnTo>
                <a:lnTo>
                  <a:pt x="21361" y="5842"/>
                </a:lnTo>
                <a:lnTo>
                  <a:pt x="0" y="8521"/>
                </a:lnTo>
                <a:lnTo>
                  <a:pt x="33375" y="6743"/>
                </a:lnTo>
                <a:lnTo>
                  <a:pt x="24447" y="12065"/>
                </a:lnTo>
                <a:lnTo>
                  <a:pt x="47078" y="17653"/>
                </a:lnTo>
                <a:lnTo>
                  <a:pt x="76682" y="23634"/>
                </a:lnTo>
                <a:lnTo>
                  <a:pt x="88671" y="29857"/>
                </a:lnTo>
                <a:lnTo>
                  <a:pt x="131114" y="28206"/>
                </a:lnTo>
                <a:lnTo>
                  <a:pt x="182232" y="31242"/>
                </a:lnTo>
                <a:lnTo>
                  <a:pt x="239242" y="33794"/>
                </a:lnTo>
                <a:lnTo>
                  <a:pt x="299389" y="30619"/>
                </a:lnTo>
                <a:lnTo>
                  <a:pt x="304800" y="31750"/>
                </a:lnTo>
                <a:lnTo>
                  <a:pt x="299745" y="32766"/>
                </a:lnTo>
                <a:lnTo>
                  <a:pt x="293090" y="33794"/>
                </a:lnTo>
                <a:lnTo>
                  <a:pt x="293662" y="34925"/>
                </a:lnTo>
                <a:lnTo>
                  <a:pt x="309829" y="32893"/>
                </a:lnTo>
                <a:lnTo>
                  <a:pt x="329298" y="31750"/>
                </a:lnTo>
                <a:lnTo>
                  <a:pt x="358228" y="31750"/>
                </a:lnTo>
                <a:lnTo>
                  <a:pt x="384251" y="32397"/>
                </a:lnTo>
                <a:lnTo>
                  <a:pt x="379476" y="33274"/>
                </a:lnTo>
                <a:lnTo>
                  <a:pt x="447827" y="33261"/>
                </a:lnTo>
                <a:lnTo>
                  <a:pt x="489762" y="33655"/>
                </a:lnTo>
                <a:lnTo>
                  <a:pt x="708418" y="38354"/>
                </a:lnTo>
                <a:lnTo>
                  <a:pt x="696976" y="34036"/>
                </a:lnTo>
                <a:lnTo>
                  <a:pt x="716432" y="34683"/>
                </a:lnTo>
                <a:lnTo>
                  <a:pt x="729627" y="35318"/>
                </a:lnTo>
                <a:lnTo>
                  <a:pt x="749414" y="36576"/>
                </a:lnTo>
                <a:lnTo>
                  <a:pt x="751649" y="34036"/>
                </a:lnTo>
                <a:lnTo>
                  <a:pt x="706450" y="33159"/>
                </a:lnTo>
                <a:lnTo>
                  <a:pt x="694982" y="32893"/>
                </a:lnTo>
                <a:lnTo>
                  <a:pt x="695020" y="31623"/>
                </a:lnTo>
                <a:lnTo>
                  <a:pt x="695045" y="30619"/>
                </a:lnTo>
                <a:lnTo>
                  <a:pt x="695071" y="29857"/>
                </a:lnTo>
                <a:lnTo>
                  <a:pt x="733844" y="33159"/>
                </a:lnTo>
                <a:lnTo>
                  <a:pt x="791743" y="34163"/>
                </a:lnTo>
                <a:lnTo>
                  <a:pt x="854951" y="34290"/>
                </a:lnTo>
                <a:lnTo>
                  <a:pt x="909650" y="35445"/>
                </a:lnTo>
                <a:lnTo>
                  <a:pt x="942009" y="39243"/>
                </a:lnTo>
                <a:lnTo>
                  <a:pt x="960628" y="38862"/>
                </a:lnTo>
                <a:lnTo>
                  <a:pt x="958697" y="37338"/>
                </a:lnTo>
                <a:lnTo>
                  <a:pt x="956767" y="35687"/>
                </a:lnTo>
                <a:lnTo>
                  <a:pt x="975385" y="34925"/>
                </a:lnTo>
                <a:lnTo>
                  <a:pt x="988733" y="37465"/>
                </a:lnTo>
                <a:lnTo>
                  <a:pt x="997204" y="34925"/>
                </a:lnTo>
                <a:lnTo>
                  <a:pt x="1035926" y="36703"/>
                </a:lnTo>
                <a:lnTo>
                  <a:pt x="1048804" y="40005"/>
                </a:lnTo>
                <a:lnTo>
                  <a:pt x="1042035" y="40144"/>
                </a:lnTo>
                <a:lnTo>
                  <a:pt x="1026007" y="40767"/>
                </a:lnTo>
                <a:lnTo>
                  <a:pt x="1019238" y="40906"/>
                </a:lnTo>
                <a:lnTo>
                  <a:pt x="1054239" y="42164"/>
                </a:lnTo>
                <a:lnTo>
                  <a:pt x="1093254" y="41922"/>
                </a:lnTo>
                <a:lnTo>
                  <a:pt x="1127442" y="41033"/>
                </a:lnTo>
                <a:lnTo>
                  <a:pt x="1147953" y="40906"/>
                </a:lnTo>
                <a:lnTo>
                  <a:pt x="1101242" y="39243"/>
                </a:lnTo>
                <a:lnTo>
                  <a:pt x="1151445" y="38493"/>
                </a:lnTo>
                <a:lnTo>
                  <a:pt x="1280769" y="38417"/>
                </a:lnTo>
                <a:lnTo>
                  <a:pt x="1310995" y="38493"/>
                </a:lnTo>
                <a:lnTo>
                  <a:pt x="1364780" y="38493"/>
                </a:lnTo>
                <a:lnTo>
                  <a:pt x="1382407" y="38354"/>
                </a:lnTo>
                <a:lnTo>
                  <a:pt x="1468945" y="37338"/>
                </a:lnTo>
                <a:lnTo>
                  <a:pt x="1517891" y="35814"/>
                </a:lnTo>
                <a:lnTo>
                  <a:pt x="1511223" y="34036"/>
                </a:lnTo>
                <a:lnTo>
                  <a:pt x="1508366" y="33274"/>
                </a:lnTo>
                <a:lnTo>
                  <a:pt x="1562696" y="32143"/>
                </a:lnTo>
                <a:lnTo>
                  <a:pt x="1631315" y="34163"/>
                </a:lnTo>
                <a:lnTo>
                  <a:pt x="1690420" y="34048"/>
                </a:lnTo>
                <a:lnTo>
                  <a:pt x="1686661" y="34925"/>
                </a:lnTo>
                <a:lnTo>
                  <a:pt x="1696059" y="34036"/>
                </a:lnTo>
                <a:lnTo>
                  <a:pt x="1704111" y="33274"/>
                </a:lnTo>
                <a:lnTo>
                  <a:pt x="1723364" y="32397"/>
                </a:lnTo>
                <a:lnTo>
                  <a:pt x="1737144" y="32143"/>
                </a:lnTo>
                <a:lnTo>
                  <a:pt x="1744040" y="32004"/>
                </a:lnTo>
                <a:lnTo>
                  <a:pt x="1765795" y="32397"/>
                </a:lnTo>
                <a:lnTo>
                  <a:pt x="1761744" y="33794"/>
                </a:lnTo>
                <a:lnTo>
                  <a:pt x="1776285" y="35445"/>
                </a:lnTo>
                <a:lnTo>
                  <a:pt x="1789391" y="37338"/>
                </a:lnTo>
                <a:lnTo>
                  <a:pt x="1781048" y="39243"/>
                </a:lnTo>
                <a:lnTo>
                  <a:pt x="1834007" y="36703"/>
                </a:lnTo>
                <a:lnTo>
                  <a:pt x="1854339" y="35052"/>
                </a:lnTo>
                <a:lnTo>
                  <a:pt x="1868068" y="32893"/>
                </a:lnTo>
                <a:lnTo>
                  <a:pt x="1875548" y="32004"/>
                </a:lnTo>
                <a:lnTo>
                  <a:pt x="1893709" y="29857"/>
                </a:lnTo>
                <a:lnTo>
                  <a:pt x="1901177" y="28968"/>
                </a:lnTo>
                <a:lnTo>
                  <a:pt x="1917395" y="32397"/>
                </a:lnTo>
                <a:lnTo>
                  <a:pt x="1931758" y="30226"/>
                </a:lnTo>
                <a:lnTo>
                  <a:pt x="1943836" y="28968"/>
                </a:lnTo>
                <a:lnTo>
                  <a:pt x="1945043" y="28829"/>
                </a:lnTo>
                <a:lnTo>
                  <a:pt x="1958619" y="28206"/>
                </a:lnTo>
                <a:lnTo>
                  <a:pt x="1964055" y="27940"/>
                </a:lnTo>
                <a:lnTo>
                  <a:pt x="1995576" y="27305"/>
                </a:lnTo>
                <a:lnTo>
                  <a:pt x="1981530" y="29095"/>
                </a:lnTo>
                <a:lnTo>
                  <a:pt x="1989734" y="30861"/>
                </a:lnTo>
                <a:lnTo>
                  <a:pt x="1997049" y="33032"/>
                </a:lnTo>
                <a:lnTo>
                  <a:pt x="1980323" y="35814"/>
                </a:lnTo>
                <a:lnTo>
                  <a:pt x="2053945" y="37731"/>
                </a:lnTo>
                <a:lnTo>
                  <a:pt x="2156498" y="35318"/>
                </a:lnTo>
                <a:lnTo>
                  <a:pt x="2195804" y="39243"/>
                </a:lnTo>
                <a:lnTo>
                  <a:pt x="2201735" y="35318"/>
                </a:lnTo>
                <a:lnTo>
                  <a:pt x="2203069" y="34417"/>
                </a:lnTo>
                <a:lnTo>
                  <a:pt x="2171014" y="32893"/>
                </a:lnTo>
                <a:lnTo>
                  <a:pt x="2134654" y="32893"/>
                </a:lnTo>
                <a:lnTo>
                  <a:pt x="2129053" y="32397"/>
                </a:lnTo>
                <a:lnTo>
                  <a:pt x="2126094" y="29857"/>
                </a:lnTo>
                <a:lnTo>
                  <a:pt x="2145385" y="27813"/>
                </a:lnTo>
                <a:lnTo>
                  <a:pt x="2157463" y="27305"/>
                </a:lnTo>
                <a:lnTo>
                  <a:pt x="2175586" y="26543"/>
                </a:lnTo>
                <a:lnTo>
                  <a:pt x="2207133" y="26543"/>
                </a:lnTo>
                <a:lnTo>
                  <a:pt x="2230996" y="28206"/>
                </a:lnTo>
                <a:lnTo>
                  <a:pt x="2259800" y="32004"/>
                </a:lnTo>
                <a:lnTo>
                  <a:pt x="2298789" y="35814"/>
                </a:lnTo>
                <a:lnTo>
                  <a:pt x="2355024" y="37465"/>
                </a:lnTo>
                <a:lnTo>
                  <a:pt x="2345486" y="37465"/>
                </a:lnTo>
                <a:lnTo>
                  <a:pt x="2345486" y="38354"/>
                </a:lnTo>
                <a:lnTo>
                  <a:pt x="2335961" y="38354"/>
                </a:lnTo>
                <a:lnTo>
                  <a:pt x="2360955" y="38989"/>
                </a:lnTo>
                <a:lnTo>
                  <a:pt x="2386482" y="38100"/>
                </a:lnTo>
                <a:lnTo>
                  <a:pt x="2413457" y="37592"/>
                </a:lnTo>
                <a:lnTo>
                  <a:pt x="2442743" y="39243"/>
                </a:lnTo>
                <a:lnTo>
                  <a:pt x="2455710" y="37592"/>
                </a:lnTo>
                <a:lnTo>
                  <a:pt x="2460688" y="36969"/>
                </a:lnTo>
                <a:lnTo>
                  <a:pt x="2478379" y="36449"/>
                </a:lnTo>
                <a:lnTo>
                  <a:pt x="2493022" y="35572"/>
                </a:lnTo>
                <a:lnTo>
                  <a:pt x="2497264" y="34036"/>
                </a:lnTo>
                <a:lnTo>
                  <a:pt x="2501862" y="32397"/>
                </a:lnTo>
                <a:lnTo>
                  <a:pt x="2420810" y="34036"/>
                </a:lnTo>
                <a:lnTo>
                  <a:pt x="2455316" y="32004"/>
                </a:lnTo>
                <a:lnTo>
                  <a:pt x="2492324" y="29222"/>
                </a:lnTo>
                <a:lnTo>
                  <a:pt x="2535047" y="27305"/>
                </a:lnTo>
                <a:lnTo>
                  <a:pt x="2586710" y="28067"/>
                </a:lnTo>
                <a:lnTo>
                  <a:pt x="2579573" y="29337"/>
                </a:lnTo>
                <a:lnTo>
                  <a:pt x="2568244" y="30619"/>
                </a:lnTo>
                <a:lnTo>
                  <a:pt x="2554935" y="31623"/>
                </a:lnTo>
                <a:lnTo>
                  <a:pt x="2541905" y="32397"/>
                </a:lnTo>
                <a:lnTo>
                  <a:pt x="2558631" y="33401"/>
                </a:lnTo>
                <a:lnTo>
                  <a:pt x="2591371" y="32766"/>
                </a:lnTo>
                <a:lnTo>
                  <a:pt x="2608643" y="33274"/>
                </a:lnTo>
                <a:lnTo>
                  <a:pt x="2589555" y="36449"/>
                </a:lnTo>
                <a:lnTo>
                  <a:pt x="2550363" y="37338"/>
                </a:lnTo>
                <a:lnTo>
                  <a:pt x="2503119" y="37858"/>
                </a:lnTo>
                <a:lnTo>
                  <a:pt x="2459901" y="40005"/>
                </a:lnTo>
                <a:lnTo>
                  <a:pt x="2484170" y="40513"/>
                </a:lnTo>
                <a:lnTo>
                  <a:pt x="2512466" y="39382"/>
                </a:lnTo>
                <a:lnTo>
                  <a:pt x="2531630" y="39382"/>
                </a:lnTo>
                <a:lnTo>
                  <a:pt x="2528557" y="42684"/>
                </a:lnTo>
                <a:lnTo>
                  <a:pt x="2553322" y="39382"/>
                </a:lnTo>
                <a:lnTo>
                  <a:pt x="2558084" y="38747"/>
                </a:lnTo>
                <a:lnTo>
                  <a:pt x="2598407" y="38696"/>
                </a:lnTo>
                <a:lnTo>
                  <a:pt x="2632862" y="39116"/>
                </a:lnTo>
                <a:lnTo>
                  <a:pt x="2641562" y="38620"/>
                </a:lnTo>
                <a:lnTo>
                  <a:pt x="2676334" y="36576"/>
                </a:lnTo>
                <a:lnTo>
                  <a:pt x="2672524" y="40906"/>
                </a:lnTo>
                <a:lnTo>
                  <a:pt x="2683167" y="40005"/>
                </a:lnTo>
                <a:lnTo>
                  <a:pt x="2693022" y="39243"/>
                </a:lnTo>
                <a:lnTo>
                  <a:pt x="2706039" y="38620"/>
                </a:lnTo>
                <a:lnTo>
                  <a:pt x="2719247" y="38354"/>
                </a:lnTo>
                <a:lnTo>
                  <a:pt x="2687777" y="43446"/>
                </a:lnTo>
                <a:lnTo>
                  <a:pt x="2723616" y="42291"/>
                </a:lnTo>
                <a:lnTo>
                  <a:pt x="2793161" y="45339"/>
                </a:lnTo>
                <a:lnTo>
                  <a:pt x="2827934" y="45212"/>
                </a:lnTo>
                <a:lnTo>
                  <a:pt x="2782836" y="44323"/>
                </a:lnTo>
                <a:lnTo>
                  <a:pt x="2775381" y="42291"/>
                </a:lnTo>
                <a:lnTo>
                  <a:pt x="2778455" y="39751"/>
                </a:lnTo>
                <a:lnTo>
                  <a:pt x="2770238" y="38354"/>
                </a:lnTo>
                <a:lnTo>
                  <a:pt x="2765006" y="37465"/>
                </a:lnTo>
                <a:lnTo>
                  <a:pt x="2812834" y="36576"/>
                </a:lnTo>
                <a:lnTo>
                  <a:pt x="2841879" y="37973"/>
                </a:lnTo>
                <a:lnTo>
                  <a:pt x="2855976" y="40005"/>
                </a:lnTo>
                <a:lnTo>
                  <a:pt x="2883585" y="44081"/>
                </a:lnTo>
                <a:lnTo>
                  <a:pt x="2916212" y="46494"/>
                </a:lnTo>
                <a:lnTo>
                  <a:pt x="2969996" y="46863"/>
                </a:lnTo>
                <a:lnTo>
                  <a:pt x="2952077" y="46355"/>
                </a:lnTo>
                <a:lnTo>
                  <a:pt x="2932455" y="44970"/>
                </a:lnTo>
                <a:lnTo>
                  <a:pt x="2921597" y="43319"/>
                </a:lnTo>
                <a:lnTo>
                  <a:pt x="2929953" y="41795"/>
                </a:lnTo>
                <a:lnTo>
                  <a:pt x="2950299" y="42557"/>
                </a:lnTo>
                <a:lnTo>
                  <a:pt x="2971190" y="43688"/>
                </a:lnTo>
                <a:lnTo>
                  <a:pt x="2990291" y="45097"/>
                </a:lnTo>
                <a:lnTo>
                  <a:pt x="3005277" y="46863"/>
                </a:lnTo>
                <a:lnTo>
                  <a:pt x="3038614" y="46101"/>
                </a:lnTo>
                <a:lnTo>
                  <a:pt x="3041739" y="44843"/>
                </a:lnTo>
                <a:lnTo>
                  <a:pt x="3030677" y="43319"/>
                </a:lnTo>
                <a:lnTo>
                  <a:pt x="3022155" y="41795"/>
                </a:lnTo>
                <a:lnTo>
                  <a:pt x="3021444" y="41668"/>
                </a:lnTo>
                <a:lnTo>
                  <a:pt x="3030067" y="40005"/>
                </a:lnTo>
                <a:lnTo>
                  <a:pt x="3050400" y="41922"/>
                </a:lnTo>
                <a:lnTo>
                  <a:pt x="3068320" y="40906"/>
                </a:lnTo>
                <a:lnTo>
                  <a:pt x="3075914" y="40005"/>
                </a:lnTo>
                <a:lnTo>
                  <a:pt x="3087852" y="38620"/>
                </a:lnTo>
                <a:lnTo>
                  <a:pt x="3113024" y="36576"/>
                </a:lnTo>
                <a:lnTo>
                  <a:pt x="3113024" y="40906"/>
                </a:lnTo>
                <a:lnTo>
                  <a:pt x="3156166" y="41033"/>
                </a:lnTo>
                <a:lnTo>
                  <a:pt x="3173095" y="39243"/>
                </a:lnTo>
                <a:lnTo>
                  <a:pt x="3180359" y="36830"/>
                </a:lnTo>
                <a:lnTo>
                  <a:pt x="3182721" y="36576"/>
                </a:lnTo>
                <a:lnTo>
                  <a:pt x="3194545" y="35318"/>
                </a:lnTo>
                <a:lnTo>
                  <a:pt x="3232200" y="35814"/>
                </a:lnTo>
                <a:lnTo>
                  <a:pt x="3194062" y="40906"/>
                </a:lnTo>
                <a:lnTo>
                  <a:pt x="3241738" y="40005"/>
                </a:lnTo>
                <a:lnTo>
                  <a:pt x="3231248" y="44323"/>
                </a:lnTo>
                <a:lnTo>
                  <a:pt x="3264903" y="42557"/>
                </a:lnTo>
                <a:lnTo>
                  <a:pt x="3291675" y="41922"/>
                </a:lnTo>
                <a:lnTo>
                  <a:pt x="3318256" y="42418"/>
                </a:lnTo>
                <a:lnTo>
                  <a:pt x="3351377" y="43446"/>
                </a:lnTo>
                <a:lnTo>
                  <a:pt x="3349383" y="41922"/>
                </a:lnTo>
                <a:lnTo>
                  <a:pt x="3347897" y="40767"/>
                </a:lnTo>
                <a:lnTo>
                  <a:pt x="3350349" y="40005"/>
                </a:lnTo>
                <a:lnTo>
                  <a:pt x="3355670" y="38354"/>
                </a:lnTo>
                <a:lnTo>
                  <a:pt x="3374174" y="36449"/>
                </a:lnTo>
                <a:lnTo>
                  <a:pt x="3402863" y="35814"/>
                </a:lnTo>
                <a:lnTo>
                  <a:pt x="3414471" y="37465"/>
                </a:lnTo>
                <a:lnTo>
                  <a:pt x="3414191" y="38747"/>
                </a:lnTo>
                <a:lnTo>
                  <a:pt x="3420160" y="39382"/>
                </a:lnTo>
                <a:lnTo>
                  <a:pt x="3449701" y="39382"/>
                </a:lnTo>
                <a:lnTo>
                  <a:pt x="3438893" y="41148"/>
                </a:lnTo>
                <a:lnTo>
                  <a:pt x="3425990" y="42684"/>
                </a:lnTo>
                <a:lnTo>
                  <a:pt x="3410585" y="42799"/>
                </a:lnTo>
                <a:lnTo>
                  <a:pt x="3391420" y="40906"/>
                </a:lnTo>
                <a:lnTo>
                  <a:pt x="3388563" y="42684"/>
                </a:lnTo>
                <a:lnTo>
                  <a:pt x="3377120" y="43446"/>
                </a:lnTo>
                <a:lnTo>
                  <a:pt x="3374263" y="45212"/>
                </a:lnTo>
                <a:lnTo>
                  <a:pt x="3401809" y="46355"/>
                </a:lnTo>
                <a:lnTo>
                  <a:pt x="3431590" y="46621"/>
                </a:lnTo>
                <a:lnTo>
                  <a:pt x="3481044" y="45974"/>
                </a:lnTo>
                <a:lnTo>
                  <a:pt x="3472472" y="45974"/>
                </a:lnTo>
                <a:lnTo>
                  <a:pt x="3461982" y="45212"/>
                </a:lnTo>
                <a:lnTo>
                  <a:pt x="3456254" y="45212"/>
                </a:lnTo>
                <a:lnTo>
                  <a:pt x="3494036" y="42799"/>
                </a:lnTo>
                <a:lnTo>
                  <a:pt x="3547707" y="39382"/>
                </a:lnTo>
                <a:lnTo>
                  <a:pt x="3550399" y="39370"/>
                </a:lnTo>
                <a:lnTo>
                  <a:pt x="3556000" y="40386"/>
                </a:lnTo>
                <a:lnTo>
                  <a:pt x="3555060" y="41275"/>
                </a:lnTo>
                <a:lnTo>
                  <a:pt x="3549294" y="42291"/>
                </a:lnTo>
                <a:lnTo>
                  <a:pt x="3541115" y="43446"/>
                </a:lnTo>
                <a:lnTo>
                  <a:pt x="3581870" y="41148"/>
                </a:lnTo>
                <a:lnTo>
                  <a:pt x="3600234" y="40906"/>
                </a:lnTo>
                <a:lnTo>
                  <a:pt x="3595916" y="43446"/>
                </a:lnTo>
                <a:lnTo>
                  <a:pt x="3589985" y="45859"/>
                </a:lnTo>
                <a:lnTo>
                  <a:pt x="3577971" y="47879"/>
                </a:lnTo>
                <a:lnTo>
                  <a:pt x="3555415" y="49403"/>
                </a:lnTo>
                <a:lnTo>
                  <a:pt x="3644087" y="45212"/>
                </a:lnTo>
                <a:lnTo>
                  <a:pt x="3653472" y="46621"/>
                </a:lnTo>
                <a:lnTo>
                  <a:pt x="3667683" y="48145"/>
                </a:lnTo>
                <a:lnTo>
                  <a:pt x="3678682" y="49796"/>
                </a:lnTo>
                <a:lnTo>
                  <a:pt x="3678415" y="51193"/>
                </a:lnTo>
                <a:lnTo>
                  <a:pt x="3718725" y="50800"/>
                </a:lnTo>
                <a:lnTo>
                  <a:pt x="3814368" y="46736"/>
                </a:lnTo>
                <a:lnTo>
                  <a:pt x="3864241" y="46863"/>
                </a:lnTo>
                <a:lnTo>
                  <a:pt x="3862387" y="48069"/>
                </a:lnTo>
                <a:lnTo>
                  <a:pt x="3866197" y="48069"/>
                </a:lnTo>
                <a:lnTo>
                  <a:pt x="3864330" y="46863"/>
                </a:lnTo>
                <a:lnTo>
                  <a:pt x="3867200" y="46863"/>
                </a:lnTo>
                <a:lnTo>
                  <a:pt x="3868153" y="46736"/>
                </a:lnTo>
                <a:lnTo>
                  <a:pt x="3873868" y="45974"/>
                </a:lnTo>
                <a:lnTo>
                  <a:pt x="3888168" y="45212"/>
                </a:lnTo>
                <a:lnTo>
                  <a:pt x="3977792" y="48145"/>
                </a:lnTo>
                <a:lnTo>
                  <a:pt x="4024668" y="48272"/>
                </a:lnTo>
                <a:lnTo>
                  <a:pt x="4076001" y="45974"/>
                </a:lnTo>
                <a:lnTo>
                  <a:pt x="4116997" y="51943"/>
                </a:lnTo>
                <a:lnTo>
                  <a:pt x="4133977" y="50800"/>
                </a:lnTo>
                <a:lnTo>
                  <a:pt x="4128287" y="48768"/>
                </a:lnTo>
                <a:lnTo>
                  <a:pt x="4118025" y="46355"/>
                </a:lnTo>
                <a:lnTo>
                  <a:pt x="4118597" y="45974"/>
                </a:lnTo>
                <a:lnTo>
                  <a:pt x="4119740" y="45212"/>
                </a:lnTo>
                <a:lnTo>
                  <a:pt x="4121277" y="44208"/>
                </a:lnTo>
                <a:lnTo>
                  <a:pt x="4156087" y="42684"/>
                </a:lnTo>
                <a:lnTo>
                  <a:pt x="4188498" y="42684"/>
                </a:lnTo>
                <a:lnTo>
                  <a:pt x="4196499" y="44704"/>
                </a:lnTo>
                <a:lnTo>
                  <a:pt x="4196448" y="47383"/>
                </a:lnTo>
                <a:lnTo>
                  <a:pt x="4204716" y="49403"/>
                </a:lnTo>
                <a:lnTo>
                  <a:pt x="4234053" y="46990"/>
                </a:lnTo>
                <a:lnTo>
                  <a:pt x="4270629" y="44450"/>
                </a:lnTo>
                <a:lnTo>
                  <a:pt x="4312386" y="43319"/>
                </a:lnTo>
                <a:lnTo>
                  <a:pt x="4357268" y="45212"/>
                </a:lnTo>
                <a:lnTo>
                  <a:pt x="4342866" y="45859"/>
                </a:lnTo>
                <a:lnTo>
                  <a:pt x="4329265" y="45974"/>
                </a:lnTo>
                <a:lnTo>
                  <a:pt x="4315841" y="45732"/>
                </a:lnTo>
                <a:lnTo>
                  <a:pt x="4301972" y="45974"/>
                </a:lnTo>
                <a:lnTo>
                  <a:pt x="4348683" y="49403"/>
                </a:lnTo>
                <a:lnTo>
                  <a:pt x="4310443" y="52209"/>
                </a:lnTo>
                <a:lnTo>
                  <a:pt x="4284446" y="53733"/>
                </a:lnTo>
                <a:lnTo>
                  <a:pt x="4277220" y="55257"/>
                </a:lnTo>
                <a:lnTo>
                  <a:pt x="4295292" y="57912"/>
                </a:lnTo>
                <a:lnTo>
                  <a:pt x="4326674" y="52578"/>
                </a:lnTo>
                <a:lnTo>
                  <a:pt x="4452709" y="50558"/>
                </a:lnTo>
                <a:lnTo>
                  <a:pt x="4479595" y="45974"/>
                </a:lnTo>
                <a:lnTo>
                  <a:pt x="4484078" y="45212"/>
                </a:lnTo>
                <a:lnTo>
                  <a:pt x="4515548" y="47752"/>
                </a:lnTo>
                <a:lnTo>
                  <a:pt x="4506011" y="47752"/>
                </a:lnTo>
                <a:lnTo>
                  <a:pt x="4505058" y="48641"/>
                </a:lnTo>
                <a:lnTo>
                  <a:pt x="4496473" y="48641"/>
                </a:lnTo>
                <a:lnTo>
                  <a:pt x="4530026" y="49403"/>
                </a:lnTo>
                <a:lnTo>
                  <a:pt x="4551057" y="46494"/>
                </a:lnTo>
                <a:lnTo>
                  <a:pt x="4559427" y="45212"/>
                </a:lnTo>
                <a:lnTo>
                  <a:pt x="4571962" y="43319"/>
                </a:lnTo>
                <a:lnTo>
                  <a:pt x="4575314" y="42799"/>
                </a:lnTo>
                <a:lnTo>
                  <a:pt x="4580712" y="42684"/>
                </a:lnTo>
                <a:lnTo>
                  <a:pt x="4618520" y="41795"/>
                </a:lnTo>
                <a:lnTo>
                  <a:pt x="4636643" y="42557"/>
                </a:lnTo>
                <a:lnTo>
                  <a:pt x="4649140" y="43561"/>
                </a:lnTo>
                <a:lnTo>
                  <a:pt x="4653242" y="44704"/>
                </a:lnTo>
                <a:lnTo>
                  <a:pt x="4646168" y="45974"/>
                </a:lnTo>
                <a:lnTo>
                  <a:pt x="4706226" y="42684"/>
                </a:lnTo>
                <a:lnTo>
                  <a:pt x="4715268" y="43446"/>
                </a:lnTo>
                <a:lnTo>
                  <a:pt x="4717072" y="44208"/>
                </a:lnTo>
                <a:lnTo>
                  <a:pt x="4712259" y="44843"/>
                </a:lnTo>
                <a:lnTo>
                  <a:pt x="4701464" y="45212"/>
                </a:lnTo>
                <a:lnTo>
                  <a:pt x="4792992" y="44323"/>
                </a:lnTo>
                <a:lnTo>
                  <a:pt x="4805553" y="42926"/>
                </a:lnTo>
                <a:lnTo>
                  <a:pt x="4808080" y="42684"/>
                </a:lnTo>
                <a:lnTo>
                  <a:pt x="4816907" y="41795"/>
                </a:lnTo>
                <a:lnTo>
                  <a:pt x="4825746" y="40906"/>
                </a:lnTo>
                <a:lnTo>
                  <a:pt x="4834648" y="40005"/>
                </a:lnTo>
                <a:lnTo>
                  <a:pt x="4841875" y="39243"/>
                </a:lnTo>
                <a:lnTo>
                  <a:pt x="4850206" y="38354"/>
                </a:lnTo>
                <a:lnTo>
                  <a:pt x="4858156" y="39382"/>
                </a:lnTo>
                <a:lnTo>
                  <a:pt x="4853775" y="40005"/>
                </a:lnTo>
                <a:lnTo>
                  <a:pt x="4846180" y="40767"/>
                </a:lnTo>
                <a:lnTo>
                  <a:pt x="4844478" y="41795"/>
                </a:lnTo>
                <a:lnTo>
                  <a:pt x="4895012" y="38354"/>
                </a:lnTo>
                <a:lnTo>
                  <a:pt x="4900041" y="40767"/>
                </a:lnTo>
                <a:lnTo>
                  <a:pt x="4887988" y="42684"/>
                </a:lnTo>
                <a:lnTo>
                  <a:pt x="4865382" y="43815"/>
                </a:lnTo>
                <a:lnTo>
                  <a:pt x="4838763" y="44323"/>
                </a:lnTo>
                <a:lnTo>
                  <a:pt x="4867033" y="48907"/>
                </a:lnTo>
                <a:lnTo>
                  <a:pt x="4890490" y="48018"/>
                </a:lnTo>
                <a:lnTo>
                  <a:pt x="4924298" y="46355"/>
                </a:lnTo>
                <a:lnTo>
                  <a:pt x="4983683" y="48641"/>
                </a:lnTo>
                <a:lnTo>
                  <a:pt x="4935055" y="49403"/>
                </a:lnTo>
                <a:lnTo>
                  <a:pt x="4959909" y="53086"/>
                </a:lnTo>
                <a:lnTo>
                  <a:pt x="4987976" y="54622"/>
                </a:lnTo>
                <a:lnTo>
                  <a:pt x="5020335" y="55753"/>
                </a:lnTo>
                <a:lnTo>
                  <a:pt x="5058054" y="57912"/>
                </a:lnTo>
                <a:lnTo>
                  <a:pt x="5036299" y="55626"/>
                </a:lnTo>
                <a:lnTo>
                  <a:pt x="5005616" y="51943"/>
                </a:lnTo>
                <a:lnTo>
                  <a:pt x="4987798" y="48018"/>
                </a:lnTo>
                <a:lnTo>
                  <a:pt x="4993157" y="47117"/>
                </a:lnTo>
                <a:lnTo>
                  <a:pt x="5004663" y="45212"/>
                </a:lnTo>
                <a:lnTo>
                  <a:pt x="5017224" y="45593"/>
                </a:lnTo>
                <a:lnTo>
                  <a:pt x="5032197" y="45732"/>
                </a:lnTo>
                <a:lnTo>
                  <a:pt x="5049850" y="45339"/>
                </a:lnTo>
                <a:lnTo>
                  <a:pt x="5052415" y="45212"/>
                </a:lnTo>
                <a:lnTo>
                  <a:pt x="5070449" y="44323"/>
                </a:lnTo>
                <a:lnTo>
                  <a:pt x="5075504" y="46101"/>
                </a:lnTo>
                <a:lnTo>
                  <a:pt x="5089398" y="46863"/>
                </a:lnTo>
                <a:lnTo>
                  <a:pt x="5110277" y="46990"/>
                </a:lnTo>
                <a:lnTo>
                  <a:pt x="5136185" y="46951"/>
                </a:lnTo>
                <a:lnTo>
                  <a:pt x="5133378" y="52844"/>
                </a:lnTo>
                <a:lnTo>
                  <a:pt x="5155882" y="51447"/>
                </a:lnTo>
                <a:lnTo>
                  <a:pt x="5169014" y="49796"/>
                </a:lnTo>
                <a:lnTo>
                  <a:pt x="5179098" y="47879"/>
                </a:lnTo>
                <a:lnTo>
                  <a:pt x="5186235" y="46863"/>
                </a:lnTo>
                <a:lnTo>
                  <a:pt x="5192496" y="45974"/>
                </a:lnTo>
                <a:lnTo>
                  <a:pt x="5219484" y="46736"/>
                </a:lnTo>
                <a:lnTo>
                  <a:pt x="5236832" y="48641"/>
                </a:lnTo>
                <a:lnTo>
                  <a:pt x="5247729" y="51447"/>
                </a:lnTo>
                <a:lnTo>
                  <a:pt x="5255425" y="54622"/>
                </a:lnTo>
                <a:lnTo>
                  <a:pt x="5278221" y="54229"/>
                </a:lnTo>
                <a:lnTo>
                  <a:pt x="5274424" y="52451"/>
                </a:lnTo>
                <a:lnTo>
                  <a:pt x="5262765" y="50165"/>
                </a:lnTo>
                <a:lnTo>
                  <a:pt x="5261953" y="48145"/>
                </a:lnTo>
                <a:lnTo>
                  <a:pt x="5290693" y="46863"/>
                </a:lnTo>
                <a:lnTo>
                  <a:pt x="5331815" y="47498"/>
                </a:lnTo>
                <a:lnTo>
                  <a:pt x="5370792" y="47117"/>
                </a:lnTo>
                <a:lnTo>
                  <a:pt x="5378259" y="46863"/>
                </a:lnTo>
                <a:lnTo>
                  <a:pt x="5404421" y="45974"/>
                </a:lnTo>
                <a:lnTo>
                  <a:pt x="5411902" y="45732"/>
                </a:lnTo>
                <a:lnTo>
                  <a:pt x="5440959" y="44323"/>
                </a:lnTo>
                <a:lnTo>
                  <a:pt x="5459463" y="43446"/>
                </a:lnTo>
                <a:lnTo>
                  <a:pt x="5475935" y="44704"/>
                </a:lnTo>
                <a:lnTo>
                  <a:pt x="5473281" y="45974"/>
                </a:lnTo>
                <a:lnTo>
                  <a:pt x="5465623" y="47256"/>
                </a:lnTo>
                <a:lnTo>
                  <a:pt x="5467083" y="48641"/>
                </a:lnTo>
                <a:lnTo>
                  <a:pt x="5503316" y="44323"/>
                </a:lnTo>
                <a:lnTo>
                  <a:pt x="5511901" y="44323"/>
                </a:lnTo>
                <a:lnTo>
                  <a:pt x="5509031" y="45212"/>
                </a:lnTo>
                <a:lnTo>
                  <a:pt x="5508079" y="45974"/>
                </a:lnTo>
                <a:lnTo>
                  <a:pt x="5522011" y="44450"/>
                </a:lnTo>
                <a:lnTo>
                  <a:pt x="5522341" y="44323"/>
                </a:lnTo>
                <a:lnTo>
                  <a:pt x="5524614" y="43446"/>
                </a:lnTo>
                <a:lnTo>
                  <a:pt x="5525579" y="43053"/>
                </a:lnTo>
                <a:lnTo>
                  <a:pt x="5526557" y="42684"/>
                </a:lnTo>
                <a:lnTo>
                  <a:pt x="5534495" y="40767"/>
                </a:lnTo>
                <a:lnTo>
                  <a:pt x="5558612" y="39243"/>
                </a:lnTo>
                <a:lnTo>
                  <a:pt x="5575338" y="38354"/>
                </a:lnTo>
                <a:lnTo>
                  <a:pt x="5580113" y="38100"/>
                </a:lnTo>
                <a:lnTo>
                  <a:pt x="5619750" y="40767"/>
                </a:lnTo>
                <a:lnTo>
                  <a:pt x="5668162" y="43446"/>
                </a:lnTo>
                <a:lnTo>
                  <a:pt x="5715940" y="41795"/>
                </a:lnTo>
                <a:lnTo>
                  <a:pt x="5720981" y="43053"/>
                </a:lnTo>
                <a:lnTo>
                  <a:pt x="5718441" y="44323"/>
                </a:lnTo>
                <a:lnTo>
                  <a:pt x="5713920" y="45593"/>
                </a:lnTo>
                <a:lnTo>
                  <a:pt x="5713069" y="46863"/>
                </a:lnTo>
                <a:lnTo>
                  <a:pt x="5787441" y="43319"/>
                </a:lnTo>
                <a:lnTo>
                  <a:pt x="5810377" y="41795"/>
                </a:lnTo>
                <a:lnTo>
                  <a:pt x="5812294" y="41668"/>
                </a:lnTo>
                <a:lnTo>
                  <a:pt x="5850369" y="38354"/>
                </a:lnTo>
                <a:lnTo>
                  <a:pt x="5906630" y="41795"/>
                </a:lnTo>
                <a:lnTo>
                  <a:pt x="5892000" y="38493"/>
                </a:lnTo>
                <a:lnTo>
                  <a:pt x="5892419" y="38354"/>
                </a:lnTo>
                <a:lnTo>
                  <a:pt x="5893244" y="38100"/>
                </a:lnTo>
                <a:lnTo>
                  <a:pt x="5900775" y="35814"/>
                </a:lnTo>
                <a:lnTo>
                  <a:pt x="5902452" y="35318"/>
                </a:lnTo>
                <a:lnTo>
                  <a:pt x="5903290" y="35052"/>
                </a:lnTo>
                <a:lnTo>
                  <a:pt x="5922492" y="32766"/>
                </a:lnTo>
                <a:lnTo>
                  <a:pt x="5931027" y="31750"/>
                </a:lnTo>
                <a:lnTo>
                  <a:pt x="5965736" y="28968"/>
                </a:lnTo>
                <a:lnTo>
                  <a:pt x="5929503" y="23876"/>
                </a:lnTo>
                <a:lnTo>
                  <a:pt x="6000153" y="21463"/>
                </a:lnTo>
                <a:lnTo>
                  <a:pt x="6003874" y="21336"/>
                </a:lnTo>
                <a:lnTo>
                  <a:pt x="6008001" y="22098"/>
                </a:lnTo>
                <a:lnTo>
                  <a:pt x="6006858" y="23241"/>
                </a:lnTo>
                <a:lnTo>
                  <a:pt x="6001601" y="24638"/>
                </a:lnTo>
                <a:lnTo>
                  <a:pt x="5993384" y="26416"/>
                </a:lnTo>
                <a:lnTo>
                  <a:pt x="6006731" y="24638"/>
                </a:lnTo>
                <a:lnTo>
                  <a:pt x="6019787" y="26809"/>
                </a:lnTo>
                <a:lnTo>
                  <a:pt x="6021044" y="28968"/>
                </a:lnTo>
                <a:lnTo>
                  <a:pt x="6013704" y="31115"/>
                </a:lnTo>
                <a:lnTo>
                  <a:pt x="6001016" y="33274"/>
                </a:lnTo>
                <a:lnTo>
                  <a:pt x="5974321" y="29857"/>
                </a:lnTo>
                <a:lnTo>
                  <a:pt x="5960669" y="32397"/>
                </a:lnTo>
                <a:lnTo>
                  <a:pt x="5949531" y="34925"/>
                </a:lnTo>
                <a:lnTo>
                  <a:pt x="5942673" y="37465"/>
                </a:lnTo>
                <a:lnTo>
                  <a:pt x="5942000" y="39674"/>
                </a:lnTo>
                <a:lnTo>
                  <a:pt x="5941847" y="39458"/>
                </a:lnTo>
                <a:lnTo>
                  <a:pt x="5937212" y="40690"/>
                </a:lnTo>
                <a:lnTo>
                  <a:pt x="5936297" y="41922"/>
                </a:lnTo>
                <a:lnTo>
                  <a:pt x="5947410" y="43141"/>
                </a:lnTo>
                <a:lnTo>
                  <a:pt x="5943701" y="41922"/>
                </a:lnTo>
                <a:lnTo>
                  <a:pt x="5942215" y="39954"/>
                </a:lnTo>
                <a:lnTo>
                  <a:pt x="5946673" y="39243"/>
                </a:lnTo>
                <a:lnTo>
                  <a:pt x="5956198" y="39243"/>
                </a:lnTo>
                <a:lnTo>
                  <a:pt x="5966688" y="38354"/>
                </a:lnTo>
                <a:lnTo>
                  <a:pt x="5961926" y="39243"/>
                </a:lnTo>
                <a:lnTo>
                  <a:pt x="5959068" y="40005"/>
                </a:lnTo>
                <a:lnTo>
                  <a:pt x="5960973" y="40906"/>
                </a:lnTo>
                <a:lnTo>
                  <a:pt x="5963831" y="41795"/>
                </a:lnTo>
                <a:lnTo>
                  <a:pt x="5971464" y="40005"/>
                </a:lnTo>
                <a:lnTo>
                  <a:pt x="5983859" y="39243"/>
                </a:lnTo>
                <a:lnTo>
                  <a:pt x="6000064" y="45212"/>
                </a:lnTo>
                <a:lnTo>
                  <a:pt x="6004826" y="42684"/>
                </a:lnTo>
                <a:lnTo>
                  <a:pt x="6102083" y="46863"/>
                </a:lnTo>
                <a:lnTo>
                  <a:pt x="6146203" y="42684"/>
                </a:lnTo>
                <a:lnTo>
                  <a:pt x="6180582" y="39243"/>
                </a:lnTo>
                <a:lnTo>
                  <a:pt x="6185674" y="38747"/>
                </a:lnTo>
                <a:lnTo>
                  <a:pt x="6189942" y="38354"/>
                </a:lnTo>
                <a:lnTo>
                  <a:pt x="6199886" y="37465"/>
                </a:lnTo>
                <a:lnTo>
                  <a:pt x="6218352" y="35814"/>
                </a:lnTo>
                <a:lnTo>
                  <a:pt x="6231140" y="34683"/>
                </a:lnTo>
                <a:lnTo>
                  <a:pt x="6252273" y="33274"/>
                </a:lnTo>
                <a:lnTo>
                  <a:pt x="6283007" y="31242"/>
                </a:lnTo>
                <a:lnTo>
                  <a:pt x="6344259" y="28968"/>
                </a:lnTo>
                <a:lnTo>
                  <a:pt x="6331674" y="32397"/>
                </a:lnTo>
                <a:lnTo>
                  <a:pt x="6330785" y="35318"/>
                </a:lnTo>
                <a:lnTo>
                  <a:pt x="6334734" y="38354"/>
                </a:lnTo>
                <a:lnTo>
                  <a:pt x="6336627" y="41795"/>
                </a:lnTo>
                <a:lnTo>
                  <a:pt x="6309461" y="40005"/>
                </a:lnTo>
                <a:lnTo>
                  <a:pt x="6275133" y="41033"/>
                </a:lnTo>
                <a:lnTo>
                  <a:pt x="6235801" y="42799"/>
                </a:lnTo>
                <a:lnTo>
                  <a:pt x="6193612" y="43446"/>
                </a:lnTo>
                <a:lnTo>
                  <a:pt x="6209538" y="43942"/>
                </a:lnTo>
                <a:lnTo>
                  <a:pt x="6215189" y="44843"/>
                </a:lnTo>
                <a:lnTo>
                  <a:pt x="6213856" y="45974"/>
                </a:lnTo>
                <a:lnTo>
                  <a:pt x="6208865" y="46863"/>
                </a:lnTo>
                <a:lnTo>
                  <a:pt x="6311836" y="42684"/>
                </a:lnTo>
                <a:lnTo>
                  <a:pt x="6314478" y="44843"/>
                </a:lnTo>
                <a:lnTo>
                  <a:pt x="6325070" y="45859"/>
                </a:lnTo>
                <a:lnTo>
                  <a:pt x="6341199" y="46494"/>
                </a:lnTo>
                <a:lnTo>
                  <a:pt x="6360465" y="47752"/>
                </a:lnTo>
                <a:lnTo>
                  <a:pt x="6364186" y="42799"/>
                </a:lnTo>
                <a:lnTo>
                  <a:pt x="6366307" y="42684"/>
                </a:lnTo>
                <a:lnTo>
                  <a:pt x="6381140" y="41795"/>
                </a:lnTo>
                <a:lnTo>
                  <a:pt x="6395987" y="40906"/>
                </a:lnTo>
                <a:lnTo>
                  <a:pt x="6439573" y="40271"/>
                </a:lnTo>
                <a:lnTo>
                  <a:pt x="6478689" y="39243"/>
                </a:lnTo>
                <a:lnTo>
                  <a:pt x="6477508" y="41148"/>
                </a:lnTo>
                <a:lnTo>
                  <a:pt x="6469164" y="43053"/>
                </a:lnTo>
                <a:lnTo>
                  <a:pt x="6450800" y="44208"/>
                </a:lnTo>
                <a:lnTo>
                  <a:pt x="6419583" y="44323"/>
                </a:lnTo>
                <a:lnTo>
                  <a:pt x="6455651" y="45732"/>
                </a:lnTo>
                <a:lnTo>
                  <a:pt x="6505435" y="40005"/>
                </a:lnTo>
                <a:lnTo>
                  <a:pt x="6511709" y="39243"/>
                </a:lnTo>
                <a:lnTo>
                  <a:pt x="6512763" y="39116"/>
                </a:lnTo>
                <a:lnTo>
                  <a:pt x="6527571" y="39497"/>
                </a:lnTo>
                <a:lnTo>
                  <a:pt x="6528270" y="39243"/>
                </a:lnTo>
                <a:lnTo>
                  <a:pt x="6531203" y="39585"/>
                </a:lnTo>
                <a:lnTo>
                  <a:pt x="6547879" y="40005"/>
                </a:lnTo>
                <a:lnTo>
                  <a:pt x="6548056" y="40005"/>
                </a:lnTo>
                <a:lnTo>
                  <a:pt x="6548298" y="40005"/>
                </a:lnTo>
                <a:lnTo>
                  <a:pt x="6551371" y="39878"/>
                </a:lnTo>
                <a:lnTo>
                  <a:pt x="6582626" y="40271"/>
                </a:lnTo>
                <a:lnTo>
                  <a:pt x="6605295" y="41668"/>
                </a:lnTo>
                <a:lnTo>
                  <a:pt x="6607416" y="43446"/>
                </a:lnTo>
                <a:lnTo>
                  <a:pt x="6652679" y="43688"/>
                </a:lnTo>
                <a:lnTo>
                  <a:pt x="6719494" y="43446"/>
                </a:lnTo>
                <a:lnTo>
                  <a:pt x="6783794" y="42291"/>
                </a:lnTo>
                <a:lnTo>
                  <a:pt x="6833959" y="40005"/>
                </a:lnTo>
                <a:lnTo>
                  <a:pt x="6834810" y="39878"/>
                </a:lnTo>
                <a:lnTo>
                  <a:pt x="6839305" y="39243"/>
                </a:lnTo>
                <a:lnTo>
                  <a:pt x="6840194" y="39116"/>
                </a:lnTo>
                <a:lnTo>
                  <a:pt x="6858165" y="36576"/>
                </a:lnTo>
                <a:lnTo>
                  <a:pt x="6859117" y="37465"/>
                </a:lnTo>
                <a:lnTo>
                  <a:pt x="6847675" y="45212"/>
                </a:lnTo>
                <a:lnTo>
                  <a:pt x="6842912" y="46863"/>
                </a:lnTo>
                <a:lnTo>
                  <a:pt x="6903898" y="36576"/>
                </a:lnTo>
                <a:lnTo>
                  <a:pt x="6949084" y="28968"/>
                </a:lnTo>
                <a:lnTo>
                  <a:pt x="6974687" y="24638"/>
                </a:lnTo>
                <a:lnTo>
                  <a:pt x="6989750" y="22098"/>
                </a:lnTo>
                <a:lnTo>
                  <a:pt x="6989254" y="28448"/>
                </a:lnTo>
                <a:lnTo>
                  <a:pt x="6994906" y="35572"/>
                </a:lnTo>
                <a:lnTo>
                  <a:pt x="6995020" y="35941"/>
                </a:lnTo>
                <a:lnTo>
                  <a:pt x="6990410" y="42557"/>
                </a:lnTo>
                <a:lnTo>
                  <a:pt x="6958457" y="46837"/>
                </a:lnTo>
                <a:lnTo>
                  <a:pt x="6955472" y="46837"/>
                </a:lnTo>
                <a:lnTo>
                  <a:pt x="6956526" y="48069"/>
                </a:lnTo>
                <a:lnTo>
                  <a:pt x="6958571" y="46888"/>
                </a:lnTo>
                <a:lnTo>
                  <a:pt x="6974230" y="47625"/>
                </a:lnTo>
                <a:lnTo>
                  <a:pt x="6992963" y="48145"/>
                </a:lnTo>
                <a:lnTo>
                  <a:pt x="7015797" y="48145"/>
                </a:lnTo>
                <a:lnTo>
                  <a:pt x="7044093" y="46863"/>
                </a:lnTo>
                <a:lnTo>
                  <a:pt x="7033527" y="45097"/>
                </a:lnTo>
                <a:lnTo>
                  <a:pt x="7024662" y="41922"/>
                </a:lnTo>
                <a:lnTo>
                  <a:pt x="7021703" y="38862"/>
                </a:lnTo>
                <a:lnTo>
                  <a:pt x="7028840" y="37465"/>
                </a:lnTo>
                <a:lnTo>
                  <a:pt x="7056628" y="41033"/>
                </a:lnTo>
                <a:lnTo>
                  <a:pt x="7073176" y="42557"/>
                </a:lnTo>
                <a:lnTo>
                  <a:pt x="7091858" y="43815"/>
                </a:lnTo>
                <a:lnTo>
                  <a:pt x="7126084" y="46863"/>
                </a:lnTo>
                <a:lnTo>
                  <a:pt x="7118032" y="44843"/>
                </a:lnTo>
                <a:lnTo>
                  <a:pt x="7123112" y="41148"/>
                </a:lnTo>
                <a:lnTo>
                  <a:pt x="7138022" y="37731"/>
                </a:lnTo>
                <a:lnTo>
                  <a:pt x="7142785" y="37465"/>
                </a:lnTo>
                <a:lnTo>
                  <a:pt x="7159460" y="36576"/>
                </a:lnTo>
                <a:lnTo>
                  <a:pt x="7157720" y="38493"/>
                </a:lnTo>
                <a:lnTo>
                  <a:pt x="7157618" y="41922"/>
                </a:lnTo>
                <a:lnTo>
                  <a:pt x="7156374" y="45097"/>
                </a:lnTo>
                <a:lnTo>
                  <a:pt x="7150875" y="46863"/>
                </a:lnTo>
                <a:lnTo>
                  <a:pt x="7230008" y="37465"/>
                </a:lnTo>
                <a:lnTo>
                  <a:pt x="7221448" y="39585"/>
                </a:lnTo>
                <a:lnTo>
                  <a:pt x="7221321" y="39751"/>
                </a:lnTo>
                <a:lnTo>
                  <a:pt x="7222858" y="42684"/>
                </a:lnTo>
                <a:lnTo>
                  <a:pt x="7231621" y="45974"/>
                </a:lnTo>
                <a:lnTo>
                  <a:pt x="7244321" y="48641"/>
                </a:lnTo>
                <a:lnTo>
                  <a:pt x="7251598" y="47879"/>
                </a:lnTo>
                <a:lnTo>
                  <a:pt x="7277570" y="47879"/>
                </a:lnTo>
                <a:lnTo>
                  <a:pt x="7309078" y="48018"/>
                </a:lnTo>
                <a:lnTo>
                  <a:pt x="7321029" y="47879"/>
                </a:lnTo>
                <a:lnTo>
                  <a:pt x="7332980" y="47752"/>
                </a:lnTo>
                <a:lnTo>
                  <a:pt x="7299617" y="45974"/>
                </a:lnTo>
                <a:lnTo>
                  <a:pt x="7352665" y="44577"/>
                </a:lnTo>
                <a:lnTo>
                  <a:pt x="7388682" y="40005"/>
                </a:lnTo>
                <a:lnTo>
                  <a:pt x="7406995" y="37465"/>
                </a:lnTo>
                <a:lnTo>
                  <a:pt x="7413422" y="36576"/>
                </a:lnTo>
                <a:lnTo>
                  <a:pt x="7424445" y="35052"/>
                </a:lnTo>
                <a:lnTo>
                  <a:pt x="7476960" y="33274"/>
                </a:lnTo>
                <a:lnTo>
                  <a:pt x="7469060" y="35814"/>
                </a:lnTo>
                <a:lnTo>
                  <a:pt x="7465276" y="40005"/>
                </a:lnTo>
                <a:lnTo>
                  <a:pt x="7471867" y="44323"/>
                </a:lnTo>
                <a:lnTo>
                  <a:pt x="7495070" y="46863"/>
                </a:lnTo>
                <a:lnTo>
                  <a:pt x="7519441" y="40906"/>
                </a:lnTo>
                <a:lnTo>
                  <a:pt x="7554925" y="33274"/>
                </a:lnTo>
                <a:lnTo>
                  <a:pt x="7558481" y="32512"/>
                </a:lnTo>
                <a:lnTo>
                  <a:pt x="7608240" y="24269"/>
                </a:lnTo>
                <a:lnTo>
                  <a:pt x="7630084" y="22098"/>
                </a:lnTo>
                <a:lnTo>
                  <a:pt x="7664780" y="18681"/>
                </a:lnTo>
                <a:lnTo>
                  <a:pt x="7680045" y="22098"/>
                </a:lnTo>
                <a:lnTo>
                  <a:pt x="7740104" y="18681"/>
                </a:lnTo>
                <a:lnTo>
                  <a:pt x="7701318" y="25654"/>
                </a:lnTo>
                <a:lnTo>
                  <a:pt x="7647864" y="33921"/>
                </a:lnTo>
                <a:lnTo>
                  <a:pt x="7590472" y="41795"/>
                </a:lnTo>
                <a:lnTo>
                  <a:pt x="7539888" y="47752"/>
                </a:lnTo>
                <a:lnTo>
                  <a:pt x="7556246" y="49403"/>
                </a:lnTo>
                <a:lnTo>
                  <a:pt x="7563485" y="50431"/>
                </a:lnTo>
                <a:lnTo>
                  <a:pt x="7573937" y="50927"/>
                </a:lnTo>
                <a:lnTo>
                  <a:pt x="7599947" y="51193"/>
                </a:lnTo>
                <a:lnTo>
                  <a:pt x="7602652" y="52844"/>
                </a:lnTo>
                <a:lnTo>
                  <a:pt x="7590777" y="54229"/>
                </a:lnTo>
                <a:lnTo>
                  <a:pt x="7572997" y="55118"/>
                </a:lnTo>
                <a:lnTo>
                  <a:pt x="7557998" y="55384"/>
                </a:lnTo>
                <a:lnTo>
                  <a:pt x="7674318" y="57150"/>
                </a:lnTo>
                <a:lnTo>
                  <a:pt x="7685697" y="53606"/>
                </a:lnTo>
                <a:lnTo>
                  <a:pt x="7707604" y="51943"/>
                </a:lnTo>
                <a:lnTo>
                  <a:pt x="7716037" y="51320"/>
                </a:lnTo>
                <a:lnTo>
                  <a:pt x="7746720" y="49403"/>
                </a:lnTo>
                <a:lnTo>
                  <a:pt x="7759179" y="46863"/>
                </a:lnTo>
                <a:lnTo>
                  <a:pt x="7632370" y="51943"/>
                </a:lnTo>
                <a:lnTo>
                  <a:pt x="7643114" y="47383"/>
                </a:lnTo>
                <a:lnTo>
                  <a:pt x="7677544" y="42164"/>
                </a:lnTo>
                <a:lnTo>
                  <a:pt x="7728229" y="38354"/>
                </a:lnTo>
                <a:lnTo>
                  <a:pt x="7787780" y="37465"/>
                </a:lnTo>
                <a:lnTo>
                  <a:pt x="7794282" y="39878"/>
                </a:lnTo>
                <a:lnTo>
                  <a:pt x="7788262" y="43446"/>
                </a:lnTo>
                <a:lnTo>
                  <a:pt x="7778661" y="47117"/>
                </a:lnTo>
                <a:lnTo>
                  <a:pt x="7774432" y="49403"/>
                </a:lnTo>
                <a:lnTo>
                  <a:pt x="7791196" y="48272"/>
                </a:lnTo>
                <a:lnTo>
                  <a:pt x="7818412" y="47256"/>
                </a:lnTo>
                <a:lnTo>
                  <a:pt x="7845095" y="46736"/>
                </a:lnTo>
                <a:lnTo>
                  <a:pt x="7860246" y="46863"/>
                </a:lnTo>
                <a:lnTo>
                  <a:pt x="7824965" y="50292"/>
                </a:lnTo>
                <a:lnTo>
                  <a:pt x="7856906" y="50292"/>
                </a:lnTo>
                <a:lnTo>
                  <a:pt x="7886700" y="48145"/>
                </a:lnTo>
                <a:lnTo>
                  <a:pt x="7918285" y="46736"/>
                </a:lnTo>
                <a:lnTo>
                  <a:pt x="7955585" y="48641"/>
                </a:lnTo>
                <a:lnTo>
                  <a:pt x="7972476" y="49796"/>
                </a:lnTo>
                <a:lnTo>
                  <a:pt x="7991348" y="51943"/>
                </a:lnTo>
                <a:lnTo>
                  <a:pt x="8007337" y="53606"/>
                </a:lnTo>
                <a:lnTo>
                  <a:pt x="8015656" y="52844"/>
                </a:lnTo>
                <a:lnTo>
                  <a:pt x="7999857" y="46736"/>
                </a:lnTo>
                <a:lnTo>
                  <a:pt x="7996898" y="45593"/>
                </a:lnTo>
                <a:lnTo>
                  <a:pt x="7989303" y="37465"/>
                </a:lnTo>
                <a:lnTo>
                  <a:pt x="7987881" y="35941"/>
                </a:lnTo>
                <a:lnTo>
                  <a:pt x="7988706" y="26682"/>
                </a:lnTo>
                <a:lnTo>
                  <a:pt x="7999450" y="20459"/>
                </a:lnTo>
                <a:lnTo>
                  <a:pt x="8054276" y="23876"/>
                </a:lnTo>
                <a:lnTo>
                  <a:pt x="8093303" y="26924"/>
                </a:lnTo>
                <a:lnTo>
                  <a:pt x="8126920" y="34036"/>
                </a:lnTo>
                <a:lnTo>
                  <a:pt x="8112315" y="38620"/>
                </a:lnTo>
                <a:lnTo>
                  <a:pt x="8096809" y="43180"/>
                </a:lnTo>
                <a:lnTo>
                  <a:pt x="8100517" y="46863"/>
                </a:lnTo>
                <a:lnTo>
                  <a:pt x="8103870" y="45593"/>
                </a:lnTo>
                <a:lnTo>
                  <a:pt x="8110880" y="44450"/>
                </a:lnTo>
                <a:lnTo>
                  <a:pt x="8119148" y="43446"/>
                </a:lnTo>
                <a:lnTo>
                  <a:pt x="8126260" y="42684"/>
                </a:lnTo>
                <a:lnTo>
                  <a:pt x="8134045" y="44081"/>
                </a:lnTo>
                <a:lnTo>
                  <a:pt x="8134959" y="45732"/>
                </a:lnTo>
                <a:lnTo>
                  <a:pt x="8140332" y="46863"/>
                </a:lnTo>
                <a:lnTo>
                  <a:pt x="8161528" y="46863"/>
                </a:lnTo>
                <a:lnTo>
                  <a:pt x="8177136" y="44450"/>
                </a:lnTo>
                <a:lnTo>
                  <a:pt x="8208327" y="44208"/>
                </a:lnTo>
                <a:lnTo>
                  <a:pt x="8191424" y="42684"/>
                </a:lnTo>
                <a:lnTo>
                  <a:pt x="8181556" y="41795"/>
                </a:lnTo>
                <a:lnTo>
                  <a:pt x="8210118" y="41770"/>
                </a:lnTo>
                <a:lnTo>
                  <a:pt x="8247126" y="43053"/>
                </a:lnTo>
                <a:lnTo>
                  <a:pt x="8276907" y="43446"/>
                </a:lnTo>
                <a:lnTo>
                  <a:pt x="8277288" y="41668"/>
                </a:lnTo>
                <a:lnTo>
                  <a:pt x="8277733" y="39624"/>
                </a:lnTo>
                <a:lnTo>
                  <a:pt x="8298586" y="35318"/>
                </a:lnTo>
                <a:lnTo>
                  <a:pt x="8330527" y="31381"/>
                </a:lnTo>
                <a:lnTo>
                  <a:pt x="8364614" y="28968"/>
                </a:lnTo>
                <a:lnTo>
                  <a:pt x="8361756" y="29857"/>
                </a:lnTo>
                <a:lnTo>
                  <a:pt x="8371294" y="32397"/>
                </a:lnTo>
                <a:lnTo>
                  <a:pt x="8376056" y="33274"/>
                </a:lnTo>
                <a:lnTo>
                  <a:pt x="8536013" y="36207"/>
                </a:lnTo>
                <a:lnTo>
                  <a:pt x="8591537" y="36576"/>
                </a:lnTo>
                <a:lnTo>
                  <a:pt x="8601799" y="37973"/>
                </a:lnTo>
                <a:lnTo>
                  <a:pt x="8615731" y="39382"/>
                </a:lnTo>
                <a:lnTo>
                  <a:pt x="8625192" y="40906"/>
                </a:lnTo>
                <a:lnTo>
                  <a:pt x="8622055" y="42684"/>
                </a:lnTo>
                <a:lnTo>
                  <a:pt x="8630691" y="41795"/>
                </a:lnTo>
                <a:lnTo>
                  <a:pt x="8640407" y="40640"/>
                </a:lnTo>
                <a:lnTo>
                  <a:pt x="8648040" y="40005"/>
                </a:lnTo>
                <a:lnTo>
                  <a:pt x="8652624" y="39624"/>
                </a:lnTo>
                <a:lnTo>
                  <a:pt x="8668766" y="39243"/>
                </a:lnTo>
                <a:lnTo>
                  <a:pt x="8681225" y="41529"/>
                </a:lnTo>
                <a:lnTo>
                  <a:pt x="8644636" y="43180"/>
                </a:lnTo>
                <a:lnTo>
                  <a:pt x="8650656" y="45974"/>
                </a:lnTo>
                <a:lnTo>
                  <a:pt x="8662543" y="43942"/>
                </a:lnTo>
                <a:lnTo>
                  <a:pt x="8688553" y="42291"/>
                </a:lnTo>
                <a:lnTo>
                  <a:pt x="8720645" y="40906"/>
                </a:lnTo>
                <a:lnTo>
                  <a:pt x="8750770" y="39243"/>
                </a:lnTo>
                <a:lnTo>
                  <a:pt x="8732964" y="36969"/>
                </a:lnTo>
                <a:lnTo>
                  <a:pt x="8701303" y="37096"/>
                </a:lnTo>
                <a:lnTo>
                  <a:pt x="8632533" y="40005"/>
                </a:lnTo>
                <a:lnTo>
                  <a:pt x="8643544" y="34798"/>
                </a:lnTo>
                <a:lnTo>
                  <a:pt x="8674125" y="29857"/>
                </a:lnTo>
                <a:lnTo>
                  <a:pt x="8683434" y="28968"/>
                </a:lnTo>
                <a:lnTo>
                  <a:pt x="8720633" y="25400"/>
                </a:lnTo>
                <a:lnTo>
                  <a:pt x="8779370" y="22098"/>
                </a:lnTo>
                <a:lnTo>
                  <a:pt x="8812720" y="22225"/>
                </a:lnTo>
                <a:lnTo>
                  <a:pt x="8820963" y="24003"/>
                </a:lnTo>
                <a:lnTo>
                  <a:pt x="8818651" y="25920"/>
                </a:lnTo>
                <a:lnTo>
                  <a:pt x="8820366" y="26416"/>
                </a:lnTo>
                <a:lnTo>
                  <a:pt x="8881199" y="25400"/>
                </a:lnTo>
                <a:lnTo>
                  <a:pt x="8920124" y="22618"/>
                </a:lnTo>
                <a:lnTo>
                  <a:pt x="8924900" y="22098"/>
                </a:lnTo>
                <a:lnTo>
                  <a:pt x="8940419" y="20459"/>
                </a:lnTo>
                <a:lnTo>
                  <a:pt x="8949969" y="19443"/>
                </a:lnTo>
                <a:lnTo>
                  <a:pt x="8964397" y="18681"/>
                </a:lnTo>
                <a:lnTo>
                  <a:pt x="8983624" y="17653"/>
                </a:lnTo>
                <a:lnTo>
                  <a:pt x="9033942" y="18681"/>
                </a:lnTo>
                <a:lnTo>
                  <a:pt x="9052090" y="22352"/>
                </a:lnTo>
                <a:lnTo>
                  <a:pt x="9051811" y="25793"/>
                </a:lnTo>
                <a:lnTo>
                  <a:pt x="9045473" y="28829"/>
                </a:lnTo>
                <a:lnTo>
                  <a:pt x="9045384" y="31508"/>
                </a:lnTo>
                <a:lnTo>
                  <a:pt x="9008212" y="31750"/>
                </a:lnTo>
                <a:lnTo>
                  <a:pt x="8977566" y="30480"/>
                </a:lnTo>
                <a:lnTo>
                  <a:pt x="8950325" y="28829"/>
                </a:lnTo>
                <a:lnTo>
                  <a:pt x="8923337" y="28067"/>
                </a:lnTo>
                <a:lnTo>
                  <a:pt x="8969108" y="30619"/>
                </a:lnTo>
                <a:lnTo>
                  <a:pt x="8953055" y="31750"/>
                </a:lnTo>
                <a:lnTo>
                  <a:pt x="8932989" y="32512"/>
                </a:lnTo>
                <a:lnTo>
                  <a:pt x="8912390" y="32766"/>
                </a:lnTo>
                <a:lnTo>
                  <a:pt x="8894737" y="32397"/>
                </a:lnTo>
                <a:lnTo>
                  <a:pt x="8923325" y="33921"/>
                </a:lnTo>
                <a:lnTo>
                  <a:pt x="9152649" y="35941"/>
                </a:lnTo>
                <a:lnTo>
                  <a:pt x="9207462" y="37465"/>
                </a:lnTo>
                <a:lnTo>
                  <a:pt x="9235948" y="34925"/>
                </a:lnTo>
                <a:lnTo>
                  <a:pt x="9244076" y="33655"/>
                </a:lnTo>
                <a:lnTo>
                  <a:pt x="9241803" y="32766"/>
                </a:lnTo>
                <a:lnTo>
                  <a:pt x="9240837" y="32397"/>
                </a:lnTo>
                <a:lnTo>
                  <a:pt x="9209380" y="32397"/>
                </a:lnTo>
                <a:lnTo>
                  <a:pt x="9208414" y="31750"/>
                </a:lnTo>
                <a:lnTo>
                  <a:pt x="9205912" y="30099"/>
                </a:lnTo>
                <a:lnTo>
                  <a:pt x="9238336" y="26809"/>
                </a:lnTo>
                <a:lnTo>
                  <a:pt x="9228442" y="25527"/>
                </a:lnTo>
                <a:lnTo>
                  <a:pt x="9295778" y="21463"/>
                </a:lnTo>
                <a:lnTo>
                  <a:pt x="9333700" y="20459"/>
                </a:lnTo>
                <a:lnTo>
                  <a:pt x="9375280" y="21336"/>
                </a:lnTo>
                <a:lnTo>
                  <a:pt x="9386722" y="26416"/>
                </a:lnTo>
                <a:lnTo>
                  <a:pt x="9379687" y="25273"/>
                </a:lnTo>
                <a:lnTo>
                  <a:pt x="9364789" y="24638"/>
                </a:lnTo>
                <a:lnTo>
                  <a:pt x="9347035" y="24396"/>
                </a:lnTo>
                <a:lnTo>
                  <a:pt x="9331414" y="24638"/>
                </a:lnTo>
                <a:lnTo>
                  <a:pt x="9356293" y="25031"/>
                </a:lnTo>
                <a:lnTo>
                  <a:pt x="9388856" y="27051"/>
                </a:lnTo>
                <a:lnTo>
                  <a:pt x="9421787" y="28067"/>
                </a:lnTo>
                <a:lnTo>
                  <a:pt x="9438653" y="26416"/>
                </a:lnTo>
                <a:lnTo>
                  <a:pt x="9447733" y="25527"/>
                </a:lnTo>
                <a:lnTo>
                  <a:pt x="9406738" y="21336"/>
                </a:lnTo>
                <a:lnTo>
                  <a:pt x="9470072" y="17018"/>
                </a:lnTo>
                <a:lnTo>
                  <a:pt x="9475749" y="16637"/>
                </a:lnTo>
                <a:lnTo>
                  <a:pt x="9513595" y="15113"/>
                </a:lnTo>
                <a:lnTo>
                  <a:pt x="9552622" y="1524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344104" y="1552633"/>
            <a:ext cx="30480" cy="2540"/>
          </a:xfrm>
          <a:custGeom>
            <a:avLst/>
            <a:gdLst/>
            <a:ahLst/>
            <a:cxnLst/>
            <a:rect l="l" t="t" r="r" b="b"/>
            <a:pathLst>
              <a:path w="30479" h="2540">
                <a:moveTo>
                  <a:pt x="28400" y="0"/>
                </a:moveTo>
                <a:lnTo>
                  <a:pt x="11565" y="269"/>
                </a:lnTo>
                <a:lnTo>
                  <a:pt x="981" y="923"/>
                </a:lnTo>
                <a:lnTo>
                  <a:pt x="0" y="1731"/>
                </a:lnTo>
                <a:lnTo>
                  <a:pt x="11972" y="2462"/>
                </a:lnTo>
                <a:lnTo>
                  <a:pt x="17771" y="1642"/>
                </a:lnTo>
                <a:lnTo>
                  <a:pt x="24535" y="2462"/>
                </a:lnTo>
                <a:lnTo>
                  <a:pt x="30333" y="1642"/>
                </a:lnTo>
                <a:lnTo>
                  <a:pt x="2840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042650" y="1541538"/>
            <a:ext cx="89535" cy="4445"/>
          </a:xfrm>
          <a:custGeom>
            <a:avLst/>
            <a:gdLst/>
            <a:ahLst/>
            <a:cxnLst/>
            <a:rect l="l" t="t" r="r" b="b"/>
            <a:pathLst>
              <a:path w="89534" h="4444">
                <a:moveTo>
                  <a:pt x="57442" y="3187"/>
                </a:moveTo>
                <a:lnTo>
                  <a:pt x="51701" y="3187"/>
                </a:lnTo>
                <a:lnTo>
                  <a:pt x="51435" y="812"/>
                </a:lnTo>
                <a:lnTo>
                  <a:pt x="40208" y="0"/>
                </a:lnTo>
                <a:lnTo>
                  <a:pt x="21805" y="342"/>
                </a:lnTo>
                <a:lnTo>
                  <a:pt x="0" y="1435"/>
                </a:lnTo>
                <a:lnTo>
                  <a:pt x="6146" y="3314"/>
                </a:lnTo>
                <a:lnTo>
                  <a:pt x="19024" y="3962"/>
                </a:lnTo>
                <a:lnTo>
                  <a:pt x="36753" y="3784"/>
                </a:lnTo>
                <a:lnTo>
                  <a:pt x="57442" y="3187"/>
                </a:lnTo>
                <a:close/>
              </a:path>
              <a:path w="89534" h="4444">
                <a:moveTo>
                  <a:pt x="89306" y="2489"/>
                </a:moveTo>
                <a:lnTo>
                  <a:pt x="88646" y="1968"/>
                </a:lnTo>
                <a:lnTo>
                  <a:pt x="83312" y="2019"/>
                </a:lnTo>
                <a:lnTo>
                  <a:pt x="74523" y="2311"/>
                </a:lnTo>
                <a:lnTo>
                  <a:pt x="63500" y="2489"/>
                </a:lnTo>
                <a:lnTo>
                  <a:pt x="89306" y="2489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725766" y="1529131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09">
                <a:moveTo>
                  <a:pt x="35558" y="0"/>
                </a:moveTo>
                <a:lnTo>
                  <a:pt x="12276" y="1654"/>
                </a:lnTo>
                <a:lnTo>
                  <a:pt x="0" y="3769"/>
                </a:lnTo>
                <a:lnTo>
                  <a:pt x="26240" y="3808"/>
                </a:lnTo>
                <a:lnTo>
                  <a:pt x="33281" y="3538"/>
                </a:lnTo>
                <a:lnTo>
                  <a:pt x="36416" y="2269"/>
                </a:lnTo>
                <a:lnTo>
                  <a:pt x="38487" y="1153"/>
                </a:lnTo>
                <a:lnTo>
                  <a:pt x="42332" y="1345"/>
                </a:lnTo>
                <a:lnTo>
                  <a:pt x="35558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039475" y="1550172"/>
            <a:ext cx="27305" cy="5080"/>
          </a:xfrm>
          <a:custGeom>
            <a:avLst/>
            <a:gdLst/>
            <a:ahLst/>
            <a:cxnLst/>
            <a:rect l="l" t="t" r="r" b="b"/>
            <a:pathLst>
              <a:path w="27304" h="5080">
                <a:moveTo>
                  <a:pt x="15991" y="0"/>
                </a:moveTo>
                <a:lnTo>
                  <a:pt x="0" y="3939"/>
                </a:lnTo>
                <a:lnTo>
                  <a:pt x="26987" y="4923"/>
                </a:lnTo>
                <a:lnTo>
                  <a:pt x="1599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841990" y="1549666"/>
            <a:ext cx="94615" cy="1905"/>
          </a:xfrm>
          <a:custGeom>
            <a:avLst/>
            <a:gdLst/>
            <a:ahLst/>
            <a:cxnLst/>
            <a:rect l="l" t="t" r="r" b="b"/>
            <a:pathLst>
              <a:path w="94615" h="1905">
                <a:moveTo>
                  <a:pt x="57785" y="927"/>
                </a:moveTo>
                <a:lnTo>
                  <a:pt x="36830" y="342"/>
                </a:lnTo>
                <a:lnTo>
                  <a:pt x="18059" y="0"/>
                </a:lnTo>
                <a:lnTo>
                  <a:pt x="4699" y="114"/>
                </a:lnTo>
                <a:lnTo>
                  <a:pt x="0" y="927"/>
                </a:lnTo>
                <a:lnTo>
                  <a:pt x="46228" y="1739"/>
                </a:lnTo>
                <a:lnTo>
                  <a:pt x="45262" y="927"/>
                </a:lnTo>
                <a:lnTo>
                  <a:pt x="57785" y="927"/>
                </a:lnTo>
                <a:close/>
              </a:path>
              <a:path w="94615" h="1905">
                <a:moveTo>
                  <a:pt x="94297" y="508"/>
                </a:moveTo>
                <a:lnTo>
                  <a:pt x="86969" y="533"/>
                </a:lnTo>
                <a:lnTo>
                  <a:pt x="77470" y="660"/>
                </a:lnTo>
                <a:lnTo>
                  <a:pt x="67271" y="1028"/>
                </a:lnTo>
                <a:lnTo>
                  <a:pt x="57785" y="1739"/>
                </a:lnTo>
                <a:lnTo>
                  <a:pt x="68478" y="1727"/>
                </a:lnTo>
                <a:lnTo>
                  <a:pt x="78562" y="1587"/>
                </a:lnTo>
                <a:lnTo>
                  <a:pt x="87376" y="1219"/>
                </a:lnTo>
                <a:lnTo>
                  <a:pt x="94297" y="50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308838" y="1548941"/>
            <a:ext cx="51435" cy="3810"/>
          </a:xfrm>
          <a:custGeom>
            <a:avLst/>
            <a:gdLst/>
            <a:ahLst/>
            <a:cxnLst/>
            <a:rect l="l" t="t" r="r" b="b"/>
            <a:pathLst>
              <a:path w="51434" h="3809">
                <a:moveTo>
                  <a:pt x="49916" y="0"/>
                </a:moveTo>
                <a:lnTo>
                  <a:pt x="386" y="923"/>
                </a:lnTo>
                <a:lnTo>
                  <a:pt x="0" y="2134"/>
                </a:lnTo>
                <a:lnTo>
                  <a:pt x="5149" y="2999"/>
                </a:lnTo>
                <a:lnTo>
                  <a:pt x="14585" y="3518"/>
                </a:lnTo>
                <a:lnTo>
                  <a:pt x="27056" y="3691"/>
                </a:lnTo>
                <a:lnTo>
                  <a:pt x="36522" y="2596"/>
                </a:lnTo>
                <a:lnTo>
                  <a:pt x="45630" y="1846"/>
                </a:lnTo>
                <a:lnTo>
                  <a:pt x="51167" y="1096"/>
                </a:lnTo>
                <a:lnTo>
                  <a:pt x="499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483850" y="1557558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1904" y="0"/>
                </a:moveTo>
                <a:lnTo>
                  <a:pt x="0" y="6154"/>
                </a:lnTo>
                <a:lnTo>
                  <a:pt x="23812" y="3516"/>
                </a:lnTo>
                <a:lnTo>
                  <a:pt x="10477" y="2637"/>
                </a:lnTo>
                <a:lnTo>
                  <a:pt x="9525" y="1757"/>
                </a:lnTo>
                <a:lnTo>
                  <a:pt x="1904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328876" y="1563711"/>
            <a:ext cx="53340" cy="2540"/>
          </a:xfrm>
          <a:custGeom>
            <a:avLst/>
            <a:gdLst/>
            <a:ahLst/>
            <a:cxnLst/>
            <a:rect l="l" t="t" r="r" b="b"/>
            <a:pathLst>
              <a:path w="53340" h="2540">
                <a:moveTo>
                  <a:pt x="34516" y="0"/>
                </a:moveTo>
                <a:lnTo>
                  <a:pt x="4790" y="1462"/>
                </a:lnTo>
                <a:lnTo>
                  <a:pt x="0" y="2164"/>
                </a:lnTo>
                <a:lnTo>
                  <a:pt x="25921" y="2462"/>
                </a:lnTo>
                <a:lnTo>
                  <a:pt x="35725" y="1645"/>
                </a:lnTo>
                <a:lnTo>
                  <a:pt x="49201" y="1000"/>
                </a:lnTo>
                <a:lnTo>
                  <a:pt x="53185" y="471"/>
                </a:lnTo>
                <a:lnTo>
                  <a:pt x="34516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621837" y="1546478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10257" y="0"/>
                </a:moveTo>
                <a:lnTo>
                  <a:pt x="0" y="8616"/>
                </a:lnTo>
                <a:lnTo>
                  <a:pt x="11112" y="8616"/>
                </a:lnTo>
                <a:lnTo>
                  <a:pt x="10257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61780" y="1566176"/>
            <a:ext cx="73025" cy="9525"/>
          </a:xfrm>
          <a:custGeom>
            <a:avLst/>
            <a:gdLst/>
            <a:ahLst/>
            <a:cxnLst/>
            <a:rect l="l" t="t" r="r" b="b"/>
            <a:pathLst>
              <a:path w="73025" h="9525">
                <a:moveTo>
                  <a:pt x="61569" y="0"/>
                </a:moveTo>
                <a:lnTo>
                  <a:pt x="51447" y="1231"/>
                </a:lnTo>
                <a:lnTo>
                  <a:pt x="46863" y="1231"/>
                </a:lnTo>
                <a:lnTo>
                  <a:pt x="44107" y="2463"/>
                </a:lnTo>
                <a:lnTo>
                  <a:pt x="61569" y="0"/>
                </a:lnTo>
                <a:close/>
              </a:path>
              <a:path w="73025" h="9525">
                <a:moveTo>
                  <a:pt x="72580" y="5918"/>
                </a:moveTo>
                <a:lnTo>
                  <a:pt x="72136" y="4889"/>
                </a:lnTo>
                <a:lnTo>
                  <a:pt x="44272" y="3492"/>
                </a:lnTo>
                <a:lnTo>
                  <a:pt x="43815" y="2463"/>
                </a:lnTo>
                <a:lnTo>
                  <a:pt x="20701" y="3416"/>
                </a:lnTo>
                <a:lnTo>
                  <a:pt x="5588" y="4292"/>
                </a:lnTo>
                <a:lnTo>
                  <a:pt x="0" y="5981"/>
                </a:lnTo>
                <a:lnTo>
                  <a:pt x="5461" y="9359"/>
                </a:lnTo>
                <a:lnTo>
                  <a:pt x="33616" y="9182"/>
                </a:lnTo>
                <a:lnTo>
                  <a:pt x="48209" y="5600"/>
                </a:lnTo>
                <a:lnTo>
                  <a:pt x="72580" y="5918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22412" y="1516938"/>
            <a:ext cx="103505" cy="7620"/>
          </a:xfrm>
          <a:custGeom>
            <a:avLst/>
            <a:gdLst/>
            <a:ahLst/>
            <a:cxnLst/>
            <a:rect l="l" t="t" r="r" b="b"/>
            <a:pathLst>
              <a:path w="103505" h="7619">
                <a:moveTo>
                  <a:pt x="30162" y="7391"/>
                </a:moveTo>
                <a:lnTo>
                  <a:pt x="21678" y="2463"/>
                </a:lnTo>
                <a:lnTo>
                  <a:pt x="0" y="6565"/>
                </a:lnTo>
                <a:lnTo>
                  <a:pt x="7086" y="6578"/>
                </a:lnTo>
                <a:lnTo>
                  <a:pt x="15786" y="6667"/>
                </a:lnTo>
                <a:lnTo>
                  <a:pt x="24117" y="6921"/>
                </a:lnTo>
                <a:lnTo>
                  <a:pt x="30162" y="7391"/>
                </a:lnTo>
                <a:close/>
              </a:path>
              <a:path w="103505" h="7619">
                <a:moveTo>
                  <a:pt x="103187" y="1854"/>
                </a:moveTo>
                <a:lnTo>
                  <a:pt x="65087" y="0"/>
                </a:lnTo>
                <a:lnTo>
                  <a:pt x="89509" y="3695"/>
                </a:lnTo>
                <a:lnTo>
                  <a:pt x="103187" y="1854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50037" y="1573559"/>
            <a:ext cx="33655" cy="3810"/>
          </a:xfrm>
          <a:custGeom>
            <a:avLst/>
            <a:gdLst/>
            <a:ahLst/>
            <a:cxnLst/>
            <a:rect l="l" t="t" r="r" b="b"/>
            <a:pathLst>
              <a:path w="33654" h="3809">
                <a:moveTo>
                  <a:pt x="0" y="0"/>
                </a:moveTo>
                <a:lnTo>
                  <a:pt x="30396" y="3693"/>
                </a:lnTo>
                <a:lnTo>
                  <a:pt x="33337" y="1846"/>
                </a:lnTo>
                <a:lnTo>
                  <a:pt x="28128" y="1298"/>
                </a:lnTo>
                <a:lnTo>
                  <a:pt x="21081" y="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62675" y="156617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0" y="0"/>
                </a:moveTo>
                <a:lnTo>
                  <a:pt x="7470" y="4923"/>
                </a:lnTo>
                <a:lnTo>
                  <a:pt x="15875" y="4923"/>
                </a:lnTo>
                <a:lnTo>
                  <a:pt x="0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43600" y="1574318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1271" y="0"/>
                </a:moveTo>
                <a:lnTo>
                  <a:pt x="0" y="2164"/>
                </a:lnTo>
                <a:lnTo>
                  <a:pt x="13525" y="2380"/>
                </a:lnTo>
                <a:lnTo>
                  <a:pt x="42012" y="1947"/>
                </a:lnTo>
                <a:lnTo>
                  <a:pt x="55537" y="2164"/>
                </a:lnTo>
                <a:lnTo>
                  <a:pt x="30028" y="1731"/>
                </a:lnTo>
                <a:lnTo>
                  <a:pt x="11610" y="432"/>
                </a:lnTo>
                <a:lnTo>
                  <a:pt x="1271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582103" y="395978"/>
          <a:ext cx="8345805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671195"/>
                <a:gridCol w="1566545"/>
                <a:gridCol w="671195"/>
                <a:gridCol w="2462529"/>
                <a:gridCol w="670559"/>
                <a:gridCol w="814070"/>
              </a:tblGrid>
              <a:tr h="423365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Viendo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el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patrón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de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dispersion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de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015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una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23365">
                <a:tc>
                  <a:txBody>
                    <a:bodyPr/>
                    <a:lstStyle/>
                    <a:p>
                      <a:pPr marL="31750">
                        <a:lnSpc>
                          <a:spcPts val="3150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matriz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en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dirty="0" sz="320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MatLab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59" y="1737457"/>
            <a:ext cx="4560915" cy="426720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860784" y="5978431"/>
            <a:ext cx="6075045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73025" marR="5080" indent="-60325">
              <a:lnSpc>
                <a:spcPts val="2600"/>
              </a:lnSpc>
              <a:spcBef>
                <a:spcPts val="42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nanc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 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tf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Op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ti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dirty="0" u="heavy" sz="24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https://sparse.tamu.edu/GHS_psdef/finance256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031" y="1426540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9150" y="1409839"/>
            <a:ext cx="19881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4445" algn="l"/>
                <a:tab pos="1805939" algn="l"/>
              </a:tabLst>
            </a:pPr>
            <a:r>
              <a:rPr dirty="0" sz="2400">
                <a:latin typeface="Cambria Math"/>
                <a:cs typeface="Cambria Math"/>
              </a:rPr>
              <a:t>𝑦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𝑧	=	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4057" y="1444956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2176" y="1428255"/>
            <a:ext cx="3071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4445" algn="l"/>
                <a:tab pos="2075180" algn="l"/>
                <a:tab pos="287655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=	0	</a:t>
            </a: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3340" y="1404696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6607" y="1404696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33273" y="1070118"/>
          <a:ext cx="938149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/>
                <a:gridCol w="534669"/>
                <a:gridCol w="827405"/>
                <a:gridCol w="1880235"/>
                <a:gridCol w="534670"/>
                <a:gridCol w="1128395"/>
                <a:gridCol w="1648459"/>
                <a:gridCol w="534670"/>
                <a:gridCol w="885190"/>
              </a:tblGrid>
              <a:tr h="369105">
                <a:tc>
                  <a:txBody>
                    <a:bodyPr/>
                    <a:lstStyle/>
                    <a:p>
                      <a:pPr algn="ctr" marR="11430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sz="2400" spc="4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7980">
                        <a:lnSpc>
                          <a:spcPts val="2780"/>
                        </a:lnSpc>
                        <a:spcBef>
                          <a:spcPts val="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80"/>
                        </a:lnSpc>
                        <a:spcBef>
                          <a:spcPts val="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R="114935">
                        <a:lnSpc>
                          <a:spcPts val="2780"/>
                        </a:lnSpc>
                        <a:spcBef>
                          <a:spcPts val="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dirty="0" sz="2400" spc="-3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28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8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014">
                        <a:lnSpc>
                          <a:spcPts val="28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2400" spc="-3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dirty="0" sz="2400" spc="-4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367601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014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374248">
                <a:tc>
                  <a:txBody>
                    <a:bodyPr/>
                    <a:lstStyle/>
                    <a:p>
                      <a:pPr algn="ctr" marR="115570">
                        <a:lnSpc>
                          <a:spcPts val="275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sz="2400" spc="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dirty="0" sz="2400" spc="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5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75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51155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sz="2400" spc="5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dirty="0" sz="2400" spc="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109855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119380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sz="2400" spc="5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dirty="0" sz="2400" spc="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5095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8112" y="2373992"/>
            <a:ext cx="223837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i="1">
                <a:solidFill>
                  <a:srgbClr val="FFFFFF"/>
                </a:solidFill>
                <a:latin typeface="Corbel"/>
                <a:cs typeface="Corbel"/>
              </a:rPr>
              <a:t>¿</a:t>
            </a:r>
            <a:r>
              <a:rPr dirty="0" sz="2450" spc="-40">
                <a:solidFill>
                  <a:srgbClr val="FFFFFF"/>
                </a:solidFill>
                <a:latin typeface="Cambria Math"/>
                <a:cs typeface="Cambria Math"/>
              </a:rPr>
              <a:t>E</a:t>
            </a:r>
            <a:r>
              <a:rPr dirty="0" sz="2450" spc="-35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r>
              <a:rPr dirty="0" sz="2450" spc="-25">
                <a:solidFill>
                  <a:srgbClr val="FFFFFF"/>
                </a:solidFill>
                <a:latin typeface="Cambria Math"/>
                <a:cs typeface="Cambria Math"/>
              </a:rPr>
              <a:t>c</a:t>
            </a:r>
            <a:r>
              <a:rPr dirty="0" sz="2450" spc="-35">
                <a:solidFill>
                  <a:srgbClr val="FFFFFF"/>
                </a:solidFill>
                <a:latin typeface="Cambria Math"/>
                <a:cs typeface="Cambria Math"/>
              </a:rPr>
              <a:t>u</a:t>
            </a:r>
            <a:r>
              <a:rPr dirty="0" sz="2450" spc="-20">
                <a:solidFill>
                  <a:srgbClr val="FFFFFF"/>
                </a:solidFill>
                <a:latin typeface="Cambria Math"/>
                <a:cs typeface="Cambria Math"/>
              </a:rPr>
              <a:t>e</a:t>
            </a:r>
            <a:r>
              <a:rPr dirty="0" sz="2450" spc="-35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r>
              <a:rPr dirty="0" sz="2450" spc="-20">
                <a:solidFill>
                  <a:srgbClr val="FFFFFF"/>
                </a:solidFill>
                <a:latin typeface="Cambria Math"/>
                <a:cs typeface="Cambria Math"/>
              </a:rPr>
              <a:t>t</a:t>
            </a:r>
            <a:r>
              <a:rPr dirty="0" sz="2450" spc="-65">
                <a:solidFill>
                  <a:srgbClr val="FFFFFF"/>
                </a:solidFill>
                <a:latin typeface="Cambria Math"/>
                <a:cs typeface="Cambria Math"/>
              </a:rPr>
              <a:t>r</a:t>
            </a:r>
            <a:r>
              <a:rPr dirty="0" sz="2450" spc="-25">
                <a:solidFill>
                  <a:srgbClr val="FFFFFF"/>
                </a:solidFill>
                <a:latin typeface="Cambria Math"/>
                <a:cs typeface="Cambria Math"/>
              </a:rPr>
              <a:t>e</a:t>
            </a:r>
            <a:r>
              <a:rPr dirty="0" sz="2450" spc="-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dirty="0" sz="2400" i="1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dirty="0" sz="2400" spc="-75" i="1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dirty="0" sz="2400" i="1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dirty="0" sz="2400" spc="-50" i="1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i="1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1919" y="2798281"/>
            <a:ext cx="905510" cy="282575"/>
          </a:xfrm>
          <a:custGeom>
            <a:avLst/>
            <a:gdLst/>
            <a:ahLst/>
            <a:cxnLst/>
            <a:rect l="l" t="t" r="r" b="b"/>
            <a:pathLst>
              <a:path w="905510" h="282575">
                <a:moveTo>
                  <a:pt x="815242" y="0"/>
                </a:moveTo>
                <a:lnTo>
                  <a:pt x="811223" y="11460"/>
                </a:lnTo>
                <a:lnTo>
                  <a:pt x="827567" y="18552"/>
                </a:lnTo>
                <a:lnTo>
                  <a:pt x="841622" y="28370"/>
                </a:lnTo>
                <a:lnTo>
                  <a:pt x="870159" y="73880"/>
                </a:lnTo>
                <a:lnTo>
                  <a:pt x="878494" y="115662"/>
                </a:lnTo>
                <a:lnTo>
                  <a:pt x="879535" y="139749"/>
                </a:lnTo>
                <a:lnTo>
                  <a:pt x="878489" y="164650"/>
                </a:lnTo>
                <a:lnTo>
                  <a:pt x="870118" y="207587"/>
                </a:lnTo>
                <a:lnTo>
                  <a:pt x="841641" y="253826"/>
                </a:lnTo>
                <a:lnTo>
                  <a:pt x="811670" y="270868"/>
                </a:lnTo>
                <a:lnTo>
                  <a:pt x="815242" y="282327"/>
                </a:lnTo>
                <a:lnTo>
                  <a:pt x="853751" y="264263"/>
                </a:lnTo>
                <a:lnTo>
                  <a:pt x="882065" y="232990"/>
                </a:lnTo>
                <a:lnTo>
                  <a:pt x="899479" y="191114"/>
                </a:lnTo>
                <a:lnTo>
                  <a:pt x="905283" y="141237"/>
                </a:lnTo>
                <a:lnTo>
                  <a:pt x="903828" y="115355"/>
                </a:lnTo>
                <a:lnTo>
                  <a:pt x="892181" y="69479"/>
                </a:lnTo>
                <a:lnTo>
                  <a:pt x="869085" y="32133"/>
                </a:lnTo>
                <a:lnTo>
                  <a:pt x="835710" y="7390"/>
                </a:lnTo>
                <a:lnTo>
                  <a:pt x="815242" y="0"/>
                </a:lnTo>
                <a:close/>
              </a:path>
              <a:path w="90551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25895" y="2642693"/>
            <a:ext cx="2651125" cy="132905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20"/>
              </a:spcBef>
              <a:tabLst>
                <a:tab pos="106553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2 −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	+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1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0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  <a:p>
            <a:pPr marL="67945">
              <a:lnSpc>
                <a:spcPct val="100000"/>
              </a:lnSpc>
              <a:spcBef>
                <a:spcPts val="520"/>
              </a:spcBef>
            </a:pP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+𝑦</a:t>
            </a:r>
            <a:r>
              <a:rPr dirty="0" sz="2400" spc="13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1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4171" y="4111956"/>
            <a:ext cx="765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1076" y="3760642"/>
            <a:ext cx="1387475" cy="111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845"/>
              </a:lnSpc>
              <a:spcBef>
                <a:spcPts val="100"/>
              </a:spcBef>
              <a:tabLst>
                <a:tab pos="477520" algn="l"/>
                <a:tab pos="100965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	=	1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ts val="2845"/>
              </a:lnSpc>
              <a:tabLst>
                <a:tab pos="661035" algn="l"/>
                <a:tab pos="1192530" algn="l"/>
              </a:tabLst>
            </a:pPr>
            <a:r>
              <a:rPr dirty="0" baseline="2314" sz="3600" spc="111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𝑦	=	1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  <a:tabLst>
                <a:tab pos="468630" algn="l"/>
                <a:tab pos="100012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=	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9837" y="3947727"/>
            <a:ext cx="984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implica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70694" y="4354822"/>
            <a:ext cx="923925" cy="123189"/>
          </a:xfrm>
          <a:custGeom>
            <a:avLst/>
            <a:gdLst/>
            <a:ahLst/>
            <a:cxnLst/>
            <a:rect l="l" t="t" r="r" b="b"/>
            <a:pathLst>
              <a:path w="923925" h="123189">
                <a:moveTo>
                  <a:pt x="865110" y="0"/>
                </a:moveTo>
                <a:lnTo>
                  <a:pt x="856329" y="8186"/>
                </a:lnTo>
                <a:lnTo>
                  <a:pt x="890410" y="51494"/>
                </a:lnTo>
                <a:lnTo>
                  <a:pt x="0" y="51494"/>
                </a:lnTo>
                <a:lnTo>
                  <a:pt x="0" y="71288"/>
                </a:lnTo>
                <a:lnTo>
                  <a:pt x="890410" y="71288"/>
                </a:lnTo>
                <a:lnTo>
                  <a:pt x="856329" y="114747"/>
                </a:lnTo>
                <a:lnTo>
                  <a:pt x="865110" y="122932"/>
                </a:lnTo>
                <a:lnTo>
                  <a:pt x="923599" y="66229"/>
                </a:lnTo>
                <a:lnTo>
                  <a:pt x="923599" y="56704"/>
                </a:lnTo>
                <a:lnTo>
                  <a:pt x="865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78600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Generando</a:t>
            </a:r>
            <a:r>
              <a:rPr dirty="0" spc="-15"/>
              <a:t> </a:t>
            </a:r>
            <a:r>
              <a:rPr dirty="0"/>
              <a:t>el</a:t>
            </a:r>
            <a:r>
              <a:rPr dirty="0" spc="-15"/>
              <a:t> </a:t>
            </a:r>
            <a:r>
              <a:rPr dirty="0"/>
              <a:t>archivo</a:t>
            </a:r>
            <a:r>
              <a:rPr dirty="0" spc="-15"/>
              <a:t> </a:t>
            </a:r>
            <a:r>
              <a:rPr dirty="0"/>
              <a:t>en</a:t>
            </a:r>
            <a:r>
              <a:rPr dirty="0" spc="-15"/>
              <a:t> </a:t>
            </a:r>
            <a:r>
              <a:rPr dirty="0"/>
              <a:t>formato</a:t>
            </a:r>
            <a:r>
              <a:rPr dirty="0" spc="-15"/>
              <a:t> </a:t>
            </a:r>
            <a:r>
              <a:rPr dirty="0"/>
              <a:t>dot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64" y="1700808"/>
            <a:ext cx="7601233" cy="426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4759" y="5941782"/>
            <a:ext cx="6075045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73025" marR="5080" indent="-60325">
              <a:lnSpc>
                <a:spcPts val="2600"/>
              </a:lnSpc>
              <a:spcBef>
                <a:spcPts val="42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nanc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 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tf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Op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ti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dirty="0" u="heavy" sz="24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https://sparse.tamu.edu/GHS_psdef/finance256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69646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Gráfique</a:t>
            </a:r>
            <a:r>
              <a:rPr dirty="0" spc="-30"/>
              <a:t> </a:t>
            </a:r>
            <a:r>
              <a:rPr dirty="0"/>
              <a:t>la</a:t>
            </a:r>
            <a:r>
              <a:rPr dirty="0" spc="-25"/>
              <a:t> </a:t>
            </a:r>
            <a:r>
              <a:rPr dirty="0"/>
              <a:t>matriz</a:t>
            </a:r>
            <a:r>
              <a:rPr dirty="0" spc="-30"/>
              <a:t> </a:t>
            </a:r>
            <a:r>
              <a:rPr dirty="0"/>
              <a:t>seleccionada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855" y="1916832"/>
            <a:ext cx="3816477" cy="3589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6459" y="1916832"/>
            <a:ext cx="3456383" cy="36401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8615" y="5773641"/>
            <a:ext cx="6075045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72390" marR="5080" indent="-60325">
              <a:lnSpc>
                <a:spcPts val="2600"/>
              </a:lnSpc>
              <a:spcBef>
                <a:spcPts val="42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nanc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 </a:t>
            </a:r>
            <a:r>
              <a:rPr dirty="0" sz="2400" spc="-10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tf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1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Op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ti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dirty="0" u="heavy" sz="24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https://sparse.tamu.edu/GHS_psdef/finance256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153" y="717613"/>
            <a:ext cx="24879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153" y="1581217"/>
            <a:ext cx="5783580" cy="41281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86385" marR="1821180" indent="-274320">
              <a:lnSpc>
                <a:spcPct val="119200"/>
              </a:lnSpc>
              <a:spcBef>
                <a:spcPts val="80"/>
              </a:spcBef>
              <a:buClr>
                <a:srgbClr val="FFFFFF"/>
              </a:buClr>
              <a:buFont typeface="Microsoft Sans Serif"/>
              <a:buChar char="▪"/>
              <a:tabLst>
                <a:tab pos="314960" algn="l"/>
                <a:tab pos="315595" algn="l"/>
              </a:tabLst>
            </a:pPr>
            <a:r>
              <a:rPr dirty="0"/>
              <a:t>	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Beauty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Linear Algebra.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Margot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Gerritsen.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TED </a:t>
            </a:r>
            <a:r>
              <a:rPr dirty="0" sz="1100" spc="-204">
                <a:solidFill>
                  <a:srgbClr val="57BCE5"/>
                </a:solidFill>
                <a:latin typeface="Corbel"/>
                <a:cs typeface="Corbel"/>
              </a:rPr>
              <a:t> 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2"/>
              </a:rPr>
              <a:t>www.youtube.com/watch?v=8CX-Q0gtSp8 </a:t>
            </a:r>
            <a:r>
              <a:rPr dirty="0" sz="1000">
                <a:solidFill>
                  <a:srgbClr val="57BCE5"/>
                </a:solidFill>
                <a:latin typeface="Corbel"/>
                <a:cs typeface="Corbel"/>
              </a:rPr>
              <a:t> 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3"/>
              </a:rPr>
              <a:t>www.youtube.com/watch?v=s6p864XVxeU</a:t>
            </a:r>
            <a:endParaRPr sz="1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▪"/>
            </a:pPr>
            <a:endParaRPr sz="900">
              <a:latin typeface="Corbel"/>
              <a:cs typeface="Corbel"/>
            </a:endParaRPr>
          </a:p>
          <a:p>
            <a:pPr marL="311785" marR="2792095" indent="-299720">
              <a:lnSpc>
                <a:spcPct val="119100"/>
              </a:lnSpc>
              <a:buFont typeface="Microsoft Sans Serif"/>
              <a:buChar char="▪"/>
              <a:tabLst>
                <a:tab pos="314960" algn="l"/>
                <a:tab pos="315595" algn="l"/>
              </a:tabLst>
            </a:pP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The beauty of mathematics.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Tim Davis </a:t>
            </a:r>
            <a:r>
              <a:rPr dirty="0" sz="1100">
                <a:solidFill>
                  <a:srgbClr val="57BCE5"/>
                </a:solidFill>
                <a:latin typeface="Corbel"/>
                <a:cs typeface="Corbel"/>
              </a:rPr>
              <a:t> 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4"/>
              </a:rPr>
              <a:t>www.youtube.com/watch?v=jECBfI52hk8 </a:t>
            </a:r>
            <a:r>
              <a:rPr dirty="0" sz="1000">
                <a:solidFill>
                  <a:srgbClr val="57BCE5"/>
                </a:solidFill>
                <a:latin typeface="Corbel"/>
                <a:cs typeface="Corbel"/>
              </a:rPr>
              <a:t> 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https://engineering.tamu.edu/cse/people/davis-tim</a:t>
            </a:r>
            <a:endParaRPr sz="1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Microsoft Sans Serif"/>
              <a:buChar char="▪"/>
            </a:pPr>
            <a:endParaRPr sz="1100">
              <a:latin typeface="Corbel"/>
              <a:cs typeface="Corbel"/>
            </a:endParaRPr>
          </a:p>
          <a:p>
            <a:pPr marL="315595" indent="-302895">
              <a:lnSpc>
                <a:spcPct val="100000"/>
              </a:lnSpc>
              <a:buFont typeface="Microsoft Sans Serif"/>
              <a:buChar char="▪"/>
              <a:tabLst>
                <a:tab pos="314960" algn="l"/>
                <a:tab pos="315595" algn="l"/>
              </a:tabLst>
            </a:pP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Dr.</a:t>
            </a:r>
            <a:r>
              <a:rPr dirty="0" sz="11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Yifan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Hu.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Yahoo Labs</a:t>
            </a:r>
            <a:endParaRPr sz="1100">
              <a:latin typeface="Corbel"/>
              <a:cs typeface="Corbel"/>
            </a:endParaRPr>
          </a:p>
          <a:p>
            <a:pPr marL="286385">
              <a:lnSpc>
                <a:spcPct val="100000"/>
              </a:lnSpc>
              <a:spcBef>
                <a:spcPts val="245"/>
              </a:spcBef>
            </a:pP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5"/>
              </a:rPr>
              <a:t>http://yifanhu.net</a:t>
            </a:r>
            <a:endParaRPr sz="1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15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SuiteSparse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Matrix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Collection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Formerly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University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11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Florida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Sparse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Matrix</a:t>
            </a:r>
            <a:r>
              <a:rPr dirty="0" sz="11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Collection</a:t>
            </a:r>
            <a:endParaRPr sz="1100">
              <a:latin typeface="Corbel"/>
              <a:cs typeface="Corbel"/>
            </a:endParaRPr>
          </a:p>
          <a:p>
            <a:pPr marL="286385" marR="2987040">
              <a:lnSpc>
                <a:spcPct val="119400"/>
              </a:lnSpc>
              <a:spcBef>
                <a:spcPts val="15"/>
              </a:spcBef>
            </a:pP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</a:rPr>
              <a:t>https://sparse.tamu.edu/other_interfaces </a:t>
            </a:r>
            <a:r>
              <a:rPr dirty="0" sz="1000">
                <a:solidFill>
                  <a:srgbClr val="57BCE5"/>
                </a:solidFill>
                <a:latin typeface="Corbel"/>
                <a:cs typeface="Corbel"/>
              </a:rPr>
              <a:t> </a:t>
            </a: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6"/>
              </a:rPr>
              <a:t>http://faculty.cse.tamu.edu/davis/matrices.htm</a:t>
            </a:r>
            <a:r>
              <a:rPr dirty="0" sz="1000" spc="-5">
                <a:solidFill>
                  <a:srgbClr val="57BCE5"/>
                </a:solidFill>
                <a:latin typeface="Corbel"/>
                <a:cs typeface="Corbel"/>
                <a:hlinkClick r:id="rId6"/>
              </a:rPr>
              <a:t>l</a:t>
            </a:r>
            <a:endParaRPr sz="1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 Creating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animation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graphiz</a:t>
            </a:r>
            <a:endParaRPr sz="1100">
              <a:latin typeface="Corbel"/>
              <a:cs typeface="Corbel"/>
            </a:endParaRPr>
          </a:p>
          <a:p>
            <a:pPr marL="286385">
              <a:lnSpc>
                <a:spcPct val="100000"/>
              </a:lnSpc>
              <a:spcBef>
                <a:spcPts val="245"/>
              </a:spcBef>
            </a:pPr>
            <a:r>
              <a:rPr dirty="0" sz="1000" spc="-5">
                <a:solidFill>
                  <a:srgbClr val="FFFFFF"/>
                </a:solidFill>
                <a:latin typeface="Corbel"/>
                <a:cs typeface="Corbel"/>
                <a:hlinkClick r:id="rId7"/>
              </a:rPr>
              <a:t>http://gromgull.net/blog/2011/02/creating-animations-with-graphviz/</a:t>
            </a:r>
            <a:endParaRPr sz="1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buFont typeface="Microsoft Sans Serif"/>
              <a:buChar char="▪"/>
              <a:tabLst>
                <a:tab pos="286385" algn="l"/>
                <a:tab pos="287020" algn="l"/>
              </a:tabLst>
            </a:pP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 graphviz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package</a:t>
            </a:r>
            <a:endParaRPr sz="1100">
              <a:latin typeface="Corbel"/>
              <a:cs typeface="Corbel"/>
            </a:endParaRPr>
          </a:p>
          <a:p>
            <a:pPr marL="286385">
              <a:lnSpc>
                <a:spcPct val="100000"/>
              </a:lnSpc>
              <a:spcBef>
                <a:spcPts val="245"/>
              </a:spcBef>
            </a:pP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8"/>
              </a:rPr>
              <a:t>http://www.graphviz.org</a:t>
            </a:r>
            <a:endParaRPr sz="1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rbel"/>
              <a:cs typeface="Corbel"/>
            </a:endParaRPr>
          </a:p>
          <a:p>
            <a:pPr marL="315595" indent="-302895">
              <a:lnSpc>
                <a:spcPct val="100000"/>
              </a:lnSpc>
              <a:spcBef>
                <a:spcPts val="5"/>
              </a:spcBef>
              <a:buFont typeface="Microsoft Sans Serif"/>
              <a:buChar char="▪"/>
              <a:tabLst>
                <a:tab pos="314960" algn="l"/>
                <a:tab pos="315595" algn="l"/>
              </a:tabLst>
            </a:pP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Link: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 imageMagic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rbel"/>
                <a:cs typeface="Corbel"/>
              </a:rPr>
              <a:t>package</a:t>
            </a:r>
            <a:endParaRPr sz="1100">
              <a:latin typeface="Corbel"/>
              <a:cs typeface="Corbel"/>
            </a:endParaRPr>
          </a:p>
          <a:p>
            <a:pPr marL="286385">
              <a:lnSpc>
                <a:spcPct val="100000"/>
              </a:lnSpc>
              <a:spcBef>
                <a:spcPts val="245"/>
              </a:spcBef>
            </a:pPr>
            <a:r>
              <a:rPr dirty="0" u="sng" sz="1000" spc="-5">
                <a:solidFill>
                  <a:srgbClr val="57BCE5"/>
                </a:solidFill>
                <a:uFill>
                  <a:solidFill>
                    <a:srgbClr val="57BCE5"/>
                  </a:solidFill>
                </a:uFill>
                <a:latin typeface="Corbel"/>
                <a:cs typeface="Corbel"/>
                <a:hlinkClick r:id="rId9"/>
              </a:rPr>
              <a:t>http://www.imagemagick.org/Usage/anim_basics/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896" y="6139078"/>
            <a:ext cx="3621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2400" spc="-1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ie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dirty="0" sz="2400" spc="-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/0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dirty="0" sz="2400" spc="-5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1023" y="3042734"/>
            <a:ext cx="1982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rbel"/>
                <a:cs typeface="Corbel"/>
              </a:rPr>
              <a:t>M</a:t>
            </a:r>
            <a:r>
              <a:rPr dirty="0" sz="2400" spc="-5">
                <a:latin typeface="Corbel"/>
                <a:cs typeface="Corbel"/>
              </a:rPr>
              <a:t>uch</a:t>
            </a:r>
            <a:r>
              <a:rPr dirty="0" sz="2400">
                <a:latin typeface="Corbel"/>
                <a:cs typeface="Corbel"/>
              </a:rPr>
              <a:t>as</a:t>
            </a:r>
            <a:r>
              <a:rPr dirty="0" sz="2400" spc="-10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Gr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i</a:t>
            </a:r>
            <a:r>
              <a:rPr dirty="0" sz="2400">
                <a:latin typeface="Corbel"/>
                <a:cs typeface="Corbel"/>
              </a:rPr>
              <a:t>as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9186" y="1116750"/>
            <a:ext cx="178435" cy="3542665"/>
          </a:xfrm>
          <a:custGeom>
            <a:avLst/>
            <a:gdLst/>
            <a:ahLst/>
            <a:cxnLst/>
            <a:rect l="l" t="t" r="r" b="b"/>
            <a:pathLst>
              <a:path w="178435" h="3542665">
                <a:moveTo>
                  <a:pt x="177998" y="0"/>
                </a:moveTo>
                <a:lnTo>
                  <a:pt x="125183" y="23682"/>
                </a:lnTo>
                <a:lnTo>
                  <a:pt x="89966" y="73298"/>
                </a:lnTo>
                <a:lnTo>
                  <a:pt x="70154" y="151153"/>
                </a:lnTo>
                <a:lnTo>
                  <a:pt x="65200" y="201536"/>
                </a:lnTo>
                <a:lnTo>
                  <a:pt x="63549" y="259556"/>
                </a:lnTo>
                <a:lnTo>
                  <a:pt x="63549" y="1624700"/>
                </a:lnTo>
                <a:lnTo>
                  <a:pt x="62489" y="1656735"/>
                </a:lnTo>
                <a:lnTo>
                  <a:pt x="54006" y="1708081"/>
                </a:lnTo>
                <a:lnTo>
                  <a:pt x="37309" y="1742507"/>
                </a:lnTo>
                <a:lnTo>
                  <a:pt x="0" y="1762961"/>
                </a:lnTo>
                <a:lnTo>
                  <a:pt x="0" y="1780821"/>
                </a:lnTo>
                <a:lnTo>
                  <a:pt x="37700" y="1801191"/>
                </a:lnTo>
                <a:lnTo>
                  <a:pt x="59382" y="1858733"/>
                </a:lnTo>
                <a:lnTo>
                  <a:pt x="63549" y="1917743"/>
                </a:lnTo>
                <a:lnTo>
                  <a:pt x="63549" y="3282524"/>
                </a:lnTo>
                <a:lnTo>
                  <a:pt x="65200" y="3340544"/>
                </a:lnTo>
                <a:lnTo>
                  <a:pt x="70154" y="3390927"/>
                </a:lnTo>
                <a:lnTo>
                  <a:pt x="78409" y="3433673"/>
                </a:lnTo>
                <a:lnTo>
                  <a:pt x="105375" y="3496832"/>
                </a:lnTo>
                <a:lnTo>
                  <a:pt x="149391" y="3533481"/>
                </a:lnTo>
                <a:lnTo>
                  <a:pt x="177998" y="3542080"/>
                </a:lnTo>
                <a:lnTo>
                  <a:pt x="177998" y="3527941"/>
                </a:lnTo>
                <a:lnTo>
                  <a:pt x="157683" y="3519775"/>
                </a:lnTo>
                <a:lnTo>
                  <a:pt x="140345" y="3505543"/>
                </a:lnTo>
                <a:lnTo>
                  <a:pt x="114598" y="3458885"/>
                </a:lnTo>
                <a:lnTo>
                  <a:pt x="99752" y="3384137"/>
                </a:lnTo>
                <a:lnTo>
                  <a:pt x="96041" y="3334791"/>
                </a:lnTo>
                <a:lnTo>
                  <a:pt x="94804" y="3277464"/>
                </a:lnTo>
                <a:lnTo>
                  <a:pt x="94804" y="1943639"/>
                </a:lnTo>
                <a:lnTo>
                  <a:pt x="92502" y="1903279"/>
                </a:lnTo>
                <a:lnTo>
                  <a:pt x="81228" y="1841143"/>
                </a:lnTo>
                <a:lnTo>
                  <a:pt x="62122" y="1802466"/>
                </a:lnTo>
                <a:lnTo>
                  <a:pt x="31104" y="1773082"/>
                </a:lnTo>
                <a:lnTo>
                  <a:pt x="31104" y="1769361"/>
                </a:lnTo>
                <a:lnTo>
                  <a:pt x="62987" y="1738944"/>
                </a:lnTo>
                <a:lnTo>
                  <a:pt x="82873" y="1698705"/>
                </a:lnTo>
                <a:lnTo>
                  <a:pt x="93478" y="1637536"/>
                </a:lnTo>
                <a:lnTo>
                  <a:pt x="94804" y="1598804"/>
                </a:lnTo>
                <a:lnTo>
                  <a:pt x="94804" y="264615"/>
                </a:lnTo>
                <a:lnTo>
                  <a:pt x="96041" y="207289"/>
                </a:lnTo>
                <a:lnTo>
                  <a:pt x="99752" y="157943"/>
                </a:lnTo>
                <a:lnTo>
                  <a:pt x="105938" y="116578"/>
                </a:lnTo>
                <a:lnTo>
                  <a:pt x="125983" y="56833"/>
                </a:lnTo>
                <a:lnTo>
                  <a:pt x="157683" y="22305"/>
                </a:lnTo>
                <a:lnTo>
                  <a:pt x="177998" y="14138"/>
                </a:lnTo>
                <a:lnTo>
                  <a:pt x="177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89996" y="1075338"/>
            <a:ext cx="5161280" cy="3529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45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−2𝑧</a:t>
            </a:r>
            <a:r>
              <a:rPr dirty="0" sz="2400" spc="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8𝑤</a:t>
            </a:r>
            <a:r>
              <a:rPr dirty="0" sz="2400" spc="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19𝑏</a:t>
            </a:r>
            <a:r>
              <a:rPr dirty="0" sz="2400" spc="1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algn="ctr" marL="264160" marR="256540">
              <a:lnSpc>
                <a:spcPts val="2450"/>
              </a:lnSpc>
              <a:spcBef>
                <a:spcPts val="405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−10𝑟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120𝑣</a:t>
            </a:r>
            <a:r>
              <a:rPr dirty="0" sz="24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80𝑎</a:t>
            </a:r>
            <a:r>
              <a:rPr dirty="0" sz="2400" spc="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15𝑏</a:t>
            </a:r>
            <a:r>
              <a:rPr dirty="0" sz="2400" spc="1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−100 </a:t>
            </a:r>
            <a:r>
              <a:rPr dirty="0" sz="2400" spc="-5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8𝑥</a:t>
            </a:r>
            <a:r>
              <a:rPr dirty="0" sz="2400" spc="7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𝑡</a:t>
            </a:r>
            <a:r>
              <a:rPr dirty="0" sz="24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𝑤</a:t>
            </a:r>
            <a:r>
              <a:rPr dirty="0" sz="2400" spc="20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80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𝑤</a:t>
            </a:r>
            <a:r>
              <a:rPr dirty="0" sz="2400" spc="1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200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845"/>
              </a:lnSpc>
              <a:spcBef>
                <a:spcPts val="75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5𝑠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10𝑤</a:t>
            </a:r>
            <a:r>
              <a:rPr dirty="0" sz="24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15𝑏</a:t>
            </a:r>
            <a:r>
              <a:rPr dirty="0" sz="2400" spc="1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1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20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660"/>
              </a:lnSpc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3𝑧</a:t>
            </a:r>
            <a:r>
              <a:rPr dirty="0" sz="2400" spc="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dirty="0" sz="24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𝑤</a:t>
            </a:r>
            <a:r>
              <a:rPr dirty="0" sz="2400" spc="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2𝑎</a:t>
            </a:r>
            <a:r>
              <a:rPr dirty="0" sz="2400" spc="1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17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695"/>
              </a:lnSpc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111𝑥</a:t>
            </a:r>
            <a:r>
              <a:rPr dirty="0" sz="24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225𝑦</a:t>
            </a:r>
            <a:r>
              <a:rPr dirty="0" sz="2400" spc="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340𝑟</a:t>
            </a:r>
            <a:r>
              <a:rPr dirty="0" sz="2400" spc="17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665"/>
              </a:lnSpc>
              <a:spcBef>
                <a:spcPts val="7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400" spc="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2𝑧</a:t>
            </a:r>
            <a:r>
              <a:rPr dirty="0" sz="2400" spc="3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26𝑠</a:t>
            </a:r>
            <a:r>
              <a:rPr dirty="0" sz="2400" spc="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44𝑤</a:t>
            </a:r>
            <a:r>
              <a:rPr dirty="0" sz="2400" spc="7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127𝑏</a:t>
            </a:r>
            <a:r>
              <a:rPr dirty="0" sz="2400" spc="1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341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66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2𝑠</a:t>
            </a:r>
            <a:r>
              <a:rPr dirty="0" sz="2400" spc="17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−𝑥</a:t>
            </a:r>
            <a:r>
              <a:rPr dirty="0" sz="2400" spc="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3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14𝑠</a:t>
            </a:r>
            <a:r>
              <a:rPr dirty="0" sz="2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21𝑣</a:t>
            </a:r>
            <a:r>
              <a:rPr dirty="0" sz="24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8𝑎</a:t>
            </a:r>
            <a:r>
              <a:rPr dirty="0" sz="2400" spc="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16𝑏</a:t>
            </a:r>
            <a:r>
              <a:rPr dirty="0" sz="2400" spc="1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400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42" y="2849736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235" y="2465434"/>
            <a:ext cx="2254885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1270635" algn="l"/>
                <a:tab pos="1802764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	=	2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  <a:tabLst>
                <a:tab pos="1261745" algn="l"/>
                <a:tab pos="1793239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=	0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  <a:tabLst>
                <a:tab pos="1528445" algn="l"/>
                <a:tab pos="206057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=	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422" y="692509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0816" y="252771"/>
            <a:ext cx="1310640" cy="11811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60"/>
              </a:spcBef>
              <a:tabLst>
                <a:tab pos="555625" algn="l"/>
                <a:tab pos="11137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	+	𝑦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ts val="2845"/>
              </a:lnSpc>
              <a:spcBef>
                <a:spcPts val="265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ts val="2845"/>
              </a:lnSpc>
              <a:tabLst>
                <a:tab pos="555625" algn="l"/>
                <a:tab pos="11137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	+	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5983" y="2138339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60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9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50"/>
                </a:lnTo>
                <a:lnTo>
                  <a:pt x="346814" y="207587"/>
                </a:lnTo>
                <a:lnTo>
                  <a:pt x="318336" y="253826"/>
                </a:lnTo>
                <a:lnTo>
                  <a:pt x="288367" y="270866"/>
                </a:lnTo>
                <a:lnTo>
                  <a:pt x="291938" y="282327"/>
                </a:lnTo>
                <a:lnTo>
                  <a:pt x="330448" y="264263"/>
                </a:lnTo>
                <a:lnTo>
                  <a:pt x="358762" y="232990"/>
                </a:lnTo>
                <a:lnTo>
                  <a:pt x="376175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3"/>
                </a:lnTo>
                <a:lnTo>
                  <a:pt x="312407" y="7390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5201" y="1622637"/>
            <a:ext cx="1825625" cy="117538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84"/>
              </a:spcBef>
              <a:tabLst>
                <a:tab pos="695960" algn="l"/>
                <a:tab pos="122745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	+	𝑦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ts val="2800"/>
              </a:lnSpc>
              <a:spcBef>
                <a:spcPts val="284"/>
              </a:spcBef>
              <a:tabLst>
                <a:tab pos="1097280" algn="l"/>
                <a:tab pos="1629410" algn="l"/>
              </a:tabLst>
            </a:pP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2314" sz="3600">
                <a:solidFill>
                  <a:srgbClr val="FFFF00"/>
                </a:solidFill>
                <a:latin typeface="Cambria Math"/>
                <a:cs typeface="Cambria Math"/>
              </a:rPr>
              <a:t>𝟎 </a:t>
            </a:r>
            <a:r>
              <a:rPr dirty="0" baseline="2314" sz="3600" spc="-89">
                <a:solidFill>
                  <a:srgbClr val="FFFF00"/>
                </a:solidFill>
                <a:latin typeface="Cambria Math"/>
                <a:cs typeface="Cambria Math"/>
              </a:rPr>
              <a:t> </a:t>
            </a:r>
            <a:r>
              <a:rPr dirty="0" baseline="2314" sz="3600">
                <a:solidFill>
                  <a:srgbClr val="FFFF00"/>
                </a:solidFill>
                <a:latin typeface="Cambria Math"/>
                <a:cs typeface="Cambria Math"/>
              </a:rPr>
              <a:t>𝒙	</a:t>
            </a:r>
            <a:r>
              <a:rPr dirty="0" baseline="2314" sz="3600">
                <a:solidFill>
                  <a:srgbClr val="FFFFFF"/>
                </a:solidFill>
                <a:latin typeface="Cambria Math"/>
                <a:cs typeface="Cambria Math"/>
              </a:rPr>
              <a:t>+	𝑦</a:t>
            </a:r>
            <a:endParaRPr baseline="2314" sz="3600">
              <a:latin typeface="Cambria Math"/>
              <a:cs typeface="Cambria Math"/>
            </a:endParaRPr>
          </a:p>
          <a:p>
            <a:pPr algn="r" marR="5080">
              <a:lnSpc>
                <a:spcPts val="2800"/>
              </a:lnSpc>
              <a:tabLst>
                <a:tab pos="695960" algn="l"/>
                <a:tab pos="122745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	+	𝑦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02096" y="377616"/>
          <a:ext cx="2457450" cy="245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/>
                <a:gridCol w="310514"/>
                <a:gridCol w="288925"/>
                <a:gridCol w="685800"/>
                <a:gridCol w="541020"/>
                <a:gridCol w="352425"/>
              </a:tblGrid>
              <a:tr h="3636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276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7314">
                <a:tc>
                  <a:txBody>
                    <a:bodyPr/>
                    <a:lstStyle/>
                    <a:p>
                      <a:pPr algn="ctr" marL="13335">
                        <a:lnSpc>
                          <a:spcPts val="271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71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271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5418">
                <a:tc>
                  <a:txBody>
                    <a:bodyPr/>
                    <a:lstStyle/>
                    <a:p>
                      <a:pPr algn="ctr" marL="13335">
                        <a:lnSpc>
                          <a:spcPts val="28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8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28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5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785"/>
                        </a:lnSpc>
                        <a:spcBef>
                          <a:spcPts val="10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390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ts val="2785"/>
                        </a:lnSpc>
                        <a:spcBef>
                          <a:spcPts val="1095"/>
                        </a:spcBef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sz="2400" spc="405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𝒛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39065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785"/>
                        </a:lnSpc>
                        <a:spcBef>
                          <a:spcPts val="10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3906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6364"/>
                </a:tc>
              </a:tr>
              <a:tr h="357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71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71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71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363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76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76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76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156036" y="1819696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60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9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5" y="164650"/>
                </a:lnTo>
                <a:lnTo>
                  <a:pt x="346813" y="207587"/>
                </a:lnTo>
                <a:lnTo>
                  <a:pt x="318336" y="253826"/>
                </a:lnTo>
                <a:lnTo>
                  <a:pt x="288366" y="270866"/>
                </a:lnTo>
                <a:lnTo>
                  <a:pt x="291938" y="282327"/>
                </a:lnTo>
                <a:lnTo>
                  <a:pt x="330448" y="264263"/>
                </a:lnTo>
                <a:lnTo>
                  <a:pt x="358762" y="232990"/>
                </a:lnTo>
                <a:lnTo>
                  <a:pt x="376175" y="191113"/>
                </a:lnTo>
                <a:lnTo>
                  <a:pt x="381979" y="141237"/>
                </a:lnTo>
                <a:lnTo>
                  <a:pt x="380523" y="115355"/>
                </a:lnTo>
                <a:lnTo>
                  <a:pt x="368878" y="69479"/>
                </a:lnTo>
                <a:lnTo>
                  <a:pt x="345782" y="32133"/>
                </a:lnTo>
                <a:lnTo>
                  <a:pt x="312406" y="7390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6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7908" y="3592026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60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80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50"/>
                </a:lnTo>
                <a:lnTo>
                  <a:pt x="346815" y="207587"/>
                </a:lnTo>
                <a:lnTo>
                  <a:pt x="318337" y="253826"/>
                </a:lnTo>
                <a:lnTo>
                  <a:pt x="288367" y="270868"/>
                </a:lnTo>
                <a:lnTo>
                  <a:pt x="291938" y="282327"/>
                </a:lnTo>
                <a:lnTo>
                  <a:pt x="330448" y="264263"/>
                </a:lnTo>
                <a:lnTo>
                  <a:pt x="358762" y="232990"/>
                </a:lnTo>
                <a:lnTo>
                  <a:pt x="376175" y="191114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3"/>
                </a:lnTo>
                <a:lnTo>
                  <a:pt x="312407" y="7390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3934" y="3219090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60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80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50"/>
                </a:lnTo>
                <a:lnTo>
                  <a:pt x="346815" y="207587"/>
                </a:lnTo>
                <a:lnTo>
                  <a:pt x="318337" y="253826"/>
                </a:lnTo>
                <a:lnTo>
                  <a:pt x="288367" y="270868"/>
                </a:lnTo>
                <a:lnTo>
                  <a:pt x="291938" y="282327"/>
                </a:lnTo>
                <a:lnTo>
                  <a:pt x="330448" y="264263"/>
                </a:lnTo>
                <a:lnTo>
                  <a:pt x="358762" y="232990"/>
                </a:lnTo>
                <a:lnTo>
                  <a:pt x="376175" y="191114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3"/>
                </a:lnTo>
                <a:lnTo>
                  <a:pt x="312407" y="7390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03495" y="3166494"/>
            <a:ext cx="194310" cy="110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08765" y="3137987"/>
          <a:ext cx="4535170" cy="267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536575"/>
                <a:gridCol w="913764"/>
                <a:gridCol w="534035"/>
                <a:gridCol w="1131570"/>
                <a:gridCol w="414020"/>
              </a:tblGrid>
              <a:tr h="377021">
                <a:tc>
                  <a:txBody>
                    <a:bodyPr/>
                    <a:lstStyle/>
                    <a:p>
                      <a:pPr algn="r" marR="13462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2835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2835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sz="2400" spc="409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35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4445"/>
                </a:tc>
              </a:tr>
              <a:tr h="384005">
                <a:tc>
                  <a:txBody>
                    <a:bodyPr/>
                    <a:lstStyle/>
                    <a:p>
                      <a:pPr algn="r" marR="135255">
                        <a:lnSpc>
                          <a:spcPts val="2855"/>
                        </a:lnSpc>
                      </a:pPr>
                      <a:r>
                        <a:rPr dirty="0" sz="2400" spc="-1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</a:t>
                      </a:r>
                      <a:r>
                        <a:rPr dirty="0" sz="2400" spc="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1157" sz="36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baseline="1157" sz="3600" spc="637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1157" sz="36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baseline="1157" sz="36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281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810"/>
                        </a:lnSpc>
                      </a:pPr>
                      <a:r>
                        <a:rPr dirty="0" sz="24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760"/>
                        </a:lnSpc>
                      </a:pPr>
                      <a:r>
                        <a:rPr dirty="0" sz="2400" spc="-5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(−𝟏)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565550">
                <a:tc>
                  <a:txBody>
                    <a:bodyPr/>
                    <a:lstStyle/>
                    <a:p>
                      <a:pPr algn="r" marR="134620">
                        <a:lnSpc>
                          <a:spcPts val="2850"/>
                        </a:lnSpc>
                      </a:pPr>
                      <a:r>
                        <a:rPr dirty="0" sz="24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285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850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279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795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9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572091">
                <a:tc>
                  <a:txBody>
                    <a:bodyPr/>
                    <a:lstStyle/>
                    <a:p>
                      <a:pPr algn="r" marR="15430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EE9F9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8161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81610"/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81610"/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8415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sz="2400" spc="409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84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89382">
                <a:tc>
                  <a:txBody>
                    <a:bodyPr/>
                    <a:lstStyle/>
                    <a:p>
                      <a:pPr algn="r" marR="1549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400" spc="-1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</a:t>
                      </a:r>
                      <a:r>
                        <a:rPr dirty="0" sz="2400" spc="4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1157" sz="36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baseline="1157" sz="3600" spc="637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1157" sz="3600">
                          <a:solidFill>
                            <a:srgbClr val="EE9F9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endParaRPr baseline="1157" sz="3600">
                        <a:latin typeface="Cambria Math"/>
                        <a:cs typeface="Cambria Math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(−𝟏)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84979">
                <a:tc>
                  <a:txBody>
                    <a:bodyPr/>
                    <a:lstStyle/>
                    <a:p>
                      <a:pPr algn="r" marR="154305">
                        <a:lnSpc>
                          <a:spcPts val="2820"/>
                        </a:lnSpc>
                      </a:pPr>
                      <a:r>
                        <a:rPr dirty="0" sz="24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EE9F9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ts val="282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ts val="2820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2835"/>
                        </a:lnSpc>
                        <a:spcBef>
                          <a:spcPts val="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835"/>
                        </a:lnSpc>
                        <a:spcBef>
                          <a:spcPts val="95"/>
                        </a:spcBef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64534" y="5115747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9" y="0"/>
                </a:moveTo>
                <a:lnTo>
                  <a:pt x="287921" y="11460"/>
                </a:lnTo>
                <a:lnTo>
                  <a:pt x="304264" y="18552"/>
                </a:lnTo>
                <a:lnTo>
                  <a:pt x="318319" y="28370"/>
                </a:lnTo>
                <a:lnTo>
                  <a:pt x="346857" y="73879"/>
                </a:lnTo>
                <a:lnTo>
                  <a:pt x="355191" y="115662"/>
                </a:lnTo>
                <a:lnTo>
                  <a:pt x="356233" y="139749"/>
                </a:lnTo>
                <a:lnTo>
                  <a:pt x="355187" y="164650"/>
                </a:lnTo>
                <a:lnTo>
                  <a:pt x="346815" y="207587"/>
                </a:lnTo>
                <a:lnTo>
                  <a:pt x="318337" y="253826"/>
                </a:lnTo>
                <a:lnTo>
                  <a:pt x="288367" y="270866"/>
                </a:lnTo>
                <a:lnTo>
                  <a:pt x="291939" y="282327"/>
                </a:lnTo>
                <a:lnTo>
                  <a:pt x="330448" y="264263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3"/>
                </a:lnTo>
                <a:lnTo>
                  <a:pt x="312408" y="7390"/>
                </a:lnTo>
                <a:lnTo>
                  <a:pt x="291939" y="0"/>
                </a:lnTo>
                <a:close/>
              </a:path>
              <a:path w="382270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9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75640" y="4725222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9" y="0"/>
                </a:moveTo>
                <a:lnTo>
                  <a:pt x="287921" y="11460"/>
                </a:lnTo>
                <a:lnTo>
                  <a:pt x="304264" y="18552"/>
                </a:lnTo>
                <a:lnTo>
                  <a:pt x="318319" y="28370"/>
                </a:lnTo>
                <a:lnTo>
                  <a:pt x="346857" y="73879"/>
                </a:lnTo>
                <a:lnTo>
                  <a:pt x="355191" y="115662"/>
                </a:lnTo>
                <a:lnTo>
                  <a:pt x="356233" y="139749"/>
                </a:lnTo>
                <a:lnTo>
                  <a:pt x="355187" y="164650"/>
                </a:lnTo>
                <a:lnTo>
                  <a:pt x="346815" y="207587"/>
                </a:lnTo>
                <a:lnTo>
                  <a:pt x="318337" y="253826"/>
                </a:lnTo>
                <a:lnTo>
                  <a:pt x="288367" y="270868"/>
                </a:lnTo>
                <a:lnTo>
                  <a:pt x="291939" y="282327"/>
                </a:lnTo>
                <a:lnTo>
                  <a:pt x="330448" y="264263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3"/>
                </a:lnTo>
                <a:lnTo>
                  <a:pt x="312408" y="7390"/>
                </a:lnTo>
                <a:lnTo>
                  <a:pt x="291939" y="0"/>
                </a:lnTo>
                <a:close/>
              </a:path>
              <a:path w="382270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227" y="1187425"/>
            <a:ext cx="2254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1145" algn="l"/>
                <a:tab pos="2073275" algn="l"/>
              </a:tabLst>
            </a:pP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𝑦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𝑧	=	3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884" y="460900"/>
          <a:ext cx="6718934" cy="76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/>
                <a:gridCol w="1116330"/>
                <a:gridCol w="662939"/>
                <a:gridCol w="490219"/>
                <a:gridCol w="1130934"/>
                <a:gridCol w="532129"/>
                <a:gridCol w="913764"/>
                <a:gridCol w="534670"/>
                <a:gridCol w="995044"/>
              </a:tblGrid>
              <a:tr h="381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875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sz="2400" spc="4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75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875"/>
                        </a:lnSpc>
                        <a:spcBef>
                          <a:spcPts val="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EE9F9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7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775"/>
                        </a:lnSpc>
                      </a:pPr>
                      <a:r>
                        <a:rPr dirty="0" sz="2400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sz="2400" spc="409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379170">
                <a:tc>
                  <a:txBody>
                    <a:bodyPr/>
                    <a:lstStyle/>
                    <a:p>
                      <a:pPr marL="31750">
                        <a:lnSpc>
                          <a:spcPts val="2835"/>
                        </a:lnSpc>
                        <a:spcBef>
                          <a:spcPts val="5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!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8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dirty="0" sz="2400" spc="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dirty="0" sz="2400" spc="-3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80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2865"/>
                        </a:lnSpc>
                        <a:spcBef>
                          <a:spcPts val="15"/>
                        </a:spcBef>
                      </a:pPr>
                      <a:r>
                        <a:rPr dirty="0" sz="2400" spc="-1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</a:t>
                      </a:r>
                      <a:r>
                        <a:rPr dirty="0" sz="2400" spc="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1157" sz="36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baseline="1157" sz="3600" spc="644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1157" sz="3600">
                          <a:solidFill>
                            <a:srgbClr val="EE9F9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endParaRPr baseline="1157" sz="3600">
                        <a:latin typeface="Cambria Math"/>
                        <a:cs typeface="Cambria Math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dirty="0" sz="2400">
                          <a:solidFill>
                            <a:srgbClr val="F4D968"/>
                          </a:solidFill>
                          <a:latin typeface="Cambria Math"/>
                          <a:cs typeface="Cambria Math"/>
                        </a:rPr>
                        <a:t>(𝟏)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83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830"/>
                        </a:lnSpc>
                      </a:pPr>
                      <a:r>
                        <a:rPr dirty="0" sz="2400" spc="-5">
                          <a:solidFill>
                            <a:srgbClr val="FFFF00"/>
                          </a:solidFill>
                          <a:latin typeface="Cambria Math"/>
                          <a:cs typeface="Cambria Math"/>
                        </a:rPr>
                        <a:t>(−𝟏)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𝑧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93293" y="914939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49"/>
                </a:lnTo>
                <a:lnTo>
                  <a:pt x="346815" y="207587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2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49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4399" y="524414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50"/>
                </a:lnTo>
                <a:lnTo>
                  <a:pt x="346815" y="207587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2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91896" y="2316718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49"/>
                </a:lnTo>
                <a:lnTo>
                  <a:pt x="346815" y="207587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2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49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34283" y="1921748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50"/>
                </a:lnTo>
                <a:lnTo>
                  <a:pt x="346815" y="207587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2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8975" y="3664035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49"/>
                </a:lnTo>
                <a:lnTo>
                  <a:pt x="346815" y="207586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8"/>
                </a:lnTo>
                <a:lnTo>
                  <a:pt x="345782" y="32132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1" y="49484"/>
                </a:lnTo>
                <a:lnTo>
                  <a:pt x="5822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6"/>
                </a:lnTo>
                <a:lnTo>
                  <a:pt x="26793" y="164649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52255" y="1205117"/>
            <a:ext cx="838835" cy="314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EE9F9F"/>
                </a:solidFill>
                <a:latin typeface="Cambria Math"/>
                <a:cs typeface="Cambria Math"/>
              </a:rPr>
              <a:t>𝒙</a:t>
            </a:r>
            <a:endParaRPr sz="2400">
              <a:latin typeface="Cambria Math"/>
              <a:cs typeface="Cambria Math"/>
            </a:endParaRPr>
          </a:p>
          <a:p>
            <a:pPr marL="212090">
              <a:lnSpc>
                <a:spcPct val="100000"/>
              </a:lnSpc>
              <a:spcBef>
                <a:spcPts val="2075"/>
              </a:spcBef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  <a:p>
            <a:pPr marL="212090" marR="182245" indent="-196850">
              <a:lnSpc>
                <a:spcPct val="101899"/>
              </a:lnSpc>
              <a:spcBef>
                <a:spcPts val="210"/>
              </a:spcBef>
            </a:pPr>
            <a:r>
              <a:rPr dirty="0" sz="2400" spc="-10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1157" sz="3600">
                <a:solidFill>
                  <a:srgbClr val="F4D968"/>
                </a:solidFill>
                <a:latin typeface="Cambria Math"/>
                <a:cs typeface="Cambria Math"/>
              </a:rPr>
              <a:t>𝟎 </a:t>
            </a:r>
            <a:r>
              <a:rPr dirty="0" baseline="1157" sz="3600" spc="7">
                <a:solidFill>
                  <a:srgbClr val="F4D968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  <a:p>
            <a:pPr marL="208915">
              <a:lnSpc>
                <a:spcPct val="100000"/>
              </a:lnSpc>
              <a:spcBef>
                <a:spcPts val="1650"/>
              </a:spcBef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  <a:p>
            <a:pPr marL="208915" marR="185420" indent="-196850">
              <a:lnSpc>
                <a:spcPct val="101899"/>
              </a:lnSpc>
              <a:spcBef>
                <a:spcPts val="209"/>
              </a:spcBef>
            </a:pPr>
            <a:r>
              <a:rPr dirty="0" sz="2400" spc="-10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1157" sz="3600">
                <a:solidFill>
                  <a:srgbClr val="F4D968"/>
                </a:solidFill>
                <a:latin typeface="Cambria Math"/>
                <a:cs typeface="Cambria Math"/>
              </a:rPr>
              <a:t>𝟎 </a:t>
            </a:r>
            <a:r>
              <a:rPr dirty="0" baseline="1157" sz="3600" spc="7">
                <a:solidFill>
                  <a:srgbClr val="F4D968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0340" y="1205117"/>
            <a:ext cx="1344930" cy="314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00"/>
              </a:spcBef>
              <a:tabLst>
                <a:tab pos="72453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2075"/>
              </a:spcBef>
              <a:tabLst>
                <a:tab pos="5473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92D050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215"/>
              </a:spcBef>
              <a:tabLst>
                <a:tab pos="5473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92D050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05"/>
              </a:spcBef>
              <a:tabLst>
                <a:tab pos="5473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92D050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2153" y="3155254"/>
            <a:ext cx="461645" cy="11906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8800" y="3280114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49"/>
                </a:lnTo>
                <a:lnTo>
                  <a:pt x="346815" y="207586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8"/>
                </a:lnTo>
                <a:lnTo>
                  <a:pt x="345782" y="32132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1" y="49484"/>
                </a:lnTo>
                <a:lnTo>
                  <a:pt x="5822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6"/>
                </a:lnTo>
                <a:lnTo>
                  <a:pt x="26793" y="164649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63515" y="1224992"/>
            <a:ext cx="2091689" cy="312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  <a:tabLst>
                <a:tab pos="101346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  <a:p>
            <a:pPr marL="198120">
              <a:lnSpc>
                <a:spcPct val="100000"/>
              </a:lnSpc>
              <a:spcBef>
                <a:spcPts val="1900"/>
              </a:spcBef>
              <a:tabLst>
                <a:tab pos="970280" algn="l"/>
                <a:tab pos="190246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𝟎 </a:t>
            </a:r>
            <a:r>
              <a:rPr dirty="0" sz="2400" spc="-60">
                <a:solidFill>
                  <a:srgbClr val="FFFF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</a:t>
            </a:r>
            <a:r>
              <a:rPr dirty="0" sz="2400">
                <a:solidFill>
                  <a:srgbClr val="EE9F9F"/>
                </a:solidFill>
                <a:latin typeface="Cambria Math"/>
                <a:cs typeface="Cambria Math"/>
              </a:rPr>
              <a:t>𝒙</a:t>
            </a:r>
            <a:endParaRPr sz="2400">
              <a:latin typeface="Cambria Math"/>
              <a:cs typeface="Cambria Math"/>
            </a:endParaRPr>
          </a:p>
          <a:p>
            <a:pPr marL="198120">
              <a:lnSpc>
                <a:spcPct val="100000"/>
              </a:lnSpc>
              <a:spcBef>
                <a:spcPts val="180"/>
              </a:spcBef>
              <a:tabLst>
                <a:tab pos="72961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 spc="-5">
                <a:solidFill>
                  <a:srgbClr val="FFFF00"/>
                </a:solidFill>
                <a:latin typeface="Cambria Math"/>
                <a:cs typeface="Cambria Math"/>
              </a:rPr>
              <a:t>(−𝟏)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  <a:p>
            <a:pPr marL="198120">
              <a:lnSpc>
                <a:spcPct val="100000"/>
              </a:lnSpc>
              <a:spcBef>
                <a:spcPts val="280"/>
              </a:spcBef>
              <a:tabLst>
                <a:tab pos="84328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784860" algn="l"/>
                <a:tab pos="172402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𝟎</a:t>
            </a:r>
            <a:r>
              <a:rPr dirty="0" sz="2400" spc="465">
                <a:solidFill>
                  <a:srgbClr val="FFFF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B0F0"/>
                </a:solidFill>
                <a:latin typeface="Cambria Math"/>
                <a:cs typeface="Cambria Math"/>
              </a:rPr>
              <a:t>𝒛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1831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92D050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5328" y="3521397"/>
            <a:ext cx="846455" cy="82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730" marR="5080" indent="-113664">
              <a:lnSpc>
                <a:spcPct val="109800"/>
              </a:lnSpc>
              <a:spcBef>
                <a:spcPts val="100"/>
              </a:spcBef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FFFF00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𝟏)</a:t>
            </a:r>
            <a:r>
              <a:rPr dirty="0" sz="2400">
                <a:solidFill>
                  <a:srgbClr val="00B0F0"/>
                </a:solidFill>
                <a:latin typeface="Cambria Math"/>
                <a:cs typeface="Cambria Math"/>
              </a:rPr>
              <a:t>𝒛  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r>
              <a:rPr dirty="0" sz="2400">
                <a:solidFill>
                  <a:srgbClr val="00B0F0"/>
                </a:solidFill>
                <a:latin typeface="Cambria Math"/>
                <a:cs typeface="Cambria Math"/>
              </a:rPr>
              <a:t>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909" y="5104194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9" y="0"/>
                </a:moveTo>
                <a:lnTo>
                  <a:pt x="287921" y="11459"/>
                </a:lnTo>
                <a:lnTo>
                  <a:pt x="304264" y="18552"/>
                </a:lnTo>
                <a:lnTo>
                  <a:pt x="318319" y="28370"/>
                </a:lnTo>
                <a:lnTo>
                  <a:pt x="346857" y="73878"/>
                </a:lnTo>
                <a:lnTo>
                  <a:pt x="355191" y="115662"/>
                </a:lnTo>
                <a:lnTo>
                  <a:pt x="356233" y="139749"/>
                </a:lnTo>
                <a:lnTo>
                  <a:pt x="355187" y="164650"/>
                </a:lnTo>
                <a:lnTo>
                  <a:pt x="346815" y="207587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9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2"/>
                </a:lnTo>
                <a:lnTo>
                  <a:pt x="312408" y="7389"/>
                </a:lnTo>
                <a:lnTo>
                  <a:pt x="291939" y="0"/>
                </a:lnTo>
                <a:close/>
              </a:path>
              <a:path w="382270" h="282575">
                <a:moveTo>
                  <a:pt x="90041" y="0"/>
                </a:moveTo>
                <a:lnTo>
                  <a:pt x="51625" y="18100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5"/>
                </a:lnTo>
                <a:lnTo>
                  <a:pt x="90041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45189" y="4588810"/>
            <a:ext cx="1931670" cy="11969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r" marL="12700" marR="5080" indent="196215">
              <a:lnSpc>
                <a:spcPct val="105500"/>
              </a:lnSpc>
              <a:spcBef>
                <a:spcPts val="204"/>
              </a:spcBef>
              <a:tabLst>
                <a:tab pos="753745" algn="l"/>
                <a:tab pos="950594" algn="l"/>
                <a:tab pos="1285240" algn="l"/>
                <a:tab pos="1482090" algn="l"/>
              </a:tabLst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	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  </a:t>
            </a:r>
            <a:r>
              <a:rPr dirty="0" sz="2400" spc="-10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dirty="0" sz="2400" spc="-1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1157" sz="3600">
                <a:solidFill>
                  <a:srgbClr val="F4D968"/>
                </a:solidFill>
                <a:latin typeface="Cambria Math"/>
                <a:cs typeface="Cambria Math"/>
              </a:rPr>
              <a:t>𝟎		</a:t>
            </a:r>
            <a:r>
              <a:rPr dirty="0" baseline="1157" sz="3600">
                <a:solidFill>
                  <a:srgbClr val="FFFFFF"/>
                </a:solidFill>
                <a:latin typeface="Cambria Math"/>
                <a:cs typeface="Cambria Math"/>
              </a:rPr>
              <a:t>+		</a:t>
            </a:r>
            <a:r>
              <a:rPr dirty="0" baseline="1157" sz="3600">
                <a:solidFill>
                  <a:srgbClr val="F4D968"/>
                </a:solidFill>
                <a:latin typeface="Cambria Math"/>
                <a:cs typeface="Cambria Math"/>
              </a:rPr>
              <a:t>(𝟏)  </a:t>
            </a: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41733" y="4731259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9" y="0"/>
                </a:moveTo>
                <a:lnTo>
                  <a:pt x="287921" y="11459"/>
                </a:lnTo>
                <a:lnTo>
                  <a:pt x="304264" y="18552"/>
                </a:lnTo>
                <a:lnTo>
                  <a:pt x="318319" y="28370"/>
                </a:lnTo>
                <a:lnTo>
                  <a:pt x="346857" y="73878"/>
                </a:lnTo>
                <a:lnTo>
                  <a:pt x="355191" y="115662"/>
                </a:lnTo>
                <a:lnTo>
                  <a:pt x="356233" y="139749"/>
                </a:lnTo>
                <a:lnTo>
                  <a:pt x="355187" y="164650"/>
                </a:lnTo>
                <a:lnTo>
                  <a:pt x="346815" y="207587"/>
                </a:lnTo>
                <a:lnTo>
                  <a:pt x="318337" y="253825"/>
                </a:lnTo>
                <a:lnTo>
                  <a:pt x="288367" y="270866"/>
                </a:lnTo>
                <a:lnTo>
                  <a:pt x="291939" y="282326"/>
                </a:lnTo>
                <a:lnTo>
                  <a:pt x="330448" y="264262"/>
                </a:lnTo>
                <a:lnTo>
                  <a:pt x="358763" y="232990"/>
                </a:lnTo>
                <a:lnTo>
                  <a:pt x="376176" y="191113"/>
                </a:lnTo>
                <a:lnTo>
                  <a:pt x="381980" y="141237"/>
                </a:lnTo>
                <a:lnTo>
                  <a:pt x="380524" y="115355"/>
                </a:lnTo>
                <a:lnTo>
                  <a:pt x="368878" y="69479"/>
                </a:lnTo>
                <a:lnTo>
                  <a:pt x="345782" y="32132"/>
                </a:lnTo>
                <a:lnTo>
                  <a:pt x="312408" y="7389"/>
                </a:lnTo>
                <a:lnTo>
                  <a:pt x="291939" y="0"/>
                </a:lnTo>
                <a:close/>
              </a:path>
              <a:path w="382270" h="282575">
                <a:moveTo>
                  <a:pt x="90041" y="0"/>
                </a:moveTo>
                <a:lnTo>
                  <a:pt x="51625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5"/>
                </a:lnTo>
                <a:lnTo>
                  <a:pt x="90041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56449" y="4641960"/>
            <a:ext cx="1708150" cy="113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  <a:tab pos="151828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𝟎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4195" algn="l"/>
                <a:tab pos="15125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FFFF00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𝟏)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7860" algn="l"/>
                <a:tab pos="15252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	</a:t>
            </a:r>
            <a:r>
              <a:rPr dirty="0" sz="2400">
                <a:solidFill>
                  <a:srgbClr val="00B0F0"/>
                </a:solidFill>
                <a:latin typeface="Cambria Math"/>
                <a:cs typeface="Cambria Math"/>
              </a:rPr>
              <a:t>𝒛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934" y="836526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4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227" y="452222"/>
            <a:ext cx="2254885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1270635" algn="l"/>
                <a:tab pos="1802764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	=	2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  <a:tabLst>
                <a:tab pos="1261745" algn="l"/>
                <a:tab pos="1793239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=	0</a:t>
            </a:r>
            <a:endParaRPr sz="2400">
              <a:latin typeface="Cambria Math"/>
              <a:cs typeface="Cambria Math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  <a:tabLst>
                <a:tab pos="1528445" algn="l"/>
                <a:tab pos="206057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2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	=	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508" y="973007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6" y="164649"/>
                </a:lnTo>
                <a:lnTo>
                  <a:pt x="346815" y="207586"/>
                </a:lnTo>
                <a:lnTo>
                  <a:pt x="318336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2" y="232990"/>
                </a:lnTo>
                <a:lnTo>
                  <a:pt x="376175" y="191113"/>
                </a:lnTo>
                <a:lnTo>
                  <a:pt x="381980" y="141236"/>
                </a:lnTo>
                <a:lnTo>
                  <a:pt x="380524" y="115354"/>
                </a:lnTo>
                <a:lnTo>
                  <a:pt x="368878" y="69478"/>
                </a:lnTo>
                <a:lnTo>
                  <a:pt x="345782" y="32131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0" y="49484"/>
                </a:lnTo>
                <a:lnTo>
                  <a:pt x="5822" y="91435"/>
                </a:lnTo>
                <a:lnTo>
                  <a:pt x="0" y="141236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6"/>
                </a:lnTo>
                <a:lnTo>
                  <a:pt x="26793" y="164649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4D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788" y="457624"/>
            <a:ext cx="1931670" cy="11969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r" marL="12700" marR="5080" indent="196215">
              <a:lnSpc>
                <a:spcPct val="105500"/>
              </a:lnSpc>
              <a:spcBef>
                <a:spcPts val="204"/>
              </a:spcBef>
              <a:tabLst>
                <a:tab pos="753745" algn="l"/>
                <a:tab pos="950594" algn="l"/>
                <a:tab pos="1285240" algn="l"/>
                <a:tab pos="1482090" algn="l"/>
              </a:tabLst>
            </a:pP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	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  </a:t>
            </a:r>
            <a:r>
              <a:rPr dirty="0" sz="2400" spc="-10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dirty="0" sz="2400" spc="-1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1157" sz="3600">
                <a:solidFill>
                  <a:srgbClr val="F4D968"/>
                </a:solidFill>
                <a:latin typeface="Cambria Math"/>
                <a:cs typeface="Cambria Math"/>
              </a:rPr>
              <a:t>𝟎		</a:t>
            </a:r>
            <a:r>
              <a:rPr dirty="0" baseline="1157" sz="3600">
                <a:solidFill>
                  <a:srgbClr val="FFFFFF"/>
                </a:solidFill>
                <a:latin typeface="Cambria Math"/>
                <a:cs typeface="Cambria Math"/>
              </a:rPr>
              <a:t>+		</a:t>
            </a:r>
            <a:r>
              <a:rPr dirty="0" baseline="1157" sz="3600">
                <a:solidFill>
                  <a:srgbClr val="F4D968"/>
                </a:solidFill>
                <a:latin typeface="Cambria Math"/>
                <a:cs typeface="Cambria Math"/>
              </a:rPr>
              <a:t>(𝟏)  </a:t>
            </a:r>
            <a:r>
              <a:rPr dirty="0" sz="2400">
                <a:solidFill>
                  <a:srgbClr val="F4D968"/>
                </a:solidFill>
                <a:latin typeface="Cambria Math"/>
                <a:cs typeface="Cambria Math"/>
              </a:rPr>
              <a:t>(𝟏)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9333" y="600072"/>
            <a:ext cx="382270" cy="282575"/>
          </a:xfrm>
          <a:custGeom>
            <a:avLst/>
            <a:gdLst/>
            <a:ahLst/>
            <a:cxnLst/>
            <a:rect l="l" t="t" r="r" b="b"/>
            <a:pathLst>
              <a:path w="382270" h="282575">
                <a:moveTo>
                  <a:pt x="291938" y="0"/>
                </a:moveTo>
                <a:lnTo>
                  <a:pt x="287920" y="11459"/>
                </a:lnTo>
                <a:lnTo>
                  <a:pt x="304263" y="18552"/>
                </a:lnTo>
                <a:lnTo>
                  <a:pt x="318318" y="28370"/>
                </a:lnTo>
                <a:lnTo>
                  <a:pt x="346856" y="73878"/>
                </a:lnTo>
                <a:lnTo>
                  <a:pt x="355190" y="115662"/>
                </a:lnTo>
                <a:lnTo>
                  <a:pt x="356232" y="139749"/>
                </a:lnTo>
                <a:lnTo>
                  <a:pt x="355185" y="164649"/>
                </a:lnTo>
                <a:lnTo>
                  <a:pt x="346813" y="207586"/>
                </a:lnTo>
                <a:lnTo>
                  <a:pt x="318336" y="253825"/>
                </a:lnTo>
                <a:lnTo>
                  <a:pt x="288367" y="270866"/>
                </a:lnTo>
                <a:lnTo>
                  <a:pt x="291938" y="282326"/>
                </a:lnTo>
                <a:lnTo>
                  <a:pt x="330448" y="264262"/>
                </a:lnTo>
                <a:lnTo>
                  <a:pt x="358762" y="232990"/>
                </a:lnTo>
                <a:lnTo>
                  <a:pt x="376175" y="191113"/>
                </a:lnTo>
                <a:lnTo>
                  <a:pt x="381979" y="141236"/>
                </a:lnTo>
                <a:lnTo>
                  <a:pt x="380523" y="115354"/>
                </a:lnTo>
                <a:lnTo>
                  <a:pt x="368878" y="69478"/>
                </a:lnTo>
                <a:lnTo>
                  <a:pt x="345782" y="32131"/>
                </a:lnTo>
                <a:lnTo>
                  <a:pt x="312407" y="7389"/>
                </a:lnTo>
                <a:lnTo>
                  <a:pt x="291938" y="0"/>
                </a:lnTo>
                <a:close/>
              </a:path>
              <a:path w="382270" h="282575">
                <a:moveTo>
                  <a:pt x="90040" y="0"/>
                </a:moveTo>
                <a:lnTo>
                  <a:pt x="51624" y="18100"/>
                </a:lnTo>
                <a:lnTo>
                  <a:pt x="23290" y="49484"/>
                </a:lnTo>
                <a:lnTo>
                  <a:pt x="5822" y="91435"/>
                </a:lnTo>
                <a:lnTo>
                  <a:pt x="0" y="141236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6"/>
                </a:lnTo>
                <a:lnTo>
                  <a:pt x="26793" y="164649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84048" y="510772"/>
            <a:ext cx="1696720" cy="113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  <a:tab pos="151447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𝟎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4195" algn="l"/>
                <a:tab pos="15125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</a:t>
            </a:r>
            <a:r>
              <a:rPr dirty="0" sz="2400" spc="-10">
                <a:solidFill>
                  <a:srgbClr val="FFFF00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𝟏)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7860" algn="l"/>
                <a:tab pos="152336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+	</a:t>
            </a:r>
            <a:r>
              <a:rPr dirty="0" sz="2400">
                <a:solidFill>
                  <a:srgbClr val="FFFF00"/>
                </a:solidFill>
                <a:latin typeface="Cambria Math"/>
                <a:cs typeface="Cambria Math"/>
              </a:rPr>
              <a:t>(𝟏)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5435" y="211454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79" h="904239">
                <a:moveTo>
                  <a:pt x="80962" y="0"/>
                </a:moveTo>
                <a:lnTo>
                  <a:pt x="0" y="0"/>
                </a:lnTo>
                <a:lnTo>
                  <a:pt x="0" y="13970"/>
                </a:lnTo>
                <a:lnTo>
                  <a:pt x="50304" y="13970"/>
                </a:lnTo>
                <a:lnTo>
                  <a:pt x="50304" y="889000"/>
                </a:lnTo>
                <a:lnTo>
                  <a:pt x="0" y="889000"/>
                </a:lnTo>
                <a:lnTo>
                  <a:pt x="0" y="904240"/>
                </a:lnTo>
                <a:lnTo>
                  <a:pt x="80962" y="904240"/>
                </a:lnTo>
                <a:lnTo>
                  <a:pt x="80962" y="889000"/>
                </a:lnTo>
                <a:lnTo>
                  <a:pt x="80962" y="13970"/>
                </a:lnTo>
                <a:lnTo>
                  <a:pt x="8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99637" y="211454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79" h="904239">
                <a:moveTo>
                  <a:pt x="80962" y="0"/>
                </a:moveTo>
                <a:lnTo>
                  <a:pt x="0" y="0"/>
                </a:lnTo>
                <a:lnTo>
                  <a:pt x="0" y="13970"/>
                </a:lnTo>
                <a:lnTo>
                  <a:pt x="0" y="889000"/>
                </a:lnTo>
                <a:lnTo>
                  <a:pt x="0" y="904240"/>
                </a:lnTo>
                <a:lnTo>
                  <a:pt x="80962" y="904240"/>
                </a:lnTo>
                <a:lnTo>
                  <a:pt x="80962" y="889000"/>
                </a:lnTo>
                <a:lnTo>
                  <a:pt x="30657" y="889000"/>
                </a:lnTo>
                <a:lnTo>
                  <a:pt x="30657" y="13970"/>
                </a:lnTo>
                <a:lnTo>
                  <a:pt x="80962" y="13970"/>
                </a:lnTo>
                <a:lnTo>
                  <a:pt x="8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74612" y="1994489"/>
            <a:ext cx="1367790" cy="110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107188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1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5140" algn="l"/>
                <a:tab pos="958215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	1	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107188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1	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874" y="2181859"/>
            <a:ext cx="76835" cy="769620"/>
          </a:xfrm>
          <a:custGeom>
            <a:avLst/>
            <a:gdLst/>
            <a:ahLst/>
            <a:cxnLst/>
            <a:rect l="l" t="t" r="r" b="b"/>
            <a:pathLst>
              <a:path w="76835" h="769619">
                <a:moveTo>
                  <a:pt x="76504" y="0"/>
                </a:moveTo>
                <a:lnTo>
                  <a:pt x="0" y="0"/>
                </a:lnTo>
                <a:lnTo>
                  <a:pt x="0" y="13970"/>
                </a:lnTo>
                <a:lnTo>
                  <a:pt x="47485" y="13970"/>
                </a:lnTo>
                <a:lnTo>
                  <a:pt x="47485" y="755650"/>
                </a:lnTo>
                <a:lnTo>
                  <a:pt x="0" y="755650"/>
                </a:lnTo>
                <a:lnTo>
                  <a:pt x="0" y="769620"/>
                </a:lnTo>
                <a:lnTo>
                  <a:pt x="76504" y="769620"/>
                </a:lnTo>
                <a:lnTo>
                  <a:pt x="76504" y="755650"/>
                </a:lnTo>
                <a:lnTo>
                  <a:pt x="76504" y="13970"/>
                </a:lnTo>
                <a:lnTo>
                  <a:pt x="76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88927" y="2181859"/>
            <a:ext cx="76835" cy="769620"/>
          </a:xfrm>
          <a:custGeom>
            <a:avLst/>
            <a:gdLst/>
            <a:ahLst/>
            <a:cxnLst/>
            <a:rect l="l" t="t" r="r" b="b"/>
            <a:pathLst>
              <a:path w="76835" h="769619">
                <a:moveTo>
                  <a:pt x="76504" y="0"/>
                </a:moveTo>
                <a:lnTo>
                  <a:pt x="0" y="0"/>
                </a:lnTo>
                <a:lnTo>
                  <a:pt x="0" y="13970"/>
                </a:lnTo>
                <a:lnTo>
                  <a:pt x="0" y="755650"/>
                </a:lnTo>
                <a:lnTo>
                  <a:pt x="0" y="769620"/>
                </a:lnTo>
                <a:lnTo>
                  <a:pt x="76504" y="769620"/>
                </a:lnTo>
                <a:lnTo>
                  <a:pt x="76504" y="755650"/>
                </a:lnTo>
                <a:lnTo>
                  <a:pt x="29019" y="755650"/>
                </a:lnTo>
                <a:lnTo>
                  <a:pt x="29019" y="13970"/>
                </a:lnTo>
                <a:lnTo>
                  <a:pt x="76504" y="13970"/>
                </a:lnTo>
                <a:lnTo>
                  <a:pt x="76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59419" y="1964072"/>
            <a:ext cx="196215" cy="110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ts val="2845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marL="23495">
              <a:lnSpc>
                <a:spcPts val="284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256" y="2336055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97332" y="211454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79" h="904239">
                <a:moveTo>
                  <a:pt x="80962" y="0"/>
                </a:moveTo>
                <a:lnTo>
                  <a:pt x="0" y="0"/>
                </a:lnTo>
                <a:lnTo>
                  <a:pt x="0" y="13970"/>
                </a:lnTo>
                <a:lnTo>
                  <a:pt x="50304" y="13970"/>
                </a:lnTo>
                <a:lnTo>
                  <a:pt x="50304" y="889000"/>
                </a:lnTo>
                <a:lnTo>
                  <a:pt x="0" y="889000"/>
                </a:lnTo>
                <a:lnTo>
                  <a:pt x="0" y="904240"/>
                </a:lnTo>
                <a:lnTo>
                  <a:pt x="80962" y="904240"/>
                </a:lnTo>
                <a:lnTo>
                  <a:pt x="80962" y="889000"/>
                </a:lnTo>
                <a:lnTo>
                  <a:pt x="80962" y="13970"/>
                </a:lnTo>
                <a:lnTo>
                  <a:pt x="8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34695" y="211454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79" h="904239">
                <a:moveTo>
                  <a:pt x="80962" y="0"/>
                </a:moveTo>
                <a:lnTo>
                  <a:pt x="0" y="0"/>
                </a:lnTo>
                <a:lnTo>
                  <a:pt x="0" y="13970"/>
                </a:lnTo>
                <a:lnTo>
                  <a:pt x="0" y="889000"/>
                </a:lnTo>
                <a:lnTo>
                  <a:pt x="0" y="904240"/>
                </a:lnTo>
                <a:lnTo>
                  <a:pt x="80962" y="904240"/>
                </a:lnTo>
                <a:lnTo>
                  <a:pt x="80962" y="889000"/>
                </a:lnTo>
                <a:lnTo>
                  <a:pt x="30657" y="889000"/>
                </a:lnTo>
                <a:lnTo>
                  <a:pt x="30657" y="13970"/>
                </a:lnTo>
                <a:lnTo>
                  <a:pt x="80962" y="13970"/>
                </a:lnTo>
                <a:lnTo>
                  <a:pt x="8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09671" y="1993282"/>
            <a:ext cx="194310" cy="110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41333" y="3376617"/>
            <a:ext cx="2142490" cy="357505"/>
            <a:chOff x="4741333" y="3376617"/>
            <a:chExt cx="2142490" cy="3575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1333" y="3551766"/>
              <a:ext cx="2142067" cy="1820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903" y="3376617"/>
              <a:ext cx="2121983" cy="24345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89600" y="3825583"/>
            <a:ext cx="254000" cy="424815"/>
            <a:chOff x="5689600" y="3825583"/>
            <a:chExt cx="254000" cy="42481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600" y="4038600"/>
              <a:ext cx="254000" cy="21166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9071" y="3825583"/>
              <a:ext cx="233958" cy="21632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484967" y="2276765"/>
            <a:ext cx="1233805" cy="932180"/>
            <a:chOff x="2484967" y="2276765"/>
            <a:chExt cx="1233805" cy="93218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4967" y="2434167"/>
              <a:ext cx="842433" cy="1651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4579" y="2276765"/>
              <a:ext cx="825654" cy="1659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1667" y="2921000"/>
              <a:ext cx="304800" cy="28786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0037" y="2626611"/>
              <a:ext cx="287088" cy="29869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972081" y="2537256"/>
              <a:ext cx="746125" cy="256540"/>
            </a:xfrm>
            <a:custGeom>
              <a:avLst/>
              <a:gdLst/>
              <a:ahLst/>
              <a:cxnLst/>
              <a:rect l="l" t="t" r="r" b="b"/>
              <a:pathLst>
                <a:path w="746125" h="256539">
                  <a:moveTo>
                    <a:pt x="668428" y="0"/>
                  </a:moveTo>
                  <a:lnTo>
                    <a:pt x="669450" y="25982"/>
                  </a:lnTo>
                  <a:lnTo>
                    <a:pt x="607691" y="31423"/>
                  </a:lnTo>
                  <a:lnTo>
                    <a:pt x="574944" y="36230"/>
                  </a:lnTo>
                  <a:lnTo>
                    <a:pt x="514083" y="48296"/>
                  </a:lnTo>
                  <a:lnTo>
                    <a:pt x="460670" y="63240"/>
                  </a:lnTo>
                  <a:lnTo>
                    <a:pt x="416648" y="80628"/>
                  </a:lnTo>
                  <a:lnTo>
                    <a:pt x="383674" y="100473"/>
                  </a:lnTo>
                  <a:lnTo>
                    <a:pt x="359190" y="144189"/>
                  </a:lnTo>
                  <a:lnTo>
                    <a:pt x="355022" y="150666"/>
                  </a:lnTo>
                  <a:lnTo>
                    <a:pt x="318801" y="175223"/>
                  </a:lnTo>
                  <a:lnTo>
                    <a:pt x="277811" y="191396"/>
                  </a:lnTo>
                  <a:lnTo>
                    <a:pt x="226550" y="205733"/>
                  </a:lnTo>
                  <a:lnTo>
                    <a:pt x="167445" y="217449"/>
                  </a:lnTo>
                  <a:lnTo>
                    <a:pt x="69131" y="228649"/>
                  </a:lnTo>
                  <a:lnTo>
                    <a:pt x="0" y="230978"/>
                  </a:lnTo>
                  <a:lnTo>
                    <a:pt x="854" y="256363"/>
                  </a:lnTo>
                  <a:lnTo>
                    <a:pt x="70802" y="254007"/>
                  </a:lnTo>
                  <a:lnTo>
                    <a:pt x="138865" y="247317"/>
                  </a:lnTo>
                  <a:lnTo>
                    <a:pt x="202783" y="236879"/>
                  </a:lnTo>
                  <a:lnTo>
                    <a:pt x="260172" y="223309"/>
                  </a:lnTo>
                  <a:lnTo>
                    <a:pt x="309120" y="207102"/>
                  </a:lnTo>
                  <a:lnTo>
                    <a:pt x="347799" y="188549"/>
                  </a:lnTo>
                  <a:lnTo>
                    <a:pt x="383024" y="154090"/>
                  </a:lnTo>
                  <a:lnTo>
                    <a:pt x="387301" y="134560"/>
                  </a:lnTo>
                  <a:lnTo>
                    <a:pt x="391471" y="128083"/>
                  </a:lnTo>
                  <a:lnTo>
                    <a:pt x="427691" y="103526"/>
                  </a:lnTo>
                  <a:lnTo>
                    <a:pt x="468682" y="87354"/>
                  </a:lnTo>
                  <a:lnTo>
                    <a:pt x="519943" y="73016"/>
                  </a:lnTo>
                  <a:lnTo>
                    <a:pt x="579047" y="61300"/>
                  </a:lnTo>
                  <a:lnTo>
                    <a:pt x="670448" y="51393"/>
                  </a:lnTo>
                  <a:lnTo>
                    <a:pt x="671421" y="76141"/>
                  </a:lnTo>
                  <a:lnTo>
                    <a:pt x="746066" y="35078"/>
                  </a:lnTo>
                  <a:lnTo>
                    <a:pt x="668428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5803238" y="3011862"/>
            <a:ext cx="107314" cy="273685"/>
          </a:xfrm>
          <a:custGeom>
            <a:avLst/>
            <a:gdLst/>
            <a:ahLst/>
            <a:cxnLst/>
            <a:rect l="l" t="t" r="r" b="b"/>
            <a:pathLst>
              <a:path w="107314" h="273685">
                <a:moveTo>
                  <a:pt x="75149" y="0"/>
                </a:moveTo>
                <a:lnTo>
                  <a:pt x="30890" y="72795"/>
                </a:lnTo>
                <a:lnTo>
                  <a:pt x="55366" y="74822"/>
                </a:lnTo>
                <a:lnTo>
                  <a:pt x="52937" y="91291"/>
                </a:lnTo>
                <a:lnTo>
                  <a:pt x="48586" y="107369"/>
                </a:lnTo>
                <a:lnTo>
                  <a:pt x="44037" y="118986"/>
                </a:lnTo>
                <a:lnTo>
                  <a:pt x="40570" y="124311"/>
                </a:lnTo>
                <a:lnTo>
                  <a:pt x="35191" y="125752"/>
                </a:lnTo>
                <a:lnTo>
                  <a:pt x="28596" y="130945"/>
                </a:lnTo>
                <a:lnTo>
                  <a:pt x="10072" y="176369"/>
                </a:lnTo>
                <a:lnTo>
                  <a:pt x="2745" y="221628"/>
                </a:lnTo>
                <a:lnTo>
                  <a:pt x="0" y="272773"/>
                </a:lnTo>
                <a:lnTo>
                  <a:pt x="25389" y="273471"/>
                </a:lnTo>
                <a:lnTo>
                  <a:pt x="26081" y="248334"/>
                </a:lnTo>
                <a:lnTo>
                  <a:pt x="28011" y="224328"/>
                </a:lnTo>
                <a:lnTo>
                  <a:pt x="34834" y="182104"/>
                </a:lnTo>
                <a:lnTo>
                  <a:pt x="52652" y="147369"/>
                </a:lnTo>
                <a:lnTo>
                  <a:pt x="59249" y="142176"/>
                </a:lnTo>
                <a:lnTo>
                  <a:pt x="66741" y="130665"/>
                </a:lnTo>
                <a:lnTo>
                  <a:pt x="72743" y="115342"/>
                </a:lnTo>
                <a:lnTo>
                  <a:pt x="77845" y="96480"/>
                </a:lnTo>
                <a:lnTo>
                  <a:pt x="80732" y="76923"/>
                </a:lnTo>
                <a:lnTo>
                  <a:pt x="106829" y="79085"/>
                </a:lnTo>
                <a:lnTo>
                  <a:pt x="75149" y="0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7368808" y="2149341"/>
            <a:ext cx="2418715" cy="970915"/>
            <a:chOff x="7368808" y="2149341"/>
            <a:chExt cx="2418715" cy="97091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7600" y="2324099"/>
              <a:ext cx="2319867" cy="18203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7424" y="2149341"/>
              <a:ext cx="2302958" cy="1857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25933" y="2806700"/>
              <a:ext cx="224366" cy="31326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227" y="2491373"/>
              <a:ext cx="205606" cy="3288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68808" y="2522065"/>
              <a:ext cx="1102360" cy="295275"/>
            </a:xfrm>
            <a:custGeom>
              <a:avLst/>
              <a:gdLst/>
              <a:ahLst/>
              <a:cxnLst/>
              <a:rect l="l" t="t" r="r" b="b"/>
              <a:pathLst>
                <a:path w="1102359" h="295275">
                  <a:moveTo>
                    <a:pt x="1101526" y="0"/>
                  </a:moveTo>
                  <a:lnTo>
                    <a:pt x="998517" y="2771"/>
                  </a:lnTo>
                  <a:lnTo>
                    <a:pt x="947738" y="6117"/>
                  </a:lnTo>
                  <a:lnTo>
                    <a:pt x="898254" y="10640"/>
                  </a:lnTo>
                  <a:lnTo>
                    <a:pt x="850378" y="16252"/>
                  </a:lnTo>
                  <a:lnTo>
                    <a:pt x="804504" y="22867"/>
                  </a:lnTo>
                  <a:lnTo>
                    <a:pt x="761023" y="30399"/>
                  </a:lnTo>
                  <a:lnTo>
                    <a:pt x="720323" y="38764"/>
                  </a:lnTo>
                  <a:lnTo>
                    <a:pt x="682786" y="47880"/>
                  </a:lnTo>
                  <a:lnTo>
                    <a:pt x="618661" y="68103"/>
                  </a:lnTo>
                  <a:lnTo>
                    <a:pt x="571256" y="90873"/>
                  </a:lnTo>
                  <a:lnTo>
                    <a:pt x="543046" y="117723"/>
                  </a:lnTo>
                  <a:lnTo>
                    <a:pt x="537776" y="138212"/>
                  </a:lnTo>
                  <a:lnTo>
                    <a:pt x="536724" y="140773"/>
                  </a:lnTo>
                  <a:lnTo>
                    <a:pt x="498044" y="169531"/>
                  </a:lnTo>
                  <a:lnTo>
                    <a:pt x="445410" y="189656"/>
                  </a:lnTo>
                  <a:lnTo>
                    <a:pt x="375989" y="208004"/>
                  </a:lnTo>
                  <a:lnTo>
                    <a:pt x="336120" y="216197"/>
                  </a:lnTo>
                  <a:lnTo>
                    <a:pt x="293382" y="223600"/>
                  </a:lnTo>
                  <a:lnTo>
                    <a:pt x="248198" y="230116"/>
                  </a:lnTo>
                  <a:lnTo>
                    <a:pt x="200978" y="235652"/>
                  </a:lnTo>
                  <a:lnTo>
                    <a:pt x="152138" y="240115"/>
                  </a:lnTo>
                  <a:lnTo>
                    <a:pt x="102174" y="243408"/>
                  </a:lnTo>
                  <a:lnTo>
                    <a:pt x="75831" y="244116"/>
                  </a:lnTo>
                  <a:lnTo>
                    <a:pt x="75148" y="218727"/>
                  </a:lnTo>
                  <a:lnTo>
                    <a:pt x="0" y="258861"/>
                  </a:lnTo>
                  <a:lnTo>
                    <a:pt x="77196" y="294899"/>
                  </a:lnTo>
                  <a:lnTo>
                    <a:pt x="76513" y="269507"/>
                  </a:lnTo>
                  <a:lnTo>
                    <a:pt x="103351" y="268786"/>
                  </a:lnTo>
                  <a:lnTo>
                    <a:pt x="154129" y="265438"/>
                  </a:lnTo>
                  <a:lnTo>
                    <a:pt x="203614" y="260916"/>
                  </a:lnTo>
                  <a:lnTo>
                    <a:pt x="251490" y="255304"/>
                  </a:lnTo>
                  <a:lnTo>
                    <a:pt x="297364" y="248688"/>
                  </a:lnTo>
                  <a:lnTo>
                    <a:pt x="340845" y="241156"/>
                  </a:lnTo>
                  <a:lnTo>
                    <a:pt x="381544" y="232793"/>
                  </a:lnTo>
                  <a:lnTo>
                    <a:pt x="419082" y="223676"/>
                  </a:lnTo>
                  <a:lnTo>
                    <a:pt x="483207" y="203453"/>
                  </a:lnTo>
                  <a:lnTo>
                    <a:pt x="530612" y="180684"/>
                  </a:lnTo>
                  <a:lnTo>
                    <a:pt x="558821" y="153833"/>
                  </a:lnTo>
                  <a:lnTo>
                    <a:pt x="564092" y="133344"/>
                  </a:lnTo>
                  <a:lnTo>
                    <a:pt x="565143" y="130784"/>
                  </a:lnTo>
                  <a:lnTo>
                    <a:pt x="603825" y="102026"/>
                  </a:lnTo>
                  <a:lnTo>
                    <a:pt x="656457" y="81899"/>
                  </a:lnTo>
                  <a:lnTo>
                    <a:pt x="725878" y="63553"/>
                  </a:lnTo>
                  <a:lnTo>
                    <a:pt x="765747" y="55359"/>
                  </a:lnTo>
                  <a:lnTo>
                    <a:pt x="808484" y="47956"/>
                  </a:lnTo>
                  <a:lnTo>
                    <a:pt x="853671" y="41440"/>
                  </a:lnTo>
                  <a:lnTo>
                    <a:pt x="900889" y="35905"/>
                  </a:lnTo>
                  <a:lnTo>
                    <a:pt x="949730" y="31441"/>
                  </a:lnTo>
                  <a:lnTo>
                    <a:pt x="999694" y="28148"/>
                  </a:lnTo>
                  <a:lnTo>
                    <a:pt x="1102210" y="25389"/>
                  </a:lnTo>
                  <a:lnTo>
                    <a:pt x="1101526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398654" y="4274115"/>
            <a:ext cx="951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𝐴𝑥</a:t>
            </a:r>
            <a:r>
              <a:rPr dirty="0" sz="2400" spc="1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393" y="820419"/>
            <a:ext cx="90170" cy="1457960"/>
          </a:xfrm>
          <a:custGeom>
            <a:avLst/>
            <a:gdLst/>
            <a:ahLst/>
            <a:cxnLst/>
            <a:rect l="l" t="t" r="r" b="b"/>
            <a:pathLst>
              <a:path w="90169" h="1457960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0" y="1445260"/>
                </a:lnTo>
                <a:lnTo>
                  <a:pt x="0" y="1457960"/>
                </a:lnTo>
                <a:lnTo>
                  <a:pt x="89598" y="1457960"/>
                </a:lnTo>
                <a:lnTo>
                  <a:pt x="89598" y="1445260"/>
                </a:lnTo>
                <a:lnTo>
                  <a:pt x="31254" y="1445260"/>
                </a:lnTo>
                <a:lnTo>
                  <a:pt x="31254" y="139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3552" y="820419"/>
            <a:ext cx="90170" cy="1457960"/>
          </a:xfrm>
          <a:custGeom>
            <a:avLst/>
            <a:gdLst/>
            <a:ahLst/>
            <a:cxnLst/>
            <a:rect l="l" t="t" r="r" b="b"/>
            <a:pathLst>
              <a:path w="90169" h="1457960">
                <a:moveTo>
                  <a:pt x="89585" y="0"/>
                </a:moveTo>
                <a:lnTo>
                  <a:pt x="0" y="0"/>
                </a:lnTo>
                <a:lnTo>
                  <a:pt x="0" y="13970"/>
                </a:lnTo>
                <a:lnTo>
                  <a:pt x="58343" y="13970"/>
                </a:lnTo>
                <a:lnTo>
                  <a:pt x="58343" y="1445260"/>
                </a:lnTo>
                <a:lnTo>
                  <a:pt x="0" y="1445260"/>
                </a:lnTo>
                <a:lnTo>
                  <a:pt x="0" y="1457960"/>
                </a:lnTo>
                <a:lnTo>
                  <a:pt x="89585" y="1457960"/>
                </a:lnTo>
                <a:lnTo>
                  <a:pt x="89585" y="1445260"/>
                </a:lnTo>
                <a:lnTo>
                  <a:pt x="89585" y="13970"/>
                </a:lnTo>
                <a:lnTo>
                  <a:pt x="89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4773" y="645386"/>
            <a:ext cx="19431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1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7848" y="647735"/>
            <a:ext cx="1613535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0	1	0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0	0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3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2	0	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3037" y="787399"/>
            <a:ext cx="90170" cy="1463040"/>
          </a:xfrm>
          <a:custGeom>
            <a:avLst/>
            <a:gdLst/>
            <a:ahLst/>
            <a:cxnLst/>
            <a:rect l="l" t="t" r="r" b="b"/>
            <a:pathLst>
              <a:path w="90170" h="1463039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0" y="1449070"/>
                </a:lnTo>
                <a:lnTo>
                  <a:pt x="0" y="1463040"/>
                </a:lnTo>
                <a:lnTo>
                  <a:pt x="89598" y="1463040"/>
                </a:lnTo>
                <a:lnTo>
                  <a:pt x="89598" y="1449070"/>
                </a:lnTo>
                <a:lnTo>
                  <a:pt x="31254" y="1449070"/>
                </a:lnTo>
                <a:lnTo>
                  <a:pt x="31254" y="139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84184" y="787399"/>
            <a:ext cx="90170" cy="1463040"/>
          </a:xfrm>
          <a:custGeom>
            <a:avLst/>
            <a:gdLst/>
            <a:ahLst/>
            <a:cxnLst/>
            <a:rect l="l" t="t" r="r" b="b"/>
            <a:pathLst>
              <a:path w="90170" h="1463039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58343" y="13970"/>
                </a:lnTo>
                <a:lnTo>
                  <a:pt x="58343" y="1449070"/>
                </a:lnTo>
                <a:lnTo>
                  <a:pt x="0" y="1449070"/>
                </a:lnTo>
                <a:lnTo>
                  <a:pt x="0" y="1463040"/>
                </a:lnTo>
                <a:lnTo>
                  <a:pt x="89598" y="1463040"/>
                </a:lnTo>
                <a:lnTo>
                  <a:pt x="89598" y="14490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05413" y="619258"/>
            <a:ext cx="2086610" cy="105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215" algn="l"/>
                <a:tab pos="1431290" algn="l"/>
                <a:tab pos="1904364" algn="l"/>
              </a:tabLst>
            </a:pPr>
            <a:r>
              <a:rPr dirty="0" baseline="1157" sz="3600">
                <a:solidFill>
                  <a:srgbClr val="FFFFFF"/>
                </a:solidFill>
                <a:latin typeface="Cambria Math"/>
                <a:cs typeface="Cambria Math"/>
              </a:rPr>
              <a:t>1	2	3	4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85140" algn="l"/>
                <a:tab pos="958215" algn="l"/>
                <a:tab pos="1431290" algn="l"/>
                <a:tab pos="1904364" algn="l"/>
              </a:tabLst>
            </a:pPr>
            <a:r>
              <a:rPr dirty="0" baseline="1157" sz="3600">
                <a:solidFill>
                  <a:srgbClr val="FFFFFF"/>
                </a:solidFill>
                <a:latin typeface="Cambria Math"/>
                <a:cs typeface="Cambria Math"/>
              </a:rPr>
              <a:t>2	3	4	5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35"/>
              </a:lnSpc>
              <a:tabLst>
                <a:tab pos="485140" algn="l"/>
                <a:tab pos="958215" algn="l"/>
                <a:tab pos="1431290" algn="l"/>
                <a:tab pos="1904364" algn="l"/>
              </a:tabLst>
            </a:pPr>
            <a:r>
              <a:rPr dirty="0" baseline="1157" sz="3600">
                <a:solidFill>
                  <a:srgbClr val="FFFFFF"/>
                </a:solidFill>
                <a:latin typeface="Cambria Math"/>
                <a:cs typeface="Cambria Math"/>
              </a:rPr>
              <a:t>3	4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5	</a:t>
            </a:r>
            <a:r>
              <a:rPr dirty="0" baseline="1157" sz="3600">
                <a:solidFill>
                  <a:srgbClr val="FFFFFF"/>
                </a:solidFill>
                <a:latin typeface="Cambria Math"/>
                <a:cs typeface="Cambria Math"/>
              </a:rPr>
              <a:t>6	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78029" y="1660725"/>
          <a:ext cx="7980680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73075"/>
                <a:gridCol w="473075"/>
                <a:gridCol w="473075"/>
                <a:gridCol w="400050"/>
                <a:gridCol w="3541395"/>
                <a:gridCol w="400685"/>
                <a:gridCol w="946785"/>
                <a:gridCol w="473709"/>
                <a:gridCol w="400684"/>
              </a:tblGrid>
              <a:tr h="374008">
                <a:tc>
                  <a:txBody>
                    <a:bodyPr/>
                    <a:lstStyle/>
                    <a:p>
                      <a:pPr marL="79375">
                        <a:lnSpc>
                          <a:spcPts val="271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2700"/>
                        </a:lnSpc>
                        <a:spcBef>
                          <a:spcPts val="14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7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  <a:tabLst>
                          <a:tab pos="472440" algn="l"/>
                        </a:tabLst>
                      </a:pPr>
                      <a:r>
                        <a:rPr dirty="0" baseline="1157" sz="36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5	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6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7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279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8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374008">
                <a:tc>
                  <a:txBody>
                    <a:bodyPr/>
                    <a:lstStyle/>
                    <a:p>
                      <a:pPr marL="79375">
                        <a:lnSpc>
                          <a:spcPts val="284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63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  <a:tabLst>
                          <a:tab pos="472440" algn="l"/>
                        </a:tabLst>
                      </a:pPr>
                      <a:r>
                        <a:rPr dirty="0" baseline="1157" sz="36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6	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7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8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266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85483" y="3757929"/>
            <a:ext cx="74930" cy="1466850"/>
          </a:xfrm>
          <a:custGeom>
            <a:avLst/>
            <a:gdLst/>
            <a:ahLst/>
            <a:cxnLst/>
            <a:rect l="l" t="t" r="r" b="b"/>
            <a:pathLst>
              <a:path w="74929" h="1466850">
                <a:moveTo>
                  <a:pt x="74650" y="0"/>
                </a:moveTo>
                <a:lnTo>
                  <a:pt x="0" y="0"/>
                </a:lnTo>
                <a:lnTo>
                  <a:pt x="0" y="11430"/>
                </a:lnTo>
                <a:lnTo>
                  <a:pt x="0" y="1455420"/>
                </a:lnTo>
                <a:lnTo>
                  <a:pt x="0" y="1466850"/>
                </a:lnTo>
                <a:lnTo>
                  <a:pt x="74650" y="1466850"/>
                </a:lnTo>
                <a:lnTo>
                  <a:pt x="74650" y="1455420"/>
                </a:lnTo>
                <a:lnTo>
                  <a:pt x="26035" y="1455420"/>
                </a:lnTo>
                <a:lnTo>
                  <a:pt x="26035" y="11430"/>
                </a:lnTo>
                <a:lnTo>
                  <a:pt x="74650" y="11430"/>
                </a:lnTo>
                <a:lnTo>
                  <a:pt x="74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30015" y="3757929"/>
            <a:ext cx="74930" cy="1466850"/>
          </a:xfrm>
          <a:custGeom>
            <a:avLst/>
            <a:gdLst/>
            <a:ahLst/>
            <a:cxnLst/>
            <a:rect l="l" t="t" r="r" b="b"/>
            <a:pathLst>
              <a:path w="74929" h="1466850">
                <a:moveTo>
                  <a:pt x="74663" y="0"/>
                </a:moveTo>
                <a:lnTo>
                  <a:pt x="0" y="0"/>
                </a:lnTo>
                <a:lnTo>
                  <a:pt x="0" y="11430"/>
                </a:lnTo>
                <a:lnTo>
                  <a:pt x="48615" y="11430"/>
                </a:lnTo>
                <a:lnTo>
                  <a:pt x="48615" y="1455420"/>
                </a:lnTo>
                <a:lnTo>
                  <a:pt x="0" y="1455420"/>
                </a:lnTo>
                <a:lnTo>
                  <a:pt x="0" y="1466850"/>
                </a:lnTo>
                <a:lnTo>
                  <a:pt x="74663" y="1466850"/>
                </a:lnTo>
                <a:lnTo>
                  <a:pt x="74663" y="1455420"/>
                </a:lnTo>
                <a:lnTo>
                  <a:pt x="74663" y="11430"/>
                </a:lnTo>
                <a:lnTo>
                  <a:pt x="74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8505" y="3634558"/>
          <a:ext cx="3393440" cy="1699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/>
                <a:gridCol w="585470"/>
                <a:gridCol w="585469"/>
                <a:gridCol w="585469"/>
                <a:gridCol w="585469"/>
                <a:gridCol w="525145"/>
              </a:tblGrid>
              <a:tr h="298273">
                <a:tc>
                  <a:txBody>
                    <a:bodyPr/>
                    <a:lstStyle/>
                    <a:p>
                      <a:pPr algn="ctr" marR="53340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98273">
                <a:tc>
                  <a:txBody>
                    <a:bodyPr/>
                    <a:lstStyle/>
                    <a:p>
                      <a:pPr algn="ctr" marR="53340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803705">
                <a:tc>
                  <a:txBody>
                    <a:bodyPr/>
                    <a:lstStyle/>
                    <a:p>
                      <a:pPr marL="161290">
                        <a:lnSpc>
                          <a:spcPts val="190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161290">
                        <a:lnSpc>
                          <a:spcPts val="21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161290">
                        <a:lnSpc>
                          <a:spcPts val="21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5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4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9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222250">
                        <a:lnSpc>
                          <a:spcPts val="21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127000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99289">
                <a:tc>
                  <a:txBody>
                    <a:bodyPr/>
                    <a:lstStyle/>
                    <a:p>
                      <a:pPr algn="ctr" marR="53340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02660" y="2433597"/>
            <a:ext cx="17995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Matriz</a:t>
            </a:r>
            <a:r>
              <a:rPr dirty="0" sz="2400" spc="-7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sparsa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9639" y="2409845"/>
            <a:ext cx="2157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Matriz</a:t>
            </a:r>
            <a:r>
              <a:rPr dirty="0" sz="2400" spc="-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simétrica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972" y="5761218"/>
            <a:ext cx="330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Matriz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simétrica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y</a:t>
            </a: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sparsa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1233" y="3263900"/>
            <a:ext cx="74930" cy="2362200"/>
          </a:xfrm>
          <a:custGeom>
            <a:avLst/>
            <a:gdLst/>
            <a:ahLst/>
            <a:cxnLst/>
            <a:rect l="l" t="t" r="r" b="b"/>
            <a:pathLst>
              <a:path w="74929" h="2362200">
                <a:moveTo>
                  <a:pt x="74663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50770"/>
                </a:lnTo>
                <a:lnTo>
                  <a:pt x="0" y="2362200"/>
                </a:lnTo>
                <a:lnTo>
                  <a:pt x="74663" y="2362200"/>
                </a:lnTo>
                <a:lnTo>
                  <a:pt x="74663" y="2350770"/>
                </a:lnTo>
                <a:lnTo>
                  <a:pt x="26047" y="2350770"/>
                </a:lnTo>
                <a:lnTo>
                  <a:pt x="26047" y="10160"/>
                </a:lnTo>
                <a:lnTo>
                  <a:pt x="74663" y="10160"/>
                </a:lnTo>
                <a:lnTo>
                  <a:pt x="74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83141" y="3263900"/>
            <a:ext cx="74930" cy="2362200"/>
          </a:xfrm>
          <a:custGeom>
            <a:avLst/>
            <a:gdLst/>
            <a:ahLst/>
            <a:cxnLst/>
            <a:rect l="l" t="t" r="r" b="b"/>
            <a:pathLst>
              <a:path w="74929" h="2362200">
                <a:moveTo>
                  <a:pt x="74663" y="0"/>
                </a:moveTo>
                <a:lnTo>
                  <a:pt x="0" y="0"/>
                </a:lnTo>
                <a:lnTo>
                  <a:pt x="0" y="10160"/>
                </a:lnTo>
                <a:lnTo>
                  <a:pt x="48615" y="10160"/>
                </a:lnTo>
                <a:lnTo>
                  <a:pt x="48615" y="2350770"/>
                </a:lnTo>
                <a:lnTo>
                  <a:pt x="0" y="2350770"/>
                </a:lnTo>
                <a:lnTo>
                  <a:pt x="0" y="2362200"/>
                </a:lnTo>
                <a:lnTo>
                  <a:pt x="74663" y="2362200"/>
                </a:lnTo>
                <a:lnTo>
                  <a:pt x="74663" y="2350770"/>
                </a:lnTo>
                <a:lnTo>
                  <a:pt x="74663" y="10160"/>
                </a:lnTo>
                <a:lnTo>
                  <a:pt x="74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222203" y="3225660"/>
          <a:ext cx="5067935" cy="250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490220"/>
                <a:gridCol w="549275"/>
                <a:gridCol w="717549"/>
                <a:gridCol w="490855"/>
                <a:gridCol w="592455"/>
                <a:gridCol w="627379"/>
                <a:gridCol w="586104"/>
                <a:gridCol w="471170"/>
              </a:tblGrid>
              <a:tr h="212446">
                <a:tc>
                  <a:txBody>
                    <a:bodyPr/>
                    <a:lstStyle/>
                    <a:p>
                      <a:pPr marL="133350">
                        <a:lnSpc>
                          <a:spcPts val="15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ts val="15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5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57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7751">
                <a:tc>
                  <a:txBody>
                    <a:bodyPr/>
                    <a:lstStyle/>
                    <a:p>
                      <a:pPr marL="38100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206">
                <a:tc>
                  <a:txBody>
                    <a:bodyPr/>
                    <a:lstStyle/>
                    <a:p>
                      <a:pPr marL="133350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2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2799">
                <a:tc>
                  <a:txBody>
                    <a:bodyPr/>
                    <a:lstStyle/>
                    <a:p>
                      <a:pPr algn="r" marR="71755">
                        <a:lnSpc>
                          <a:spcPts val="212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2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212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212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T w="28575">
                      <a:solidFill>
                        <a:srgbClr val="57BCE5"/>
                      </a:solidFill>
                      <a:prstDash val="solid"/>
                    </a:lnT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7751">
                <a:tc>
                  <a:txBody>
                    <a:bodyPr/>
                    <a:lstStyle/>
                    <a:p>
                      <a:pPr algn="r" marR="7175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T w="28575">
                      <a:solidFill>
                        <a:srgbClr val="57BCE5"/>
                      </a:solidFill>
                      <a:prstDash val="solid"/>
                    </a:lnT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3544">
                <a:tc>
                  <a:txBody>
                    <a:bodyPr/>
                    <a:lstStyle/>
                    <a:p>
                      <a:pPr algn="r" marR="71755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213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T w="28575">
                      <a:solidFill>
                        <a:srgbClr val="57BCE5"/>
                      </a:solidFill>
                      <a:prstDash val="solid"/>
                    </a:lnT>
                    <a:lnB w="28575">
                      <a:solidFill>
                        <a:srgbClr val="57BCE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460"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0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20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2014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</a:tr>
              <a:tr h="297751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97884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  <a:lnT w="28575">
                      <a:solidFill>
                        <a:srgbClr val="57BCE5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57BCE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28575">
                      <a:solidFill>
                        <a:srgbClr val="57BCE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224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7590" y="266826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80">
                <a:moveTo>
                  <a:pt x="70840" y="0"/>
                </a:moveTo>
                <a:lnTo>
                  <a:pt x="0" y="0"/>
                </a:lnTo>
                <a:lnTo>
                  <a:pt x="0" y="12700"/>
                </a:lnTo>
                <a:lnTo>
                  <a:pt x="43307" y="12700"/>
                </a:lnTo>
                <a:lnTo>
                  <a:pt x="43307" y="486410"/>
                </a:lnTo>
                <a:lnTo>
                  <a:pt x="0" y="486410"/>
                </a:lnTo>
                <a:lnTo>
                  <a:pt x="0" y="500380"/>
                </a:lnTo>
                <a:lnTo>
                  <a:pt x="70840" y="500380"/>
                </a:lnTo>
                <a:lnTo>
                  <a:pt x="70840" y="486410"/>
                </a:lnTo>
                <a:lnTo>
                  <a:pt x="70840" y="12700"/>
                </a:lnTo>
                <a:lnTo>
                  <a:pt x="70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50639" y="266826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80">
                <a:moveTo>
                  <a:pt x="70840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6410"/>
                </a:lnTo>
                <a:lnTo>
                  <a:pt x="0" y="500380"/>
                </a:lnTo>
                <a:lnTo>
                  <a:pt x="70840" y="500380"/>
                </a:lnTo>
                <a:lnTo>
                  <a:pt x="70840" y="486410"/>
                </a:lnTo>
                <a:lnTo>
                  <a:pt x="27533" y="486410"/>
                </a:lnTo>
                <a:lnTo>
                  <a:pt x="27533" y="12700"/>
                </a:lnTo>
                <a:lnTo>
                  <a:pt x="70840" y="12700"/>
                </a:lnTo>
                <a:lnTo>
                  <a:pt x="70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64839" y="2523628"/>
            <a:ext cx="364426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1240">
              <a:lnSpc>
                <a:spcPts val="2845"/>
              </a:lnSpc>
              <a:spcBef>
                <a:spcPts val="100"/>
              </a:spcBef>
              <a:tabLst>
                <a:tab pos="175641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100</a:t>
            </a:r>
            <a:endParaRPr sz="2400">
              <a:latin typeface="Cambria Math"/>
              <a:cs typeface="Cambria Math"/>
            </a:endParaRPr>
          </a:p>
          <a:p>
            <a:pPr marL="862965">
              <a:lnSpc>
                <a:spcPts val="2845"/>
              </a:lnSpc>
              <a:tabLst>
                <a:tab pos="1672589" algn="l"/>
              </a:tabLst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100	1001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Matrices</a:t>
            </a: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mal</a:t>
            </a:r>
            <a:r>
              <a:rPr dirty="0" sz="2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condicionadas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016" y="663423"/>
            <a:ext cx="228724" cy="2075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63406" y="480059"/>
            <a:ext cx="84455" cy="1117600"/>
          </a:xfrm>
          <a:custGeom>
            <a:avLst/>
            <a:gdLst/>
            <a:ahLst/>
            <a:cxnLst/>
            <a:rect l="l" t="t" r="r" b="b"/>
            <a:pathLst>
              <a:path w="84455" h="1117600">
                <a:moveTo>
                  <a:pt x="83947" y="0"/>
                </a:moveTo>
                <a:lnTo>
                  <a:pt x="0" y="0"/>
                </a:lnTo>
                <a:lnTo>
                  <a:pt x="0" y="16510"/>
                </a:lnTo>
                <a:lnTo>
                  <a:pt x="52984" y="16510"/>
                </a:lnTo>
                <a:lnTo>
                  <a:pt x="52984" y="1102360"/>
                </a:lnTo>
                <a:lnTo>
                  <a:pt x="0" y="1102360"/>
                </a:lnTo>
                <a:lnTo>
                  <a:pt x="0" y="1117600"/>
                </a:lnTo>
                <a:lnTo>
                  <a:pt x="83947" y="1117600"/>
                </a:lnTo>
                <a:lnTo>
                  <a:pt x="83947" y="1102360"/>
                </a:lnTo>
                <a:lnTo>
                  <a:pt x="83947" y="16510"/>
                </a:lnTo>
                <a:lnTo>
                  <a:pt x="839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599" y="480059"/>
            <a:ext cx="84455" cy="1117600"/>
          </a:xfrm>
          <a:custGeom>
            <a:avLst/>
            <a:gdLst/>
            <a:ahLst/>
            <a:cxnLst/>
            <a:rect l="l" t="t" r="r" b="b"/>
            <a:pathLst>
              <a:path w="84454" h="1117600">
                <a:moveTo>
                  <a:pt x="83934" y="0"/>
                </a:moveTo>
                <a:lnTo>
                  <a:pt x="0" y="0"/>
                </a:lnTo>
                <a:lnTo>
                  <a:pt x="0" y="16510"/>
                </a:lnTo>
                <a:lnTo>
                  <a:pt x="0" y="1102360"/>
                </a:lnTo>
                <a:lnTo>
                  <a:pt x="0" y="1117600"/>
                </a:lnTo>
                <a:lnTo>
                  <a:pt x="83934" y="1117600"/>
                </a:lnTo>
                <a:lnTo>
                  <a:pt x="83934" y="1102360"/>
                </a:lnTo>
                <a:lnTo>
                  <a:pt x="30962" y="1102360"/>
                </a:lnTo>
                <a:lnTo>
                  <a:pt x="30962" y="16510"/>
                </a:lnTo>
                <a:lnTo>
                  <a:pt x="83934" y="16510"/>
                </a:lnTo>
                <a:lnTo>
                  <a:pt x="8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518" y="315821"/>
            <a:ext cx="1613535" cy="7486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latin typeface="Cambria Math"/>
                <a:cs typeface="Cambria Math"/>
              </a:rPr>
              <a:t>1	0	1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latin typeface="Cambria Math"/>
                <a:cs typeface="Cambria Math"/>
              </a:rPr>
              <a:t>0	1	0	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518" y="977046"/>
            <a:ext cx="1613535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0	1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958215" algn="l"/>
                <a:tab pos="143129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	1	1	1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0128" y="384169"/>
            <a:ext cx="228724" cy="2075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30776" y="725169"/>
            <a:ext cx="49530" cy="652780"/>
          </a:xfrm>
          <a:custGeom>
            <a:avLst/>
            <a:gdLst/>
            <a:ahLst/>
            <a:cxnLst/>
            <a:rect l="l" t="t" r="r" b="b"/>
            <a:pathLst>
              <a:path w="49529" h="652780">
                <a:moveTo>
                  <a:pt x="48958" y="0"/>
                </a:moveTo>
                <a:lnTo>
                  <a:pt x="0" y="0"/>
                </a:lnTo>
                <a:lnTo>
                  <a:pt x="0" y="10160"/>
                </a:lnTo>
                <a:lnTo>
                  <a:pt x="30899" y="10160"/>
                </a:lnTo>
                <a:lnTo>
                  <a:pt x="30899" y="642620"/>
                </a:lnTo>
                <a:lnTo>
                  <a:pt x="0" y="642620"/>
                </a:lnTo>
                <a:lnTo>
                  <a:pt x="0" y="652780"/>
                </a:lnTo>
                <a:lnTo>
                  <a:pt x="48958" y="652780"/>
                </a:lnTo>
                <a:lnTo>
                  <a:pt x="48958" y="642620"/>
                </a:lnTo>
                <a:lnTo>
                  <a:pt x="48958" y="10160"/>
                </a:lnTo>
                <a:lnTo>
                  <a:pt x="48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46895" y="725169"/>
            <a:ext cx="49530" cy="652780"/>
          </a:xfrm>
          <a:custGeom>
            <a:avLst/>
            <a:gdLst/>
            <a:ahLst/>
            <a:cxnLst/>
            <a:rect l="l" t="t" r="r" b="b"/>
            <a:pathLst>
              <a:path w="49530" h="652780">
                <a:moveTo>
                  <a:pt x="48958" y="0"/>
                </a:moveTo>
                <a:lnTo>
                  <a:pt x="0" y="0"/>
                </a:lnTo>
                <a:lnTo>
                  <a:pt x="0" y="10160"/>
                </a:lnTo>
                <a:lnTo>
                  <a:pt x="0" y="642620"/>
                </a:lnTo>
                <a:lnTo>
                  <a:pt x="0" y="652780"/>
                </a:lnTo>
                <a:lnTo>
                  <a:pt x="48958" y="652780"/>
                </a:lnTo>
                <a:lnTo>
                  <a:pt x="48958" y="642620"/>
                </a:lnTo>
                <a:lnTo>
                  <a:pt x="18059" y="642620"/>
                </a:lnTo>
                <a:lnTo>
                  <a:pt x="18059" y="10160"/>
                </a:lnTo>
                <a:lnTo>
                  <a:pt x="48958" y="10160"/>
                </a:lnTo>
                <a:lnTo>
                  <a:pt x="48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063806" y="689348"/>
            <a:ext cx="372745" cy="351155"/>
            <a:chOff x="6063806" y="689348"/>
            <a:chExt cx="372745" cy="351155"/>
          </a:xfrm>
        </p:grpSpPr>
        <p:sp>
          <p:nvSpPr>
            <p:cNvPr id="12" name="object 12"/>
            <p:cNvSpPr/>
            <p:nvPr/>
          </p:nvSpPr>
          <p:spPr>
            <a:xfrm>
              <a:off x="6070156" y="695698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7"/>
                  </a:lnTo>
                  <a:lnTo>
                    <a:pt x="24578" y="83666"/>
                  </a:lnTo>
                  <a:lnTo>
                    <a:pt x="6430" y="124019"/>
                  </a:lnTo>
                  <a:lnTo>
                    <a:pt x="0" y="168927"/>
                  </a:lnTo>
                  <a:lnTo>
                    <a:pt x="6430" y="213835"/>
                  </a:lnTo>
                  <a:lnTo>
                    <a:pt x="24578" y="254189"/>
                  </a:lnTo>
                  <a:lnTo>
                    <a:pt x="52726" y="288378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8"/>
                  </a:lnTo>
                  <a:lnTo>
                    <a:pt x="335462" y="254189"/>
                  </a:lnTo>
                  <a:lnTo>
                    <a:pt x="353609" y="213835"/>
                  </a:lnTo>
                  <a:lnTo>
                    <a:pt x="360039" y="168927"/>
                  </a:lnTo>
                  <a:lnTo>
                    <a:pt x="353609" y="124019"/>
                  </a:lnTo>
                  <a:lnTo>
                    <a:pt x="335462" y="83666"/>
                  </a:lnTo>
                  <a:lnTo>
                    <a:pt x="307313" y="49477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70156" y="695698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86412" y="621417"/>
            <a:ext cx="162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7544" y="2084086"/>
            <a:ext cx="228724" cy="2075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4110" y="1613152"/>
            <a:ext cx="228724" cy="20755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146436" y="1949449"/>
            <a:ext cx="49530" cy="651510"/>
          </a:xfrm>
          <a:custGeom>
            <a:avLst/>
            <a:gdLst/>
            <a:ahLst/>
            <a:cxnLst/>
            <a:rect l="l" t="t" r="r" b="b"/>
            <a:pathLst>
              <a:path w="49529" h="651510">
                <a:moveTo>
                  <a:pt x="48971" y="0"/>
                </a:moveTo>
                <a:lnTo>
                  <a:pt x="0" y="0"/>
                </a:lnTo>
                <a:lnTo>
                  <a:pt x="0" y="8890"/>
                </a:lnTo>
                <a:lnTo>
                  <a:pt x="30911" y="8890"/>
                </a:lnTo>
                <a:lnTo>
                  <a:pt x="30911" y="642620"/>
                </a:lnTo>
                <a:lnTo>
                  <a:pt x="0" y="642620"/>
                </a:lnTo>
                <a:lnTo>
                  <a:pt x="0" y="651510"/>
                </a:lnTo>
                <a:lnTo>
                  <a:pt x="48971" y="651510"/>
                </a:lnTo>
                <a:lnTo>
                  <a:pt x="48971" y="642620"/>
                </a:lnTo>
                <a:lnTo>
                  <a:pt x="48971" y="8890"/>
                </a:lnTo>
                <a:lnTo>
                  <a:pt x="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62554" y="1949449"/>
            <a:ext cx="49530" cy="651510"/>
          </a:xfrm>
          <a:custGeom>
            <a:avLst/>
            <a:gdLst/>
            <a:ahLst/>
            <a:cxnLst/>
            <a:rect l="l" t="t" r="r" b="b"/>
            <a:pathLst>
              <a:path w="49530" h="651510">
                <a:moveTo>
                  <a:pt x="48971" y="0"/>
                </a:moveTo>
                <a:lnTo>
                  <a:pt x="0" y="0"/>
                </a:lnTo>
                <a:lnTo>
                  <a:pt x="0" y="8890"/>
                </a:lnTo>
                <a:lnTo>
                  <a:pt x="0" y="642620"/>
                </a:lnTo>
                <a:lnTo>
                  <a:pt x="0" y="651510"/>
                </a:lnTo>
                <a:lnTo>
                  <a:pt x="48971" y="651510"/>
                </a:lnTo>
                <a:lnTo>
                  <a:pt x="48971" y="642620"/>
                </a:lnTo>
                <a:lnTo>
                  <a:pt x="18059" y="642620"/>
                </a:lnTo>
                <a:lnTo>
                  <a:pt x="18059" y="8890"/>
                </a:lnTo>
                <a:lnTo>
                  <a:pt x="48971" y="8890"/>
                </a:lnTo>
                <a:lnTo>
                  <a:pt x="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58814" y="337787"/>
            <a:ext cx="1296670" cy="2343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385"/>
              </a:spcBef>
              <a:tabLst>
                <a:tab pos="608330" algn="l"/>
                <a:tab pos="884555" algn="l"/>
                <a:tab pos="1160780" algn="l"/>
              </a:tabLst>
            </a:pPr>
            <a:r>
              <a:rPr dirty="0" baseline="1984" sz="2100">
                <a:solidFill>
                  <a:srgbClr val="FFFFFF"/>
                </a:solidFill>
                <a:latin typeface="Cambria Math"/>
                <a:cs typeface="Cambria Math"/>
              </a:rPr>
              <a:t>1	2	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4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0"/>
              </a:lnSpc>
              <a:spcBef>
                <a:spcPts val="290"/>
              </a:spcBef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1	1	0	1	0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520"/>
              </a:lnSpc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2	0	1	0	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520"/>
              </a:lnSpc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1	0	1	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0"/>
              </a:lnSpc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4	1	1	1	1</a:t>
            </a:r>
            <a:endParaRPr sz="1400">
              <a:latin typeface="Cambria Math"/>
              <a:cs typeface="Cambria Math"/>
            </a:endParaRPr>
          </a:p>
          <a:p>
            <a:pPr marL="347345">
              <a:lnSpc>
                <a:spcPct val="100000"/>
              </a:lnSpc>
              <a:spcBef>
                <a:spcPts val="1305"/>
              </a:spcBef>
              <a:tabLst>
                <a:tab pos="623570" algn="l"/>
                <a:tab pos="899794" algn="l"/>
                <a:tab pos="1176020" algn="l"/>
              </a:tabLst>
            </a:pPr>
            <a:r>
              <a:rPr dirty="0" baseline="1984" sz="2100">
                <a:solidFill>
                  <a:srgbClr val="FFFFFF"/>
                </a:solidFill>
                <a:latin typeface="Cambria Math"/>
                <a:cs typeface="Cambria Math"/>
              </a:rPr>
              <a:t>1	2	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4</a:t>
            </a:r>
            <a:endParaRPr sz="1400">
              <a:latin typeface="Cambria Math"/>
              <a:cs typeface="Cambria Math"/>
            </a:endParaRPr>
          </a:p>
          <a:p>
            <a:pPr marL="27940">
              <a:lnSpc>
                <a:spcPts val="1660"/>
              </a:lnSpc>
              <a:spcBef>
                <a:spcPts val="290"/>
              </a:spcBef>
              <a:tabLst>
                <a:tab pos="356235" algn="l"/>
                <a:tab pos="632460" algn="l"/>
                <a:tab pos="908685" algn="l"/>
                <a:tab pos="118491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1	1	0	1	0</a:t>
            </a:r>
            <a:endParaRPr sz="1400">
              <a:latin typeface="Cambria Math"/>
              <a:cs typeface="Cambria Math"/>
            </a:endParaRPr>
          </a:p>
          <a:p>
            <a:pPr marL="27940">
              <a:lnSpc>
                <a:spcPts val="1520"/>
              </a:lnSpc>
              <a:tabLst>
                <a:tab pos="356235" algn="l"/>
                <a:tab pos="632460" algn="l"/>
                <a:tab pos="908685" algn="l"/>
                <a:tab pos="118491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2	0	1	0	1</a:t>
            </a:r>
            <a:endParaRPr sz="1400">
              <a:latin typeface="Cambria Math"/>
              <a:cs typeface="Cambria Math"/>
            </a:endParaRPr>
          </a:p>
          <a:p>
            <a:pPr marL="27940">
              <a:lnSpc>
                <a:spcPts val="1520"/>
              </a:lnSpc>
              <a:tabLst>
                <a:tab pos="356235" algn="l"/>
                <a:tab pos="632460" algn="l"/>
                <a:tab pos="908685" algn="l"/>
                <a:tab pos="118491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1	0	1	1</a:t>
            </a:r>
            <a:endParaRPr sz="1400">
              <a:latin typeface="Cambria Math"/>
              <a:cs typeface="Cambria Math"/>
            </a:endParaRPr>
          </a:p>
          <a:p>
            <a:pPr marL="27940">
              <a:lnSpc>
                <a:spcPts val="1660"/>
              </a:lnSpc>
              <a:tabLst>
                <a:tab pos="356235" algn="l"/>
                <a:tab pos="632460" algn="l"/>
                <a:tab pos="908685" algn="l"/>
                <a:tab pos="118491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4	1	1	1	1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11128" y="1354857"/>
            <a:ext cx="372745" cy="351155"/>
            <a:chOff x="6811128" y="1354857"/>
            <a:chExt cx="372745" cy="351155"/>
          </a:xfrm>
        </p:grpSpPr>
        <p:sp>
          <p:nvSpPr>
            <p:cNvPr id="21" name="object 21"/>
            <p:cNvSpPr/>
            <p:nvPr/>
          </p:nvSpPr>
          <p:spPr>
            <a:xfrm>
              <a:off x="6817478" y="1361207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8" y="83667"/>
                  </a:lnTo>
                  <a:lnTo>
                    <a:pt x="6430" y="124021"/>
                  </a:lnTo>
                  <a:lnTo>
                    <a:pt x="0" y="168929"/>
                  </a:lnTo>
                  <a:lnTo>
                    <a:pt x="6430" y="213836"/>
                  </a:lnTo>
                  <a:lnTo>
                    <a:pt x="24578" y="254190"/>
                  </a:lnTo>
                  <a:lnTo>
                    <a:pt x="52726" y="288379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9"/>
                  </a:lnTo>
                  <a:lnTo>
                    <a:pt x="335461" y="254190"/>
                  </a:lnTo>
                  <a:lnTo>
                    <a:pt x="353609" y="213836"/>
                  </a:lnTo>
                  <a:lnTo>
                    <a:pt x="360039" y="168929"/>
                  </a:lnTo>
                  <a:lnTo>
                    <a:pt x="353609" y="124021"/>
                  </a:lnTo>
                  <a:lnTo>
                    <a:pt x="335461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17478" y="1361207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933734" y="1286927"/>
            <a:ext cx="181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04414" y="1915157"/>
            <a:ext cx="372745" cy="351155"/>
            <a:chOff x="6104414" y="1915157"/>
            <a:chExt cx="372745" cy="351155"/>
          </a:xfrm>
        </p:grpSpPr>
        <p:sp>
          <p:nvSpPr>
            <p:cNvPr id="25" name="object 25"/>
            <p:cNvSpPr/>
            <p:nvPr/>
          </p:nvSpPr>
          <p:spPr>
            <a:xfrm>
              <a:off x="6110764" y="1921507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8" y="83667"/>
                  </a:lnTo>
                  <a:lnTo>
                    <a:pt x="6430" y="124021"/>
                  </a:lnTo>
                  <a:lnTo>
                    <a:pt x="0" y="168929"/>
                  </a:lnTo>
                  <a:lnTo>
                    <a:pt x="6430" y="213837"/>
                  </a:lnTo>
                  <a:lnTo>
                    <a:pt x="24578" y="254190"/>
                  </a:lnTo>
                  <a:lnTo>
                    <a:pt x="52726" y="288379"/>
                  </a:lnTo>
                  <a:lnTo>
                    <a:pt x="89160" y="314794"/>
                  </a:lnTo>
                  <a:lnTo>
                    <a:pt x="132163" y="331823"/>
                  </a:lnTo>
                  <a:lnTo>
                    <a:pt x="180019" y="337858"/>
                  </a:lnTo>
                  <a:lnTo>
                    <a:pt x="227876" y="331823"/>
                  </a:lnTo>
                  <a:lnTo>
                    <a:pt x="270879" y="314794"/>
                  </a:lnTo>
                  <a:lnTo>
                    <a:pt x="307313" y="288379"/>
                  </a:lnTo>
                  <a:lnTo>
                    <a:pt x="335461" y="254190"/>
                  </a:lnTo>
                  <a:lnTo>
                    <a:pt x="353609" y="213837"/>
                  </a:lnTo>
                  <a:lnTo>
                    <a:pt x="360039" y="168929"/>
                  </a:lnTo>
                  <a:lnTo>
                    <a:pt x="353609" y="124021"/>
                  </a:lnTo>
                  <a:lnTo>
                    <a:pt x="335461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10764" y="1921507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227022" y="1847227"/>
            <a:ext cx="16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31824" y="1402910"/>
            <a:ext cx="372745" cy="351155"/>
            <a:chOff x="5431824" y="1402910"/>
            <a:chExt cx="372745" cy="351155"/>
          </a:xfrm>
        </p:grpSpPr>
        <p:sp>
          <p:nvSpPr>
            <p:cNvPr id="29" name="object 29"/>
            <p:cNvSpPr/>
            <p:nvPr/>
          </p:nvSpPr>
          <p:spPr>
            <a:xfrm>
              <a:off x="5438174" y="1409260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180019" y="0"/>
                  </a:moveTo>
                  <a:lnTo>
                    <a:pt x="132163" y="6034"/>
                  </a:lnTo>
                  <a:lnTo>
                    <a:pt x="89160" y="23063"/>
                  </a:lnTo>
                  <a:lnTo>
                    <a:pt x="52726" y="49478"/>
                  </a:lnTo>
                  <a:lnTo>
                    <a:pt x="24578" y="83667"/>
                  </a:lnTo>
                  <a:lnTo>
                    <a:pt x="6430" y="124021"/>
                  </a:lnTo>
                  <a:lnTo>
                    <a:pt x="0" y="168929"/>
                  </a:lnTo>
                  <a:lnTo>
                    <a:pt x="6430" y="213836"/>
                  </a:lnTo>
                  <a:lnTo>
                    <a:pt x="24578" y="254190"/>
                  </a:lnTo>
                  <a:lnTo>
                    <a:pt x="52726" y="288379"/>
                  </a:lnTo>
                  <a:lnTo>
                    <a:pt x="89160" y="314793"/>
                  </a:lnTo>
                  <a:lnTo>
                    <a:pt x="132163" y="331822"/>
                  </a:lnTo>
                  <a:lnTo>
                    <a:pt x="180019" y="337856"/>
                  </a:lnTo>
                  <a:lnTo>
                    <a:pt x="227876" y="331822"/>
                  </a:lnTo>
                  <a:lnTo>
                    <a:pt x="270879" y="314793"/>
                  </a:lnTo>
                  <a:lnTo>
                    <a:pt x="307313" y="288379"/>
                  </a:lnTo>
                  <a:lnTo>
                    <a:pt x="335461" y="254190"/>
                  </a:lnTo>
                  <a:lnTo>
                    <a:pt x="353609" y="213836"/>
                  </a:lnTo>
                  <a:lnTo>
                    <a:pt x="360039" y="168929"/>
                  </a:lnTo>
                  <a:lnTo>
                    <a:pt x="353609" y="124021"/>
                  </a:lnTo>
                  <a:lnTo>
                    <a:pt x="335461" y="83667"/>
                  </a:lnTo>
                  <a:lnTo>
                    <a:pt x="307313" y="49478"/>
                  </a:lnTo>
                  <a:lnTo>
                    <a:pt x="270879" y="23063"/>
                  </a:lnTo>
                  <a:lnTo>
                    <a:pt x="227876" y="6034"/>
                  </a:lnTo>
                  <a:lnTo>
                    <a:pt x="180019" y="0"/>
                  </a:lnTo>
                  <a:close/>
                </a:path>
              </a:pathLst>
            </a:custGeom>
            <a:solidFill>
              <a:srgbClr val="57B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38174" y="1409260"/>
              <a:ext cx="360045" cy="338455"/>
            </a:xfrm>
            <a:custGeom>
              <a:avLst/>
              <a:gdLst/>
              <a:ahLst/>
              <a:cxnLst/>
              <a:rect l="l" t="t" r="r" b="b"/>
              <a:pathLst>
                <a:path w="360045" h="338455">
                  <a:moveTo>
                    <a:pt x="0" y="168928"/>
                  </a:moveTo>
                  <a:lnTo>
                    <a:pt x="6430" y="124020"/>
                  </a:lnTo>
                  <a:lnTo>
                    <a:pt x="24578" y="83667"/>
                  </a:lnTo>
                  <a:lnTo>
                    <a:pt x="52726" y="49478"/>
                  </a:lnTo>
                  <a:lnTo>
                    <a:pt x="89160" y="23063"/>
                  </a:lnTo>
                  <a:lnTo>
                    <a:pt x="132163" y="6034"/>
                  </a:lnTo>
                  <a:lnTo>
                    <a:pt x="180020" y="0"/>
                  </a:lnTo>
                  <a:lnTo>
                    <a:pt x="227876" y="6034"/>
                  </a:lnTo>
                  <a:lnTo>
                    <a:pt x="270879" y="23063"/>
                  </a:lnTo>
                  <a:lnTo>
                    <a:pt x="307313" y="49478"/>
                  </a:lnTo>
                  <a:lnTo>
                    <a:pt x="335461" y="83667"/>
                  </a:lnTo>
                  <a:lnTo>
                    <a:pt x="353609" y="124020"/>
                  </a:lnTo>
                  <a:lnTo>
                    <a:pt x="360040" y="168928"/>
                  </a:lnTo>
                  <a:lnTo>
                    <a:pt x="353609" y="213836"/>
                  </a:lnTo>
                  <a:lnTo>
                    <a:pt x="335461" y="254189"/>
                  </a:lnTo>
                  <a:lnTo>
                    <a:pt x="307313" y="288378"/>
                  </a:lnTo>
                  <a:lnTo>
                    <a:pt x="270879" y="314793"/>
                  </a:lnTo>
                  <a:lnTo>
                    <a:pt x="227876" y="331822"/>
                  </a:lnTo>
                  <a:lnTo>
                    <a:pt x="180020" y="337857"/>
                  </a:lnTo>
                  <a:lnTo>
                    <a:pt x="132163" y="331822"/>
                  </a:lnTo>
                  <a:lnTo>
                    <a:pt x="89160" y="314793"/>
                  </a:lnTo>
                  <a:lnTo>
                    <a:pt x="52726" y="288378"/>
                  </a:lnTo>
                  <a:lnTo>
                    <a:pt x="24578" y="254189"/>
                  </a:lnTo>
                  <a:lnTo>
                    <a:pt x="6430" y="213836"/>
                  </a:lnTo>
                  <a:lnTo>
                    <a:pt x="0" y="168928"/>
                  </a:lnTo>
                  <a:close/>
                </a:path>
              </a:pathLst>
            </a:custGeom>
            <a:ln w="12700">
              <a:solidFill>
                <a:srgbClr val="3E89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554429" y="1334980"/>
            <a:ext cx="182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8511" y="3554509"/>
            <a:ext cx="228724" cy="20755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8664" y="2906763"/>
            <a:ext cx="228724" cy="1952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4172267" y="3224529"/>
            <a:ext cx="49530" cy="652780"/>
          </a:xfrm>
          <a:custGeom>
            <a:avLst/>
            <a:gdLst/>
            <a:ahLst/>
            <a:cxnLst/>
            <a:rect l="l" t="t" r="r" b="b"/>
            <a:pathLst>
              <a:path w="49529" h="652779">
                <a:moveTo>
                  <a:pt x="48958" y="0"/>
                </a:moveTo>
                <a:lnTo>
                  <a:pt x="0" y="0"/>
                </a:lnTo>
                <a:lnTo>
                  <a:pt x="0" y="10160"/>
                </a:lnTo>
                <a:lnTo>
                  <a:pt x="30899" y="10160"/>
                </a:lnTo>
                <a:lnTo>
                  <a:pt x="30899" y="642620"/>
                </a:lnTo>
                <a:lnTo>
                  <a:pt x="0" y="642620"/>
                </a:lnTo>
                <a:lnTo>
                  <a:pt x="0" y="652780"/>
                </a:lnTo>
                <a:lnTo>
                  <a:pt x="48958" y="652780"/>
                </a:lnTo>
                <a:lnTo>
                  <a:pt x="48958" y="642620"/>
                </a:lnTo>
                <a:lnTo>
                  <a:pt x="48958" y="10160"/>
                </a:lnTo>
                <a:lnTo>
                  <a:pt x="48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88386" y="3224529"/>
            <a:ext cx="49530" cy="652780"/>
          </a:xfrm>
          <a:custGeom>
            <a:avLst/>
            <a:gdLst/>
            <a:ahLst/>
            <a:cxnLst/>
            <a:rect l="l" t="t" r="r" b="b"/>
            <a:pathLst>
              <a:path w="49530" h="652779">
                <a:moveTo>
                  <a:pt x="48971" y="0"/>
                </a:moveTo>
                <a:lnTo>
                  <a:pt x="0" y="0"/>
                </a:lnTo>
                <a:lnTo>
                  <a:pt x="0" y="10160"/>
                </a:lnTo>
                <a:lnTo>
                  <a:pt x="0" y="642620"/>
                </a:lnTo>
                <a:lnTo>
                  <a:pt x="0" y="652780"/>
                </a:lnTo>
                <a:lnTo>
                  <a:pt x="48971" y="652780"/>
                </a:lnTo>
                <a:lnTo>
                  <a:pt x="48971" y="642620"/>
                </a:lnTo>
                <a:lnTo>
                  <a:pt x="18059" y="642620"/>
                </a:lnTo>
                <a:lnTo>
                  <a:pt x="18059" y="10160"/>
                </a:lnTo>
                <a:lnTo>
                  <a:pt x="48971" y="10160"/>
                </a:lnTo>
                <a:lnTo>
                  <a:pt x="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2145" y="4862809"/>
            <a:ext cx="228724" cy="20755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6725" y="4015268"/>
            <a:ext cx="228724" cy="207552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4199509" y="4352289"/>
            <a:ext cx="49530" cy="652780"/>
          </a:xfrm>
          <a:custGeom>
            <a:avLst/>
            <a:gdLst/>
            <a:ahLst/>
            <a:cxnLst/>
            <a:rect l="l" t="t" r="r" b="b"/>
            <a:pathLst>
              <a:path w="49529" h="652779">
                <a:moveTo>
                  <a:pt x="48958" y="0"/>
                </a:moveTo>
                <a:lnTo>
                  <a:pt x="0" y="0"/>
                </a:lnTo>
                <a:lnTo>
                  <a:pt x="0" y="10160"/>
                </a:lnTo>
                <a:lnTo>
                  <a:pt x="30899" y="10160"/>
                </a:lnTo>
                <a:lnTo>
                  <a:pt x="30899" y="642620"/>
                </a:lnTo>
                <a:lnTo>
                  <a:pt x="0" y="642620"/>
                </a:lnTo>
                <a:lnTo>
                  <a:pt x="0" y="652780"/>
                </a:lnTo>
                <a:lnTo>
                  <a:pt x="48958" y="652780"/>
                </a:lnTo>
                <a:lnTo>
                  <a:pt x="48958" y="642620"/>
                </a:lnTo>
                <a:lnTo>
                  <a:pt x="48958" y="10160"/>
                </a:lnTo>
                <a:lnTo>
                  <a:pt x="48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15627" y="4352289"/>
            <a:ext cx="49530" cy="652780"/>
          </a:xfrm>
          <a:custGeom>
            <a:avLst/>
            <a:gdLst/>
            <a:ahLst/>
            <a:cxnLst/>
            <a:rect l="l" t="t" r="r" b="b"/>
            <a:pathLst>
              <a:path w="49529" h="652779">
                <a:moveTo>
                  <a:pt x="48958" y="0"/>
                </a:moveTo>
                <a:lnTo>
                  <a:pt x="0" y="0"/>
                </a:lnTo>
                <a:lnTo>
                  <a:pt x="0" y="10160"/>
                </a:lnTo>
                <a:lnTo>
                  <a:pt x="0" y="642620"/>
                </a:lnTo>
                <a:lnTo>
                  <a:pt x="0" y="652780"/>
                </a:lnTo>
                <a:lnTo>
                  <a:pt x="48958" y="652780"/>
                </a:lnTo>
                <a:lnTo>
                  <a:pt x="48958" y="642620"/>
                </a:lnTo>
                <a:lnTo>
                  <a:pt x="18059" y="642620"/>
                </a:lnTo>
                <a:lnTo>
                  <a:pt x="18059" y="10160"/>
                </a:lnTo>
                <a:lnTo>
                  <a:pt x="48958" y="10160"/>
                </a:lnTo>
                <a:lnTo>
                  <a:pt x="48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00309" y="2837013"/>
            <a:ext cx="1308100" cy="22472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385"/>
              </a:spcBef>
              <a:tabLst>
                <a:tab pos="608330" algn="l"/>
                <a:tab pos="884555" algn="l"/>
                <a:tab pos="1160780" algn="l"/>
              </a:tabLst>
            </a:pPr>
            <a:r>
              <a:rPr dirty="0" baseline="1984" sz="2100">
                <a:solidFill>
                  <a:srgbClr val="FFFFFF"/>
                </a:solidFill>
                <a:latin typeface="Cambria Math"/>
                <a:cs typeface="Cambria Math"/>
              </a:rPr>
              <a:t>1	2	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4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0"/>
              </a:lnSpc>
              <a:spcBef>
                <a:spcPts val="290"/>
              </a:spcBef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1	1	0	1	0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520"/>
              </a:lnSpc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2	0	1	0	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520"/>
              </a:lnSpc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1	0	1	1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ts val="1660"/>
              </a:lnSpc>
              <a:tabLst>
                <a:tab pos="340360" algn="l"/>
                <a:tab pos="616585" algn="l"/>
                <a:tab pos="892810" algn="l"/>
                <a:tab pos="1169035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4	1	1	1	1</a:t>
            </a:r>
            <a:endParaRPr sz="1400">
              <a:latin typeface="Cambria Math"/>
              <a:cs typeface="Cambria Math"/>
            </a:endParaRPr>
          </a:p>
          <a:p>
            <a:pPr marL="359410">
              <a:lnSpc>
                <a:spcPct val="100000"/>
              </a:lnSpc>
              <a:spcBef>
                <a:spcPts val="550"/>
              </a:spcBef>
              <a:tabLst>
                <a:tab pos="635635" algn="l"/>
                <a:tab pos="911860" algn="l"/>
                <a:tab pos="1188085" algn="l"/>
              </a:tabLst>
            </a:pPr>
            <a:r>
              <a:rPr dirty="0" baseline="1984" sz="2100">
                <a:solidFill>
                  <a:srgbClr val="FFFFFF"/>
                </a:solidFill>
                <a:latin typeface="Cambria Math"/>
                <a:cs typeface="Cambria Math"/>
              </a:rPr>
              <a:t>1	2	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4</a:t>
            </a:r>
            <a:endParaRPr sz="1400">
              <a:latin typeface="Cambria Math"/>
              <a:cs typeface="Cambria Math"/>
            </a:endParaRPr>
          </a:p>
          <a:p>
            <a:pPr marL="39370">
              <a:lnSpc>
                <a:spcPts val="1660"/>
              </a:lnSpc>
              <a:spcBef>
                <a:spcPts val="290"/>
              </a:spcBef>
              <a:tabLst>
                <a:tab pos="367665" algn="l"/>
                <a:tab pos="643890" algn="l"/>
                <a:tab pos="920115" algn="l"/>
                <a:tab pos="119634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1	1	0	1	0</a:t>
            </a:r>
            <a:endParaRPr sz="1400">
              <a:latin typeface="Cambria Math"/>
              <a:cs typeface="Cambria Math"/>
            </a:endParaRPr>
          </a:p>
          <a:p>
            <a:pPr marL="39370">
              <a:lnSpc>
                <a:spcPts val="1520"/>
              </a:lnSpc>
              <a:tabLst>
                <a:tab pos="367665" algn="l"/>
                <a:tab pos="643890" algn="l"/>
                <a:tab pos="920115" algn="l"/>
                <a:tab pos="119634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2	0	1	0	1</a:t>
            </a:r>
            <a:endParaRPr sz="1400">
              <a:latin typeface="Cambria Math"/>
              <a:cs typeface="Cambria Math"/>
            </a:endParaRPr>
          </a:p>
          <a:p>
            <a:pPr marL="39370">
              <a:lnSpc>
                <a:spcPts val="1520"/>
              </a:lnSpc>
              <a:tabLst>
                <a:tab pos="367665" algn="l"/>
                <a:tab pos="643890" algn="l"/>
                <a:tab pos="920115" algn="l"/>
                <a:tab pos="119634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3	1	0	1	1</a:t>
            </a:r>
            <a:endParaRPr sz="1400">
              <a:latin typeface="Cambria Math"/>
              <a:cs typeface="Cambria Math"/>
            </a:endParaRPr>
          </a:p>
          <a:p>
            <a:pPr marL="39370">
              <a:lnSpc>
                <a:spcPts val="1660"/>
              </a:lnSpc>
              <a:tabLst>
                <a:tab pos="367665" algn="l"/>
                <a:tab pos="643890" algn="l"/>
                <a:tab pos="920115" algn="l"/>
                <a:tab pos="1196340" algn="l"/>
              </a:tabLst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4	1	1	1	1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2024-03-07T11:27:03Z</dcterms:created>
  <dcterms:modified xsi:type="dcterms:W3CDTF">2024-03-07T11:27:03Z</dcterms:modified>
</cp:coreProperties>
</file>