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57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5829" y="82899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5799" y="21555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30485" y="1461924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1257" y="1473356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29377" y="1484784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-math.mit.edu/~gs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github.com/aegiloru/linearAlgebra" TargetMode="External"/><Relationship Id="rId4" Type="http://schemas.openxmlformats.org/officeDocument/2006/relationships/hyperlink" Target="https://ocw.mit.edu/courses/mathematics/18-06-linear-algebra-spring-2010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14/03/2024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561574" y="1121223"/>
            <a:ext cx="25594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409940-F0A5-EFEA-A72B-01650D8B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79" y="1676637"/>
            <a:ext cx="5106113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88030" y="23719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EF81C8-8D30-C87F-0C44-4A4772FE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1" y="654675"/>
            <a:ext cx="5039428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665258" y="1117650"/>
            <a:ext cx="2577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92374F-380F-428C-3019-3BCEA8D71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56"/>
          <a:stretch/>
        </p:blipFill>
        <p:spPr>
          <a:xfrm>
            <a:off x="208455" y="1670043"/>
            <a:ext cx="5268060" cy="465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21051" y="270631"/>
            <a:ext cx="1141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198A7B-FE65-F0B1-BAF8-CE1A4115F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3"/>
          <a:stretch/>
        </p:blipFill>
        <p:spPr>
          <a:xfrm>
            <a:off x="146133" y="639963"/>
            <a:ext cx="5268060" cy="1415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1.2.C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575613" y="1146288"/>
            <a:ext cx="25683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18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F6FCA2-69A9-7DE3-FC49-785887E3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31"/>
          <a:stretch/>
        </p:blipFill>
        <p:spPr>
          <a:xfrm>
            <a:off x="210299" y="1681501"/>
            <a:ext cx="5334744" cy="573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0D6BD3-03F4-E8C2-2A2C-C7074099C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8"/>
          <a:stretch/>
        </p:blipFill>
        <p:spPr>
          <a:xfrm>
            <a:off x="313780" y="576198"/>
            <a:ext cx="5340559" cy="2452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66621" y="779952"/>
            <a:ext cx="1869142" cy="68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07504" y="2431137"/>
            <a:ext cx="2078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Prof. Gilbert Strang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051719" y="2492692"/>
            <a:ext cx="2834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http://www-math.mit.edu/~gs/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051719" y="2118797"/>
            <a:ext cx="6061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https://ocw.mit.edu/courses/mathematics/18-06-linear-algebra-spring-2010/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47146" y="2057242"/>
            <a:ext cx="1616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MIT 18.06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051720" y="1702834"/>
            <a:ext cx="3506398" cy="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https://github.com/aegiloru/linearAlgebra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6191770" y="331031"/>
            <a:ext cx="3107772" cy="113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6"/>
              </a:rPr>
              <a:t>ariel.guerrero@uc.edu.py</a:t>
            </a:r>
            <a:endParaRPr sz="2900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dirty="0">
                <a:solidFill>
                  <a:srgbClr val="888888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(+595) 981-425 040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Hernandarias – Paraguay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@2024</a:t>
            </a:r>
            <a:endParaRPr sz="29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400" b="1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66621" y="1749465"/>
            <a:ext cx="107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GitHub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292" name="Google Shape;292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999" y="6087815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252815" y="6413814"/>
            <a:ext cx="58602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262" y="3280086"/>
            <a:ext cx="1836905" cy="24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2252815" y="3280086"/>
            <a:ext cx="60613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Strang, G., Strang, G., Strang, G., &amp; Strang, G. (1993).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Introduction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to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linear algebra (Vol. 3).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Wellesley, MA: Wellesley-Cambridge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Press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186298" y="4160083"/>
            <a:ext cx="1704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Presentación en pantalla (4:3)</PresentationFormat>
  <Paragraphs>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Times New Roman</vt:lpstr>
      <vt:lpstr>Libre Baskerville</vt:lpstr>
      <vt:lpstr>Libre Franklin</vt:lpstr>
      <vt:lpstr>Arial</vt:lpstr>
      <vt:lpstr>Calibri</vt:lpstr>
      <vt:lpstr>Noto Sans Symbols</vt:lpstr>
      <vt:lpstr>Equidad</vt:lpstr>
      <vt:lpstr>CH 1 – Introduction to  vectors Worked Examples Section 1.2</vt:lpstr>
      <vt:lpstr>WE– 1.2.A</vt:lpstr>
      <vt:lpstr>Presentación de PowerPoint</vt:lpstr>
      <vt:lpstr>WE– 1.2.B</vt:lpstr>
      <vt:lpstr>Presentación de PowerPoint</vt:lpstr>
      <vt:lpstr>WE– 1.2.C</vt:lpstr>
      <vt:lpstr>Presentación de PowerPoint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 – Introduction to  vectors Worked Examples Section 1</dc:title>
  <cp:lastModifiedBy>Gregorio Ariel Guerrero Moral</cp:lastModifiedBy>
  <cp:revision>4</cp:revision>
  <cp:lastPrinted>2024-03-14T14:31:57Z</cp:lastPrinted>
  <dcterms:modified xsi:type="dcterms:W3CDTF">2024-03-20T18:43:29Z</dcterms:modified>
</cp:coreProperties>
</file>