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ibre Baskerville" panose="02000000000000000000" pitchFamily="2" charset="0"/>
      <p:regular r:id="rId14"/>
      <p:bold r:id="rId15"/>
      <p:italic r:id="rId16"/>
    </p:embeddedFont>
    <p:embeddedFont>
      <p:font typeface="Libre Franklin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457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/>
              <a:t>Graficos realizados en geogebra, cambiar a tickz</a:t>
            </a:r>
            <a:endParaRPr/>
          </a:p>
        </p:txBody>
      </p:sp>
      <p:sp>
        <p:nvSpPr>
          <p:cNvPr id="122" name="Google Shape;12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/>
              <a:t>Graficos realizados en geogebra, cambiar a tickz</a:t>
            </a:r>
            <a:endParaRPr/>
          </a:p>
        </p:txBody>
      </p:sp>
      <p:sp>
        <p:nvSpPr>
          <p:cNvPr id="257" name="Google Shape;2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 rot="5400000">
            <a:off x="4709478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7699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>
  <p:cSld name="Encabezado de sección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95829" y="82899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685799" y="21555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/>
          <p:nvPr/>
        </p:nvSpPr>
        <p:spPr>
          <a:xfrm rot="10800000" flipH="1">
            <a:off x="130485" y="1461924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161257" y="1473356"/>
            <a:ext cx="9013781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129377" y="1484784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Google Shape;37;p3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marL="914400" lvl="1" indent="-293369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  <p:sp>
        <p:nvSpPr>
          <p:cNvPr id="84" name="Google Shape;84;p10"/>
          <p:cNvSpPr/>
          <p:nvPr/>
        </p:nvSpPr>
        <p:spPr>
          <a:xfrm rot="10800000" flipH="1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-math.mit.edu/~gs/" TargetMode="External"/><Relationship Id="rId7" Type="http://schemas.openxmlformats.org/officeDocument/2006/relationships/hyperlink" Target="https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riel.guerrero@uc.edu.py" TargetMode="External"/><Relationship Id="rId5" Type="http://schemas.openxmlformats.org/officeDocument/2006/relationships/hyperlink" Target="https://github.com/aegiloru/linearAlgebra" TargetMode="External"/><Relationship Id="rId4" Type="http://schemas.openxmlformats.org/officeDocument/2006/relationships/hyperlink" Target="https://ocw.mit.edu/courses/mathematics/18-06-linear-algebra-spring-2010/" TargetMode="Externa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 1 –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  <a:b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Worked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Y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Google Shape;105;p13" descr="http://www.ucap.edu.py/templates/ja_university/themes/blue/images/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9058" y="285728"/>
            <a:ext cx="3600450" cy="115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/>
          <p:nvPr/>
        </p:nvSpPr>
        <p:spPr>
          <a:xfrm>
            <a:off x="3408893" y="3723301"/>
            <a:ext cx="375627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Ariel Guerrero  Mat. 37877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ariel.guerrero@uc.edu.py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pic>
        <p:nvPicPr>
          <p:cNvPr id="107" name="Google Shape;107;p1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72766" y="6153172"/>
            <a:ext cx="800100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>
            <a:off x="1642782" y="6432572"/>
            <a:ext cx="6060069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dirty="0" err="1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Attribution-NonCommercial-ShareAlike</a:t>
            </a:r>
            <a:r>
              <a:rPr lang="es-PY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 4.0 International (CC BY-NC-SA 4.0)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4048562" y="4369632"/>
            <a:ext cx="12675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14/03/2024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59306" y="827041"/>
            <a:ext cx="2559425" cy="71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WE– 1.3.A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6561574" y="1121223"/>
            <a:ext cx="255942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Página 27 </a:t>
            </a: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[Strang,2009]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80F95B-B9C6-0341-A240-3F2F41F3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22" y="1663159"/>
            <a:ext cx="4782217" cy="10574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/>
        </p:nvSpPr>
        <p:spPr>
          <a:xfrm>
            <a:off x="256715" y="93146"/>
            <a:ext cx="11552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Solución: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2495C57-0783-F093-7D4F-F620E060B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00" y="522372"/>
            <a:ext cx="5134692" cy="17433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09817" y="850650"/>
            <a:ext cx="2577354" cy="63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WE– 1.3.B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6665258" y="1117650"/>
            <a:ext cx="25773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Página 28 </a:t>
            </a: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[Strang,1993]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E42A90-CC67-85AE-9F97-954FE2C57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16" y="1688347"/>
            <a:ext cx="5153744" cy="14194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>
            <a:spLocks noGrp="1"/>
          </p:cNvSpPr>
          <p:nvPr>
            <p:ph type="title"/>
          </p:nvPr>
        </p:nvSpPr>
        <p:spPr>
          <a:xfrm>
            <a:off x="90985" y="771517"/>
            <a:ext cx="2568389" cy="70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WE– 1.3.C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6575613" y="1146288"/>
            <a:ext cx="25683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Página 28 </a:t>
            </a: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[Strang,1993]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9F7C2C-14C2-40E9-433B-4257257DA8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550"/>
          <a:stretch/>
        </p:blipFill>
        <p:spPr>
          <a:xfrm>
            <a:off x="212702" y="1623835"/>
            <a:ext cx="5315692" cy="13510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/>
        </p:nvSpPr>
        <p:spPr>
          <a:xfrm>
            <a:off x="313780" y="260648"/>
            <a:ext cx="10847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Solución: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024BBA5-34F9-0823-07F4-DAD335F3EC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870"/>
          <a:stretch/>
        </p:blipFill>
        <p:spPr>
          <a:xfrm>
            <a:off x="241689" y="629980"/>
            <a:ext cx="5316173" cy="2628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66621" y="779952"/>
            <a:ext cx="1869142" cy="68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s-PY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Créditos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107504" y="2431137"/>
            <a:ext cx="20787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3"/>
              </a:rPr>
              <a:t>Prof. Gilbert Strang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286" name="Google Shape;286;p21"/>
          <p:cNvSpPr/>
          <p:nvPr/>
        </p:nvSpPr>
        <p:spPr>
          <a:xfrm>
            <a:off x="2051719" y="2492692"/>
            <a:ext cx="28340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4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3"/>
              </a:rPr>
              <a:t>http://www-math.mit.edu/~gs/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287" name="Google Shape;287;p21"/>
          <p:cNvSpPr/>
          <p:nvPr/>
        </p:nvSpPr>
        <p:spPr>
          <a:xfrm>
            <a:off x="2051719" y="2118797"/>
            <a:ext cx="60613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4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4"/>
              </a:rPr>
              <a:t>https://ocw.mit.edu/courses/mathematics/18-06-linear-algebra-spring-2010/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288" name="Google Shape;288;p21"/>
          <p:cNvSpPr txBox="1"/>
          <p:nvPr/>
        </p:nvSpPr>
        <p:spPr>
          <a:xfrm>
            <a:off x="147146" y="2057242"/>
            <a:ext cx="16165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4"/>
              </a:rPr>
              <a:t>MIT 18.06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2051720" y="1702834"/>
            <a:ext cx="3506398" cy="4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rPr lang="es-PY" sz="14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5"/>
              </a:rPr>
              <a:t>https://github.com/aegiloru/linearAlgebra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6191770" y="331031"/>
            <a:ext cx="3107772" cy="113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rPr lang="es-PY" sz="29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Ariel Guerrero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rPr lang="es-PY" sz="29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6"/>
              </a:rPr>
              <a:t>ariel.guerrero@uc.edu.py</a:t>
            </a:r>
            <a:endParaRPr sz="2900" dirty="0">
              <a:solidFill>
                <a:srgbClr val="888888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rPr lang="es-PY" sz="2900" dirty="0">
                <a:solidFill>
                  <a:srgbClr val="888888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(+595) 981-425 040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rPr lang="es-PY" sz="29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Hernandarias – Paraguay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rPr lang="es-PY" sz="29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@2024</a:t>
            </a:r>
            <a:endParaRPr sz="2900" dirty="0">
              <a:solidFill>
                <a:schemeClr val="dk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  <a:p>
            <a:pPr marL="0" marR="0" lvl="0" indent="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endParaRPr sz="2400" b="1" dirty="0">
              <a:solidFill>
                <a:srgbClr val="888888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166621" y="1749465"/>
            <a:ext cx="10740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u="sng" dirty="0">
                <a:solidFill>
                  <a:schemeClr val="hlink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  <a:hlinkClick r:id="rId5"/>
              </a:rPr>
              <a:t>GitHub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Libre Baskerville"/>
              <a:cs typeface="Times New Roman" panose="02020603050405020304" pitchFamily="18" charset="0"/>
              <a:sym typeface="Libre Baskerville"/>
            </a:endParaRPr>
          </a:p>
        </p:txBody>
      </p:sp>
      <p:pic>
        <p:nvPicPr>
          <p:cNvPr id="292" name="Google Shape;292;p21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1999" y="6087815"/>
            <a:ext cx="800100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1"/>
          <p:cNvSpPr/>
          <p:nvPr/>
        </p:nvSpPr>
        <p:spPr>
          <a:xfrm>
            <a:off x="2252815" y="6413814"/>
            <a:ext cx="58602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dirty="0" err="1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Attribution-NonCommercial-ShareAlike</a:t>
            </a:r>
            <a:r>
              <a:rPr lang="es-PY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 4.0 International (CC BY-NC-SA 4.0)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4" name="Google Shape;294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2262" y="3280086"/>
            <a:ext cx="1836905" cy="24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1"/>
          <p:cNvSpPr/>
          <p:nvPr/>
        </p:nvSpPr>
        <p:spPr>
          <a:xfrm>
            <a:off x="2252815" y="3280086"/>
            <a:ext cx="606133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Strang, G., Strang, G., Strang, G., &amp; Strang, G. (1993). 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Introduction</a:t>
            </a: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 </a:t>
            </a:r>
            <a:r>
              <a:rPr lang="es-PY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to</a:t>
            </a: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 linear algebra (Vol. 3).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Wellesley, MA: Wellesley-Cambridge </a:t>
            </a:r>
            <a:r>
              <a:rPr lang="es-PY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Press</a:t>
            </a:r>
            <a:r>
              <a:rPr lang="es-PY" sz="1800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2186298" y="4160083"/>
            <a:ext cx="17043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[Strang,1993]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quidad">
  <a:themeElements>
    <a:clrScheme name="Equida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203</Words>
  <Application>Microsoft Office PowerPoint</Application>
  <PresentationFormat>Presentación en pantalla (4:3)</PresentationFormat>
  <Paragraphs>34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Times New Roman</vt:lpstr>
      <vt:lpstr>Libre Baskerville</vt:lpstr>
      <vt:lpstr>Libre Franklin</vt:lpstr>
      <vt:lpstr>Arial</vt:lpstr>
      <vt:lpstr>Calibri</vt:lpstr>
      <vt:lpstr>Noto Sans Symbols</vt:lpstr>
      <vt:lpstr>Equidad</vt:lpstr>
      <vt:lpstr>CH 1 – Introduction to  vectors Worked Examples Section 1.3</vt:lpstr>
      <vt:lpstr>WE– 1.3.A</vt:lpstr>
      <vt:lpstr>Presentación de PowerPoint</vt:lpstr>
      <vt:lpstr>WE– 1.3.B</vt:lpstr>
      <vt:lpstr>WE– 1.3.C</vt:lpstr>
      <vt:lpstr>Presentación de PowerPoint</vt:lpstr>
      <vt:lpstr>Créditos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 – Introduction to  vectors Worked Examples Section 1</dc:title>
  <cp:lastModifiedBy>Gregorio Ariel Guerrero Moral</cp:lastModifiedBy>
  <cp:revision>5</cp:revision>
  <cp:lastPrinted>2024-03-14T14:31:13Z</cp:lastPrinted>
  <dcterms:modified xsi:type="dcterms:W3CDTF">2024-03-20T18:50:58Z</dcterms:modified>
</cp:coreProperties>
</file>