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64" r:id="rId4"/>
    <p:sldId id="263" r:id="rId5"/>
    <p:sldId id="268" r:id="rId6"/>
    <p:sldId id="269" r:id="rId7"/>
    <p:sldId id="267" r:id="rId8"/>
    <p:sldId id="259" r:id="rId9"/>
    <p:sldId id="261" r:id="rId10"/>
    <p:sldId id="262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A0E66-68EE-45F3-A4A5-77E8887B1C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653DF-FAF8-425C-B784-8A070DFD789B}">
      <dgm:prSet phldrT="[Text]"/>
      <dgm:spPr/>
      <dgm:t>
        <a:bodyPr/>
        <a:lstStyle/>
        <a:p>
          <a:r>
            <a:rPr lang="en-US" dirty="0" smtClean="0"/>
            <a:t>Data Identification</a:t>
          </a:r>
          <a:endParaRPr lang="en-US" dirty="0"/>
        </a:p>
      </dgm:t>
    </dgm:pt>
    <dgm:pt modelId="{D704CCC9-3608-4C04-B7CD-EB43E510BCCB}" type="parTrans" cxnId="{248F27BD-4BD3-4902-9C88-9CF5D96340C2}">
      <dgm:prSet/>
      <dgm:spPr/>
      <dgm:t>
        <a:bodyPr/>
        <a:lstStyle/>
        <a:p>
          <a:endParaRPr lang="en-US"/>
        </a:p>
      </dgm:t>
    </dgm:pt>
    <dgm:pt modelId="{F1899A20-FC06-4BD7-8F12-0FF8F6C90F27}" type="sibTrans" cxnId="{248F27BD-4BD3-4902-9C88-9CF5D96340C2}">
      <dgm:prSet/>
      <dgm:spPr/>
      <dgm:t>
        <a:bodyPr/>
        <a:lstStyle/>
        <a:p>
          <a:endParaRPr lang="en-US"/>
        </a:p>
      </dgm:t>
    </dgm:pt>
    <dgm:pt modelId="{673EA835-0193-49DA-8EA7-C0EBF9EF572B}">
      <dgm:prSet phldrT="[Text]"/>
      <dgm:spPr/>
      <dgm:t>
        <a:bodyPr/>
        <a:lstStyle/>
        <a:p>
          <a:r>
            <a:rPr lang="en-US" dirty="0" smtClean="0"/>
            <a:t>Data Procurement</a:t>
          </a:r>
          <a:endParaRPr lang="en-US" dirty="0"/>
        </a:p>
      </dgm:t>
    </dgm:pt>
    <dgm:pt modelId="{89D850A8-99B5-46BF-A341-24349A0A875D}" type="parTrans" cxnId="{1F68C922-FDA3-4445-8AE8-42F5648D9658}">
      <dgm:prSet/>
      <dgm:spPr/>
      <dgm:t>
        <a:bodyPr/>
        <a:lstStyle/>
        <a:p>
          <a:endParaRPr lang="en-US"/>
        </a:p>
      </dgm:t>
    </dgm:pt>
    <dgm:pt modelId="{DD5CC444-73D5-44BC-B2E1-157E1DBC9098}" type="sibTrans" cxnId="{1F68C922-FDA3-4445-8AE8-42F5648D9658}">
      <dgm:prSet/>
      <dgm:spPr/>
      <dgm:t>
        <a:bodyPr/>
        <a:lstStyle/>
        <a:p>
          <a:endParaRPr lang="en-US"/>
        </a:p>
      </dgm:t>
    </dgm:pt>
    <dgm:pt modelId="{51508777-085F-4B25-A85E-3B4CE8A6A8F7}">
      <dgm:prSet phldrT="[Text]"/>
      <dgm:spPr/>
      <dgm:t>
        <a:bodyPr/>
        <a:lstStyle/>
        <a:p>
          <a:r>
            <a:rPr lang="en-US" dirty="0" smtClean="0"/>
            <a:t>Data Ingestion</a:t>
          </a:r>
          <a:endParaRPr lang="en-US" dirty="0"/>
        </a:p>
      </dgm:t>
    </dgm:pt>
    <dgm:pt modelId="{90FC44D5-3633-4CE6-A765-B08E8FF46AAC}" type="parTrans" cxnId="{9226927D-8372-46A1-ABEC-EBFFAB8502A4}">
      <dgm:prSet/>
      <dgm:spPr/>
      <dgm:t>
        <a:bodyPr/>
        <a:lstStyle/>
        <a:p>
          <a:endParaRPr lang="en-US"/>
        </a:p>
      </dgm:t>
    </dgm:pt>
    <dgm:pt modelId="{46251901-6817-44CD-A897-E38D76C6CBE7}" type="sibTrans" cxnId="{9226927D-8372-46A1-ABEC-EBFFAB8502A4}">
      <dgm:prSet/>
      <dgm:spPr/>
      <dgm:t>
        <a:bodyPr/>
        <a:lstStyle/>
        <a:p>
          <a:endParaRPr lang="en-US"/>
        </a:p>
      </dgm:t>
    </dgm:pt>
    <dgm:pt modelId="{835D89FD-D239-4E29-8BB0-A574C47B5A6E}">
      <dgm:prSet phldrT="[Text]"/>
      <dgm:spPr/>
      <dgm:t>
        <a:bodyPr/>
        <a:lstStyle/>
        <a:p>
          <a:r>
            <a:rPr lang="en-US" dirty="0" smtClean="0"/>
            <a:t>Explore and Pre-Process</a:t>
          </a:r>
          <a:endParaRPr lang="en-US" dirty="0"/>
        </a:p>
      </dgm:t>
    </dgm:pt>
    <dgm:pt modelId="{7997281F-17A0-4D70-9155-8CB56CCD7018}" type="parTrans" cxnId="{BAC3CAA2-4CB1-466D-9B4D-6754F4073D1D}">
      <dgm:prSet/>
      <dgm:spPr/>
      <dgm:t>
        <a:bodyPr/>
        <a:lstStyle/>
        <a:p>
          <a:endParaRPr lang="en-US"/>
        </a:p>
      </dgm:t>
    </dgm:pt>
    <dgm:pt modelId="{6BA93744-8E9A-4A7A-8398-6DC1B96040D2}" type="sibTrans" cxnId="{BAC3CAA2-4CB1-466D-9B4D-6754F4073D1D}">
      <dgm:prSet/>
      <dgm:spPr/>
      <dgm:t>
        <a:bodyPr/>
        <a:lstStyle/>
        <a:p>
          <a:endParaRPr lang="en-US"/>
        </a:p>
      </dgm:t>
    </dgm:pt>
    <dgm:pt modelId="{820010FB-7477-4300-A4EF-673EEE85EAB4}">
      <dgm:prSet phldrT="[Text]"/>
      <dgm:spPr/>
      <dgm:t>
        <a:bodyPr/>
        <a:lstStyle/>
        <a:p>
          <a:r>
            <a:rPr lang="en-US" dirty="0" smtClean="0"/>
            <a:t>Feature Creation</a:t>
          </a:r>
          <a:endParaRPr lang="en-US" dirty="0"/>
        </a:p>
      </dgm:t>
    </dgm:pt>
    <dgm:pt modelId="{CE5C0409-B78B-4F4A-BA0D-AB7DDF4E1EDF}" type="parTrans" cxnId="{86FBB592-6594-40CA-A3B5-97D02CFC5F9F}">
      <dgm:prSet/>
      <dgm:spPr/>
      <dgm:t>
        <a:bodyPr/>
        <a:lstStyle/>
        <a:p>
          <a:endParaRPr lang="en-US"/>
        </a:p>
      </dgm:t>
    </dgm:pt>
    <dgm:pt modelId="{D4193B02-31DB-44EE-85A0-6073667C88DD}" type="sibTrans" cxnId="{86FBB592-6594-40CA-A3B5-97D02CFC5F9F}">
      <dgm:prSet/>
      <dgm:spPr/>
      <dgm:t>
        <a:bodyPr/>
        <a:lstStyle/>
        <a:p>
          <a:endParaRPr lang="en-US"/>
        </a:p>
      </dgm:t>
    </dgm:pt>
    <dgm:pt modelId="{8DF4ACB2-BEBB-49B0-B2DD-3B9EF8794B0E}">
      <dgm:prSet phldrT="[Text]"/>
      <dgm:spPr/>
      <dgm:t>
        <a:bodyPr/>
        <a:lstStyle/>
        <a:p>
          <a:r>
            <a:rPr lang="en-US" dirty="0" smtClean="0"/>
            <a:t>Model Training</a:t>
          </a:r>
        </a:p>
      </dgm:t>
    </dgm:pt>
    <dgm:pt modelId="{1E261977-373E-49C5-BBB5-60151BA73AD4}" type="parTrans" cxnId="{C5428AE1-EFEE-469F-85D3-3C7C1FC1CA75}">
      <dgm:prSet/>
      <dgm:spPr/>
      <dgm:t>
        <a:bodyPr/>
        <a:lstStyle/>
        <a:p>
          <a:endParaRPr lang="en-US"/>
        </a:p>
      </dgm:t>
    </dgm:pt>
    <dgm:pt modelId="{C80DC773-9F2E-4B05-BDFF-3E6E80374034}" type="sibTrans" cxnId="{C5428AE1-EFEE-469F-85D3-3C7C1FC1CA75}">
      <dgm:prSet/>
      <dgm:spPr/>
      <dgm:t>
        <a:bodyPr/>
        <a:lstStyle/>
        <a:p>
          <a:endParaRPr lang="en-US"/>
        </a:p>
      </dgm:t>
    </dgm:pt>
    <dgm:pt modelId="{D2F77EBE-A624-4A85-A236-93E5232AF123}">
      <dgm:prSet phldrT="[Text]"/>
      <dgm:spPr/>
      <dgm:t>
        <a:bodyPr/>
        <a:lstStyle/>
        <a:p>
          <a:r>
            <a:rPr lang="en-US" dirty="0" smtClean="0"/>
            <a:t>Model Deployment</a:t>
          </a:r>
        </a:p>
      </dgm:t>
    </dgm:pt>
    <dgm:pt modelId="{25D5C239-35B3-4B56-A5EC-E4781D81EC52}" type="parTrans" cxnId="{1B099C67-E405-43FD-8BAB-DB40C18BDC24}">
      <dgm:prSet/>
      <dgm:spPr/>
      <dgm:t>
        <a:bodyPr/>
        <a:lstStyle/>
        <a:p>
          <a:endParaRPr lang="en-US"/>
        </a:p>
      </dgm:t>
    </dgm:pt>
    <dgm:pt modelId="{A895A922-D5C8-405E-B123-B20F5643F795}" type="sibTrans" cxnId="{1B099C67-E405-43FD-8BAB-DB40C18BDC24}">
      <dgm:prSet/>
      <dgm:spPr/>
      <dgm:t>
        <a:bodyPr/>
        <a:lstStyle/>
        <a:p>
          <a:endParaRPr lang="en-US"/>
        </a:p>
      </dgm:t>
    </dgm:pt>
    <dgm:pt modelId="{E7971353-E18F-4DC6-B96B-55DD9FCDFF1C}">
      <dgm:prSet phldrT="[Text]"/>
      <dgm:spPr/>
      <dgm:t>
        <a:bodyPr/>
        <a:lstStyle/>
        <a:p>
          <a:r>
            <a:rPr lang="en-US" smtClean="0"/>
            <a:t>Espccricinfo.com</a:t>
          </a:r>
          <a:endParaRPr lang="en-US" dirty="0"/>
        </a:p>
      </dgm:t>
    </dgm:pt>
    <dgm:pt modelId="{05E68293-AC69-4E76-9CF7-8BC600659E67}" type="parTrans" cxnId="{BC82A2FD-3C27-4EF0-A828-A5C0B0377882}">
      <dgm:prSet/>
      <dgm:spPr/>
      <dgm:t>
        <a:bodyPr/>
        <a:lstStyle/>
        <a:p>
          <a:endParaRPr lang="en-US"/>
        </a:p>
      </dgm:t>
    </dgm:pt>
    <dgm:pt modelId="{47A2F1C5-94D8-409A-95E3-3ECE651E7F87}" type="sibTrans" cxnId="{BC82A2FD-3C27-4EF0-A828-A5C0B0377882}">
      <dgm:prSet/>
      <dgm:spPr/>
      <dgm:t>
        <a:bodyPr/>
        <a:lstStyle/>
        <a:p>
          <a:endParaRPr lang="en-US"/>
        </a:p>
      </dgm:t>
    </dgm:pt>
    <dgm:pt modelId="{600C89D3-AB43-4127-B5B2-008C67C00050}">
      <dgm:prSet/>
      <dgm:spPr/>
      <dgm:t>
        <a:bodyPr/>
        <a:lstStyle/>
        <a:p>
          <a:r>
            <a:rPr lang="en-US" smtClean="0"/>
            <a:t>Cricsheet.org</a:t>
          </a:r>
          <a:endParaRPr lang="en-US" dirty="0"/>
        </a:p>
      </dgm:t>
    </dgm:pt>
    <dgm:pt modelId="{D4F1CF9A-25E8-4EBB-B171-4AD229E15C9F}" type="parTrans" cxnId="{C9B01138-2752-4D9F-8A5B-BAD437DF4FF5}">
      <dgm:prSet/>
      <dgm:spPr/>
      <dgm:t>
        <a:bodyPr/>
        <a:lstStyle/>
        <a:p>
          <a:endParaRPr lang="en-US"/>
        </a:p>
      </dgm:t>
    </dgm:pt>
    <dgm:pt modelId="{346B3193-AD1C-41BD-9659-628075D982A0}" type="sibTrans" cxnId="{C9B01138-2752-4D9F-8A5B-BAD437DF4FF5}">
      <dgm:prSet/>
      <dgm:spPr/>
      <dgm:t>
        <a:bodyPr/>
        <a:lstStyle/>
        <a:p>
          <a:endParaRPr lang="en-US"/>
        </a:p>
      </dgm:t>
    </dgm:pt>
    <dgm:pt modelId="{BA5BDC1A-0A4D-4D43-942B-659A750ED333}">
      <dgm:prSet phldrT="[Text]"/>
      <dgm:spPr/>
      <dgm:t>
        <a:bodyPr/>
        <a:lstStyle/>
        <a:p>
          <a:r>
            <a:rPr lang="en-US" smtClean="0"/>
            <a:t>YAML files</a:t>
          </a:r>
          <a:endParaRPr lang="en-US" dirty="0"/>
        </a:p>
      </dgm:t>
    </dgm:pt>
    <dgm:pt modelId="{B953A0CC-2647-4E18-8109-7D947BBB2667}" type="parTrans" cxnId="{8C1C04E9-8341-49EB-A06B-2E030BE37DA8}">
      <dgm:prSet/>
      <dgm:spPr/>
      <dgm:t>
        <a:bodyPr/>
        <a:lstStyle/>
        <a:p>
          <a:endParaRPr lang="en-US"/>
        </a:p>
      </dgm:t>
    </dgm:pt>
    <dgm:pt modelId="{4946D911-948E-4CDF-84A8-1F9771FC0265}" type="sibTrans" cxnId="{8C1C04E9-8341-49EB-A06B-2E030BE37DA8}">
      <dgm:prSet/>
      <dgm:spPr/>
      <dgm:t>
        <a:bodyPr/>
        <a:lstStyle/>
        <a:p>
          <a:endParaRPr lang="en-US"/>
        </a:p>
      </dgm:t>
    </dgm:pt>
    <dgm:pt modelId="{1534B26F-463A-4C2D-AE71-EF926983945F}">
      <dgm:prSet phldrT="[Text]"/>
      <dgm:spPr/>
      <dgm:t>
        <a:bodyPr/>
        <a:lstStyle/>
        <a:p>
          <a:r>
            <a:rPr lang="en-US" smtClean="0"/>
            <a:t>Python YAML parser</a:t>
          </a:r>
          <a:endParaRPr lang="en-US" dirty="0"/>
        </a:p>
      </dgm:t>
    </dgm:pt>
    <dgm:pt modelId="{8EC9AE37-A313-4C96-B3CF-A3AC4A8A437A}" type="parTrans" cxnId="{B45149D6-B4AA-4B12-B5CA-AFE3575981F1}">
      <dgm:prSet/>
      <dgm:spPr/>
      <dgm:t>
        <a:bodyPr/>
        <a:lstStyle/>
        <a:p>
          <a:endParaRPr lang="en-US"/>
        </a:p>
      </dgm:t>
    </dgm:pt>
    <dgm:pt modelId="{412378D3-35B6-419E-A2B9-5C8124BD3D9B}" type="sibTrans" cxnId="{B45149D6-B4AA-4B12-B5CA-AFE3575981F1}">
      <dgm:prSet/>
      <dgm:spPr/>
      <dgm:t>
        <a:bodyPr/>
        <a:lstStyle/>
        <a:p>
          <a:endParaRPr lang="en-US"/>
        </a:p>
      </dgm:t>
    </dgm:pt>
    <dgm:pt modelId="{41186AF3-4DD0-4675-88DE-4540AF1C3990}">
      <dgm:prSet phldrT="[Text]"/>
      <dgm:spPr/>
      <dgm:t>
        <a:bodyPr/>
        <a:lstStyle/>
        <a:p>
          <a:r>
            <a:rPr lang="en-US" smtClean="0"/>
            <a:t>Study data relationships.</a:t>
          </a:r>
          <a:endParaRPr lang="en-US" dirty="0"/>
        </a:p>
      </dgm:t>
    </dgm:pt>
    <dgm:pt modelId="{A7D6093E-72EF-48A9-AE49-08D77158AED1}" type="parTrans" cxnId="{45EC22F6-5425-4CA5-9091-E043588EE15B}">
      <dgm:prSet/>
      <dgm:spPr/>
      <dgm:t>
        <a:bodyPr/>
        <a:lstStyle/>
        <a:p>
          <a:endParaRPr lang="en-US"/>
        </a:p>
      </dgm:t>
    </dgm:pt>
    <dgm:pt modelId="{7B181B88-3602-4A52-8708-C58E82227A97}" type="sibTrans" cxnId="{45EC22F6-5425-4CA5-9091-E043588EE15B}">
      <dgm:prSet/>
      <dgm:spPr/>
      <dgm:t>
        <a:bodyPr/>
        <a:lstStyle/>
        <a:p>
          <a:endParaRPr lang="en-US"/>
        </a:p>
      </dgm:t>
    </dgm:pt>
    <dgm:pt modelId="{8072C4AE-A7B4-45D4-8996-7DED6A3FD3FB}">
      <dgm:prSet/>
      <dgm:spPr/>
      <dgm:t>
        <a:bodyPr/>
        <a:lstStyle/>
        <a:p>
          <a:r>
            <a:rPr lang="en-US" smtClean="0"/>
            <a:t>Clean the data.</a:t>
          </a:r>
          <a:endParaRPr lang="en-US" dirty="0" smtClean="0"/>
        </a:p>
      </dgm:t>
    </dgm:pt>
    <dgm:pt modelId="{755F9322-15E0-4692-AFD3-341256BABD01}" type="parTrans" cxnId="{C1FD9A9F-F182-438D-A71E-1B05E0FDDB94}">
      <dgm:prSet/>
      <dgm:spPr/>
      <dgm:t>
        <a:bodyPr/>
        <a:lstStyle/>
        <a:p>
          <a:endParaRPr lang="en-US"/>
        </a:p>
      </dgm:t>
    </dgm:pt>
    <dgm:pt modelId="{F4DA3A07-1D1F-4B0B-B4E9-7730114C3573}" type="sibTrans" cxnId="{C1FD9A9F-F182-438D-A71E-1B05E0FDDB94}">
      <dgm:prSet/>
      <dgm:spPr/>
      <dgm:t>
        <a:bodyPr/>
        <a:lstStyle/>
        <a:p>
          <a:endParaRPr lang="en-US"/>
        </a:p>
      </dgm:t>
    </dgm:pt>
    <dgm:pt modelId="{20315507-4D87-406D-9AE9-6E50324D3C71}">
      <dgm:prSet/>
      <dgm:spPr/>
      <dgm:t>
        <a:bodyPr/>
        <a:lstStyle/>
        <a:p>
          <a:r>
            <a:rPr lang="en-US" dirty="0" smtClean="0"/>
            <a:t>Prepare/normalize data.</a:t>
          </a:r>
        </a:p>
      </dgm:t>
    </dgm:pt>
    <dgm:pt modelId="{9655E2EB-61A6-4251-B39A-8BE1269E4476}" type="parTrans" cxnId="{67BCAC64-A6A4-4907-A32B-6978CFC0468A}">
      <dgm:prSet/>
      <dgm:spPr/>
      <dgm:t>
        <a:bodyPr/>
        <a:lstStyle/>
        <a:p>
          <a:endParaRPr lang="en-US"/>
        </a:p>
      </dgm:t>
    </dgm:pt>
    <dgm:pt modelId="{49887DDA-5EA9-403D-97AD-BB44A54E427C}" type="sibTrans" cxnId="{67BCAC64-A6A4-4907-A32B-6978CFC0468A}">
      <dgm:prSet/>
      <dgm:spPr/>
      <dgm:t>
        <a:bodyPr/>
        <a:lstStyle/>
        <a:p>
          <a:endParaRPr lang="en-US"/>
        </a:p>
      </dgm:t>
    </dgm:pt>
    <dgm:pt modelId="{0B208261-D949-4611-B477-CA54058DDAAA}">
      <dgm:prSet phldrT="[Text]"/>
      <dgm:spPr/>
      <dgm:t>
        <a:bodyPr/>
        <a:lstStyle/>
        <a:p>
          <a:r>
            <a:rPr lang="en-US" dirty="0" smtClean="0"/>
            <a:t>Identify relevant features.</a:t>
          </a:r>
          <a:endParaRPr lang="en-US" dirty="0"/>
        </a:p>
      </dgm:t>
    </dgm:pt>
    <dgm:pt modelId="{2DCDE72B-5DB6-436C-A832-659600254A44}" type="parTrans" cxnId="{263CCF47-8CAE-4D4A-A95C-3C5C2245AACE}">
      <dgm:prSet/>
      <dgm:spPr/>
      <dgm:t>
        <a:bodyPr/>
        <a:lstStyle/>
        <a:p>
          <a:endParaRPr lang="en-US"/>
        </a:p>
      </dgm:t>
    </dgm:pt>
    <dgm:pt modelId="{7380B8D5-3C68-458F-A722-FF5FFAC81EC2}" type="sibTrans" cxnId="{263CCF47-8CAE-4D4A-A95C-3C5C2245AACE}">
      <dgm:prSet/>
      <dgm:spPr/>
      <dgm:t>
        <a:bodyPr/>
        <a:lstStyle/>
        <a:p>
          <a:endParaRPr lang="en-US"/>
        </a:p>
      </dgm:t>
    </dgm:pt>
    <dgm:pt modelId="{532044DA-609E-499E-BE2C-57CFF90ADD8A}">
      <dgm:prSet phldrT="[Text]"/>
      <dgm:spPr/>
      <dgm:t>
        <a:bodyPr/>
        <a:lstStyle/>
        <a:p>
          <a:r>
            <a:rPr lang="en-US" dirty="0" smtClean="0"/>
            <a:t>Generate new features.</a:t>
          </a:r>
          <a:endParaRPr lang="en-US" dirty="0"/>
        </a:p>
      </dgm:t>
    </dgm:pt>
    <dgm:pt modelId="{1361F674-03DB-46F2-A48A-1A7501711872}" type="parTrans" cxnId="{0A8ED7D2-D93A-4E76-93DD-0365480055A9}">
      <dgm:prSet/>
      <dgm:spPr/>
      <dgm:t>
        <a:bodyPr/>
        <a:lstStyle/>
        <a:p>
          <a:endParaRPr lang="en-US"/>
        </a:p>
      </dgm:t>
    </dgm:pt>
    <dgm:pt modelId="{29C83F7F-4C7D-4461-A8F2-E4965ABF8F7D}" type="sibTrans" cxnId="{0A8ED7D2-D93A-4E76-93DD-0365480055A9}">
      <dgm:prSet/>
      <dgm:spPr/>
      <dgm:t>
        <a:bodyPr/>
        <a:lstStyle/>
        <a:p>
          <a:endParaRPr lang="en-US"/>
        </a:p>
      </dgm:t>
    </dgm:pt>
    <dgm:pt modelId="{8F2AFFA3-A670-4394-82F8-2EF143A8F300}">
      <dgm:prSet phldrT="[Text]"/>
      <dgm:spPr/>
      <dgm:t>
        <a:bodyPr/>
        <a:lstStyle/>
        <a:p>
          <a:r>
            <a:rPr lang="en-US" dirty="0" smtClean="0"/>
            <a:t>Create feature vectors for model training.</a:t>
          </a:r>
          <a:endParaRPr lang="en-US" dirty="0"/>
        </a:p>
      </dgm:t>
    </dgm:pt>
    <dgm:pt modelId="{B46ABFA6-6127-404A-96A7-80CC2DAD91D4}" type="parTrans" cxnId="{1C2BF5DB-852A-4540-9B1D-3F45909C0C4E}">
      <dgm:prSet/>
      <dgm:spPr/>
      <dgm:t>
        <a:bodyPr/>
        <a:lstStyle/>
        <a:p>
          <a:endParaRPr lang="en-US"/>
        </a:p>
      </dgm:t>
    </dgm:pt>
    <dgm:pt modelId="{3F1C410A-BE9F-495C-B585-497BD104DD18}" type="sibTrans" cxnId="{1C2BF5DB-852A-4540-9B1D-3F45909C0C4E}">
      <dgm:prSet/>
      <dgm:spPr/>
      <dgm:t>
        <a:bodyPr/>
        <a:lstStyle/>
        <a:p>
          <a:endParaRPr lang="en-US"/>
        </a:p>
      </dgm:t>
    </dgm:pt>
    <dgm:pt modelId="{F85AB507-308C-452F-82B9-7676CD73E16E}">
      <dgm:prSet phldrT="[Text]"/>
      <dgm:spPr/>
      <dgm:t>
        <a:bodyPr/>
        <a:lstStyle/>
        <a:p>
          <a:r>
            <a:rPr lang="en-US" smtClean="0"/>
            <a:t>Evaluate models.</a:t>
          </a:r>
          <a:endParaRPr lang="en-US" dirty="0" smtClean="0"/>
        </a:p>
      </dgm:t>
    </dgm:pt>
    <dgm:pt modelId="{52FDB9DB-30A8-426B-B464-D521858DFE11}" type="parTrans" cxnId="{F6293C70-B96E-42F8-8183-0DD8328FBF5C}">
      <dgm:prSet/>
      <dgm:spPr/>
      <dgm:t>
        <a:bodyPr/>
        <a:lstStyle/>
        <a:p>
          <a:endParaRPr lang="en-US"/>
        </a:p>
      </dgm:t>
    </dgm:pt>
    <dgm:pt modelId="{3CDAC049-4A4C-4871-9847-C75F82D2762E}" type="sibTrans" cxnId="{F6293C70-B96E-42F8-8183-0DD8328FBF5C}">
      <dgm:prSet/>
      <dgm:spPr/>
      <dgm:t>
        <a:bodyPr/>
        <a:lstStyle/>
        <a:p>
          <a:endParaRPr lang="en-US"/>
        </a:p>
      </dgm:t>
    </dgm:pt>
    <dgm:pt modelId="{5F40EA56-22C0-4DBD-B3C9-82F915700DBB}">
      <dgm:prSet/>
      <dgm:spPr/>
      <dgm:t>
        <a:bodyPr/>
        <a:lstStyle/>
        <a:p>
          <a:r>
            <a:rPr lang="en-US" smtClean="0"/>
            <a:t>Measure accuracy.</a:t>
          </a:r>
          <a:endParaRPr lang="en-US" dirty="0" smtClean="0"/>
        </a:p>
      </dgm:t>
    </dgm:pt>
    <dgm:pt modelId="{CFBA239E-A7DD-4CB4-90CD-EA366A2CA527}" type="parTrans" cxnId="{2CEB4510-A344-40EE-A3FD-E21849BE6059}">
      <dgm:prSet/>
      <dgm:spPr/>
      <dgm:t>
        <a:bodyPr/>
        <a:lstStyle/>
        <a:p>
          <a:endParaRPr lang="en-US"/>
        </a:p>
      </dgm:t>
    </dgm:pt>
    <dgm:pt modelId="{86D8C85B-CC24-4A67-8B78-746B62FAEFC4}" type="sibTrans" cxnId="{2CEB4510-A344-40EE-A3FD-E21849BE6059}">
      <dgm:prSet/>
      <dgm:spPr/>
      <dgm:t>
        <a:bodyPr/>
        <a:lstStyle/>
        <a:p>
          <a:endParaRPr lang="en-US"/>
        </a:p>
      </dgm:t>
    </dgm:pt>
    <dgm:pt modelId="{6DBAEC54-ACC1-49C8-9512-9ECB32CE12A1}">
      <dgm:prSet/>
      <dgm:spPr/>
      <dgm:t>
        <a:bodyPr/>
        <a:lstStyle/>
        <a:p>
          <a:r>
            <a:rPr lang="en-US" dirty="0" smtClean="0"/>
            <a:t>Finalize model.</a:t>
          </a:r>
          <a:endParaRPr lang="en-US" dirty="0"/>
        </a:p>
      </dgm:t>
    </dgm:pt>
    <dgm:pt modelId="{A8D502A7-C037-401F-89F3-2228BFB2FA92}" type="parTrans" cxnId="{0E68E13B-2F81-48E4-A1DC-B4F39BF8C80B}">
      <dgm:prSet/>
      <dgm:spPr/>
      <dgm:t>
        <a:bodyPr/>
        <a:lstStyle/>
        <a:p>
          <a:endParaRPr lang="en-US"/>
        </a:p>
      </dgm:t>
    </dgm:pt>
    <dgm:pt modelId="{BDF0561B-8974-467A-87D1-9664C80C91EA}" type="sibTrans" cxnId="{0E68E13B-2F81-48E4-A1DC-B4F39BF8C80B}">
      <dgm:prSet/>
      <dgm:spPr/>
      <dgm:t>
        <a:bodyPr/>
        <a:lstStyle/>
        <a:p>
          <a:endParaRPr lang="en-US"/>
        </a:p>
      </dgm:t>
    </dgm:pt>
    <dgm:pt modelId="{30AC35AD-479F-44AE-8943-30B6C1CA8434}">
      <dgm:prSet phldrT="[Text]"/>
      <dgm:spPr/>
      <dgm:t>
        <a:bodyPr/>
        <a:lstStyle/>
        <a:p>
          <a:r>
            <a:rPr lang="en-US" smtClean="0"/>
            <a:t>Save model in pickle file.</a:t>
          </a:r>
          <a:endParaRPr lang="en-US" dirty="0" smtClean="0"/>
        </a:p>
      </dgm:t>
    </dgm:pt>
    <dgm:pt modelId="{A050352A-0960-4A78-B474-4F9FD4CD6D96}" type="parTrans" cxnId="{C8E487C8-197A-4D3A-8C3E-93FBFFB74675}">
      <dgm:prSet/>
      <dgm:spPr/>
      <dgm:t>
        <a:bodyPr/>
        <a:lstStyle/>
        <a:p>
          <a:endParaRPr lang="en-US"/>
        </a:p>
      </dgm:t>
    </dgm:pt>
    <dgm:pt modelId="{5F508774-B8F2-4176-8806-B28E8B38BE94}" type="sibTrans" cxnId="{C8E487C8-197A-4D3A-8C3E-93FBFFB74675}">
      <dgm:prSet/>
      <dgm:spPr/>
      <dgm:t>
        <a:bodyPr/>
        <a:lstStyle/>
        <a:p>
          <a:endParaRPr lang="en-US"/>
        </a:p>
      </dgm:t>
    </dgm:pt>
    <dgm:pt modelId="{8E761F67-6212-4F09-8D65-6623F6EEFF52}">
      <dgm:prSet/>
      <dgm:spPr/>
      <dgm:t>
        <a:bodyPr/>
        <a:lstStyle/>
        <a:p>
          <a:r>
            <a:rPr lang="en-US" smtClean="0"/>
            <a:t>Run input against model.</a:t>
          </a:r>
          <a:endParaRPr lang="en-US" dirty="0"/>
        </a:p>
      </dgm:t>
    </dgm:pt>
    <dgm:pt modelId="{8AA59013-A161-44C7-985B-4F5B728C6DE4}" type="parTrans" cxnId="{A02A7EB1-E31C-4FBF-B9A5-20103D5FEDE3}">
      <dgm:prSet/>
      <dgm:spPr/>
      <dgm:t>
        <a:bodyPr/>
        <a:lstStyle/>
        <a:p>
          <a:endParaRPr lang="en-US"/>
        </a:p>
      </dgm:t>
    </dgm:pt>
    <dgm:pt modelId="{D10FCED4-3395-4B3F-B6B6-F8EDCAEFC055}" type="sibTrans" cxnId="{A02A7EB1-E31C-4FBF-B9A5-20103D5FEDE3}">
      <dgm:prSet/>
      <dgm:spPr/>
      <dgm:t>
        <a:bodyPr/>
        <a:lstStyle/>
        <a:p>
          <a:endParaRPr lang="en-US"/>
        </a:p>
      </dgm:t>
    </dgm:pt>
    <dgm:pt modelId="{763B5BAF-9265-4D69-8801-5665084158B2}" type="pres">
      <dgm:prSet presAssocID="{04DA0E66-68EE-45F3-A4A5-77E8887B1C0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AB38E1-F852-4B77-8A96-606AAD8F5816}" type="pres">
      <dgm:prSet presAssocID="{04DA0E66-68EE-45F3-A4A5-77E8887B1C01}" presName="arrow" presStyleLbl="bgShp" presStyleIdx="0" presStyleCnt="1"/>
      <dgm:spPr/>
    </dgm:pt>
    <dgm:pt modelId="{E2B7209C-E8F2-41F7-94C6-F8AF650730E9}" type="pres">
      <dgm:prSet presAssocID="{04DA0E66-68EE-45F3-A4A5-77E8887B1C01}" presName="linearProcess" presStyleCnt="0"/>
      <dgm:spPr/>
    </dgm:pt>
    <dgm:pt modelId="{BDA90FE4-85E7-4A04-B2F6-4E0D2FB48E25}" type="pres">
      <dgm:prSet presAssocID="{65A653DF-FAF8-425C-B784-8A070DFD789B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4FCD-21BF-4662-A485-5AE684AA9BF8}" type="pres">
      <dgm:prSet presAssocID="{F1899A20-FC06-4BD7-8F12-0FF8F6C90F27}" presName="sibTrans" presStyleCnt="0"/>
      <dgm:spPr/>
    </dgm:pt>
    <dgm:pt modelId="{51837ED3-AF4C-4F66-91E0-97EF7E49DCDA}" type="pres">
      <dgm:prSet presAssocID="{673EA835-0193-49DA-8EA7-C0EBF9EF572B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2150B-1E2D-4FCA-9C74-EDC033D80671}" type="pres">
      <dgm:prSet presAssocID="{DD5CC444-73D5-44BC-B2E1-157E1DBC9098}" presName="sibTrans" presStyleCnt="0"/>
      <dgm:spPr/>
    </dgm:pt>
    <dgm:pt modelId="{77D5F60B-0605-4CED-B8BB-0AF8FB428B66}" type="pres">
      <dgm:prSet presAssocID="{51508777-085F-4B25-A85E-3B4CE8A6A8F7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1A578-5B10-4E77-96AF-AA8E513B1366}" type="pres">
      <dgm:prSet presAssocID="{46251901-6817-44CD-A897-E38D76C6CBE7}" presName="sibTrans" presStyleCnt="0"/>
      <dgm:spPr/>
    </dgm:pt>
    <dgm:pt modelId="{D8651CE0-D86A-4009-A0CC-6AA3137A5E38}" type="pres">
      <dgm:prSet presAssocID="{835D89FD-D239-4E29-8BB0-A574C47B5A6E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24F17-4850-4D97-B462-5186A7103A57}" type="pres">
      <dgm:prSet presAssocID="{6BA93744-8E9A-4A7A-8398-6DC1B96040D2}" presName="sibTrans" presStyleCnt="0"/>
      <dgm:spPr/>
    </dgm:pt>
    <dgm:pt modelId="{E437E557-6712-40FB-B508-DE009A573E27}" type="pres">
      <dgm:prSet presAssocID="{820010FB-7477-4300-A4EF-673EEE85EAB4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B0C40-9C54-4F3C-A527-3C45FE7E419E}" type="pres">
      <dgm:prSet presAssocID="{D4193B02-31DB-44EE-85A0-6073667C88DD}" presName="sibTrans" presStyleCnt="0"/>
      <dgm:spPr/>
    </dgm:pt>
    <dgm:pt modelId="{B02A76D9-13BD-48BC-ACA5-F53E6B9745AF}" type="pres">
      <dgm:prSet presAssocID="{8DF4ACB2-BEBB-49B0-B2DD-3B9EF8794B0E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A87DD-AA0E-4D30-A3DA-8B2B2756F11C}" type="pres">
      <dgm:prSet presAssocID="{C80DC773-9F2E-4B05-BDFF-3E6E80374034}" presName="sibTrans" presStyleCnt="0"/>
      <dgm:spPr/>
    </dgm:pt>
    <dgm:pt modelId="{920EFBA4-CA12-4621-B59E-8AE3A1C3A1B7}" type="pres">
      <dgm:prSet presAssocID="{D2F77EBE-A624-4A85-A236-93E5232AF12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FBB37C-DAD3-41E5-9D8A-F6D0253D2B37}" type="presOf" srcId="{8F2AFFA3-A670-4394-82F8-2EF143A8F300}" destId="{E437E557-6712-40FB-B508-DE009A573E27}" srcOrd="0" destOrd="3" presId="urn:microsoft.com/office/officeart/2005/8/layout/hProcess9"/>
    <dgm:cxn modelId="{EA630B4A-778D-4919-ACA8-E55C266DE6C0}" type="presOf" srcId="{E7971353-E18F-4DC6-B96B-55DD9FCDFF1C}" destId="{BDA90FE4-85E7-4A04-B2F6-4E0D2FB48E25}" srcOrd="0" destOrd="1" presId="urn:microsoft.com/office/officeart/2005/8/layout/hProcess9"/>
    <dgm:cxn modelId="{9226927D-8372-46A1-ABEC-EBFFAB8502A4}" srcId="{04DA0E66-68EE-45F3-A4A5-77E8887B1C01}" destId="{51508777-085F-4B25-A85E-3B4CE8A6A8F7}" srcOrd="2" destOrd="0" parTransId="{90FC44D5-3633-4CE6-A765-B08E8FF46AAC}" sibTransId="{46251901-6817-44CD-A897-E38D76C6CBE7}"/>
    <dgm:cxn modelId="{4076FFA9-D738-48C6-9559-FDD718C6D42E}" type="presOf" srcId="{D2F77EBE-A624-4A85-A236-93E5232AF123}" destId="{920EFBA4-CA12-4621-B59E-8AE3A1C3A1B7}" srcOrd="0" destOrd="0" presId="urn:microsoft.com/office/officeart/2005/8/layout/hProcess9"/>
    <dgm:cxn modelId="{2B45587F-AE96-4B97-834E-2F3D794FA40D}" type="presOf" srcId="{0B208261-D949-4611-B477-CA54058DDAAA}" destId="{E437E557-6712-40FB-B508-DE009A573E27}" srcOrd="0" destOrd="1" presId="urn:microsoft.com/office/officeart/2005/8/layout/hProcess9"/>
    <dgm:cxn modelId="{35CEAC8B-DDF3-4C6C-8063-983905002629}" type="presOf" srcId="{835D89FD-D239-4E29-8BB0-A574C47B5A6E}" destId="{D8651CE0-D86A-4009-A0CC-6AA3137A5E38}" srcOrd="0" destOrd="0" presId="urn:microsoft.com/office/officeart/2005/8/layout/hProcess9"/>
    <dgm:cxn modelId="{1C2BF5DB-852A-4540-9B1D-3F45909C0C4E}" srcId="{820010FB-7477-4300-A4EF-673EEE85EAB4}" destId="{8F2AFFA3-A670-4394-82F8-2EF143A8F300}" srcOrd="2" destOrd="0" parTransId="{B46ABFA6-6127-404A-96A7-80CC2DAD91D4}" sibTransId="{3F1C410A-BE9F-495C-B585-497BD104DD18}"/>
    <dgm:cxn modelId="{01EFC2C4-8F16-47CD-8661-E8B71B8DE43C}" type="presOf" srcId="{600C89D3-AB43-4127-B5B2-008C67C00050}" destId="{BDA90FE4-85E7-4A04-B2F6-4E0D2FB48E25}" srcOrd="0" destOrd="2" presId="urn:microsoft.com/office/officeart/2005/8/layout/hProcess9"/>
    <dgm:cxn modelId="{8C1C04E9-8341-49EB-A06B-2E030BE37DA8}" srcId="{673EA835-0193-49DA-8EA7-C0EBF9EF572B}" destId="{BA5BDC1A-0A4D-4D43-942B-659A750ED333}" srcOrd="0" destOrd="0" parTransId="{B953A0CC-2647-4E18-8109-7D947BBB2667}" sibTransId="{4946D911-948E-4CDF-84A8-1F9771FC0265}"/>
    <dgm:cxn modelId="{A02A7EB1-E31C-4FBF-B9A5-20103D5FEDE3}" srcId="{D2F77EBE-A624-4A85-A236-93E5232AF123}" destId="{8E761F67-6212-4F09-8D65-6623F6EEFF52}" srcOrd="1" destOrd="0" parTransId="{8AA59013-A161-44C7-985B-4F5B728C6DE4}" sibTransId="{D10FCED4-3395-4B3F-B6B6-F8EDCAEFC055}"/>
    <dgm:cxn modelId="{0A8ED7D2-D93A-4E76-93DD-0365480055A9}" srcId="{820010FB-7477-4300-A4EF-673EEE85EAB4}" destId="{532044DA-609E-499E-BE2C-57CFF90ADD8A}" srcOrd="1" destOrd="0" parTransId="{1361F674-03DB-46F2-A48A-1A7501711872}" sibTransId="{29C83F7F-4C7D-4461-A8F2-E4965ABF8F7D}"/>
    <dgm:cxn modelId="{3B45E146-889E-4031-A9FE-BA3948AD69E8}" type="presOf" srcId="{8E761F67-6212-4F09-8D65-6623F6EEFF52}" destId="{920EFBA4-CA12-4621-B59E-8AE3A1C3A1B7}" srcOrd="0" destOrd="2" presId="urn:microsoft.com/office/officeart/2005/8/layout/hProcess9"/>
    <dgm:cxn modelId="{1B099C67-E405-43FD-8BAB-DB40C18BDC24}" srcId="{04DA0E66-68EE-45F3-A4A5-77E8887B1C01}" destId="{D2F77EBE-A624-4A85-A236-93E5232AF123}" srcOrd="6" destOrd="0" parTransId="{25D5C239-35B3-4B56-A5EC-E4781D81EC52}" sibTransId="{A895A922-D5C8-405E-B123-B20F5643F795}"/>
    <dgm:cxn modelId="{A217D476-58BF-41CB-A16F-977407BFC96B}" type="presOf" srcId="{20315507-4D87-406D-9AE9-6E50324D3C71}" destId="{D8651CE0-D86A-4009-A0CC-6AA3137A5E38}" srcOrd="0" destOrd="3" presId="urn:microsoft.com/office/officeart/2005/8/layout/hProcess9"/>
    <dgm:cxn modelId="{45EC22F6-5425-4CA5-9091-E043588EE15B}" srcId="{835D89FD-D239-4E29-8BB0-A574C47B5A6E}" destId="{41186AF3-4DD0-4675-88DE-4540AF1C3990}" srcOrd="0" destOrd="0" parTransId="{A7D6093E-72EF-48A9-AE49-08D77158AED1}" sibTransId="{7B181B88-3602-4A52-8708-C58E82227A97}"/>
    <dgm:cxn modelId="{AB9B389F-7652-4C8D-83BB-CF30C7A20880}" type="presOf" srcId="{65A653DF-FAF8-425C-B784-8A070DFD789B}" destId="{BDA90FE4-85E7-4A04-B2F6-4E0D2FB48E25}" srcOrd="0" destOrd="0" presId="urn:microsoft.com/office/officeart/2005/8/layout/hProcess9"/>
    <dgm:cxn modelId="{C5428AE1-EFEE-469F-85D3-3C7C1FC1CA75}" srcId="{04DA0E66-68EE-45F3-A4A5-77E8887B1C01}" destId="{8DF4ACB2-BEBB-49B0-B2DD-3B9EF8794B0E}" srcOrd="5" destOrd="0" parTransId="{1E261977-373E-49C5-BBB5-60151BA73AD4}" sibTransId="{C80DC773-9F2E-4B05-BDFF-3E6E80374034}"/>
    <dgm:cxn modelId="{20A3F9BF-A17A-4D04-934E-55F1AD93285F}" type="presOf" srcId="{8DF4ACB2-BEBB-49B0-B2DD-3B9EF8794B0E}" destId="{B02A76D9-13BD-48BC-ACA5-F53E6B9745AF}" srcOrd="0" destOrd="0" presId="urn:microsoft.com/office/officeart/2005/8/layout/hProcess9"/>
    <dgm:cxn modelId="{0556B939-E3A5-4F6F-8234-614FFC4F6C13}" type="presOf" srcId="{BA5BDC1A-0A4D-4D43-942B-659A750ED333}" destId="{51837ED3-AF4C-4F66-91E0-97EF7E49DCDA}" srcOrd="0" destOrd="1" presId="urn:microsoft.com/office/officeart/2005/8/layout/hProcess9"/>
    <dgm:cxn modelId="{C8E487C8-197A-4D3A-8C3E-93FBFFB74675}" srcId="{D2F77EBE-A624-4A85-A236-93E5232AF123}" destId="{30AC35AD-479F-44AE-8943-30B6C1CA8434}" srcOrd="0" destOrd="0" parTransId="{A050352A-0960-4A78-B474-4F9FD4CD6D96}" sibTransId="{5F508774-B8F2-4176-8806-B28E8B38BE94}"/>
    <dgm:cxn modelId="{F6293C70-B96E-42F8-8183-0DD8328FBF5C}" srcId="{8DF4ACB2-BEBB-49B0-B2DD-3B9EF8794B0E}" destId="{F85AB507-308C-452F-82B9-7676CD73E16E}" srcOrd="0" destOrd="0" parTransId="{52FDB9DB-30A8-426B-B464-D521858DFE11}" sibTransId="{3CDAC049-4A4C-4871-9847-C75F82D2762E}"/>
    <dgm:cxn modelId="{AB85BEE7-DC56-4981-B77F-028BF5377D30}" type="presOf" srcId="{51508777-085F-4B25-A85E-3B4CE8A6A8F7}" destId="{77D5F60B-0605-4CED-B8BB-0AF8FB428B66}" srcOrd="0" destOrd="0" presId="urn:microsoft.com/office/officeart/2005/8/layout/hProcess9"/>
    <dgm:cxn modelId="{67BCAC64-A6A4-4907-A32B-6978CFC0468A}" srcId="{835D89FD-D239-4E29-8BB0-A574C47B5A6E}" destId="{20315507-4D87-406D-9AE9-6E50324D3C71}" srcOrd="2" destOrd="0" parTransId="{9655E2EB-61A6-4251-B39A-8BE1269E4476}" sibTransId="{49887DDA-5EA9-403D-97AD-BB44A54E427C}"/>
    <dgm:cxn modelId="{72070CD4-A51B-4749-85E1-9184B35416DD}" type="presOf" srcId="{532044DA-609E-499E-BE2C-57CFF90ADD8A}" destId="{E437E557-6712-40FB-B508-DE009A573E27}" srcOrd="0" destOrd="2" presId="urn:microsoft.com/office/officeart/2005/8/layout/hProcess9"/>
    <dgm:cxn modelId="{B45149D6-B4AA-4B12-B5CA-AFE3575981F1}" srcId="{51508777-085F-4B25-A85E-3B4CE8A6A8F7}" destId="{1534B26F-463A-4C2D-AE71-EF926983945F}" srcOrd="0" destOrd="0" parTransId="{8EC9AE37-A313-4C96-B3CF-A3AC4A8A437A}" sibTransId="{412378D3-35B6-419E-A2B9-5C8124BD3D9B}"/>
    <dgm:cxn modelId="{C9B01138-2752-4D9F-8A5B-BAD437DF4FF5}" srcId="{65A653DF-FAF8-425C-B784-8A070DFD789B}" destId="{600C89D3-AB43-4127-B5B2-008C67C00050}" srcOrd="1" destOrd="0" parTransId="{D4F1CF9A-25E8-4EBB-B171-4AD229E15C9F}" sibTransId="{346B3193-AD1C-41BD-9659-628075D982A0}"/>
    <dgm:cxn modelId="{248F27BD-4BD3-4902-9C88-9CF5D96340C2}" srcId="{04DA0E66-68EE-45F3-A4A5-77E8887B1C01}" destId="{65A653DF-FAF8-425C-B784-8A070DFD789B}" srcOrd="0" destOrd="0" parTransId="{D704CCC9-3608-4C04-B7CD-EB43E510BCCB}" sibTransId="{F1899A20-FC06-4BD7-8F12-0FF8F6C90F27}"/>
    <dgm:cxn modelId="{86FBB592-6594-40CA-A3B5-97D02CFC5F9F}" srcId="{04DA0E66-68EE-45F3-A4A5-77E8887B1C01}" destId="{820010FB-7477-4300-A4EF-673EEE85EAB4}" srcOrd="4" destOrd="0" parTransId="{CE5C0409-B78B-4F4A-BA0D-AB7DDF4E1EDF}" sibTransId="{D4193B02-31DB-44EE-85A0-6073667C88DD}"/>
    <dgm:cxn modelId="{BC82A2FD-3C27-4EF0-A828-A5C0B0377882}" srcId="{65A653DF-FAF8-425C-B784-8A070DFD789B}" destId="{E7971353-E18F-4DC6-B96B-55DD9FCDFF1C}" srcOrd="0" destOrd="0" parTransId="{05E68293-AC69-4E76-9CF7-8BC600659E67}" sibTransId="{47A2F1C5-94D8-409A-95E3-3ECE651E7F87}"/>
    <dgm:cxn modelId="{25E90E9D-9C12-4CDE-B6AE-1A5F1FDACC6B}" type="presOf" srcId="{F85AB507-308C-452F-82B9-7676CD73E16E}" destId="{B02A76D9-13BD-48BC-ACA5-F53E6B9745AF}" srcOrd="0" destOrd="1" presId="urn:microsoft.com/office/officeart/2005/8/layout/hProcess9"/>
    <dgm:cxn modelId="{BAC3CAA2-4CB1-466D-9B4D-6754F4073D1D}" srcId="{04DA0E66-68EE-45F3-A4A5-77E8887B1C01}" destId="{835D89FD-D239-4E29-8BB0-A574C47B5A6E}" srcOrd="3" destOrd="0" parTransId="{7997281F-17A0-4D70-9155-8CB56CCD7018}" sibTransId="{6BA93744-8E9A-4A7A-8398-6DC1B96040D2}"/>
    <dgm:cxn modelId="{C1FD9A9F-F182-438D-A71E-1B05E0FDDB94}" srcId="{835D89FD-D239-4E29-8BB0-A574C47B5A6E}" destId="{8072C4AE-A7B4-45D4-8996-7DED6A3FD3FB}" srcOrd="1" destOrd="0" parTransId="{755F9322-15E0-4692-AFD3-341256BABD01}" sibTransId="{F4DA3A07-1D1F-4B0B-B4E9-7730114C3573}"/>
    <dgm:cxn modelId="{49CB36D3-673C-49E1-BEE1-708D6DEECCD5}" type="presOf" srcId="{41186AF3-4DD0-4675-88DE-4540AF1C3990}" destId="{D8651CE0-D86A-4009-A0CC-6AA3137A5E38}" srcOrd="0" destOrd="1" presId="urn:microsoft.com/office/officeart/2005/8/layout/hProcess9"/>
    <dgm:cxn modelId="{2CEB4510-A344-40EE-A3FD-E21849BE6059}" srcId="{8DF4ACB2-BEBB-49B0-B2DD-3B9EF8794B0E}" destId="{5F40EA56-22C0-4DBD-B3C9-82F915700DBB}" srcOrd="1" destOrd="0" parTransId="{CFBA239E-A7DD-4CB4-90CD-EA366A2CA527}" sibTransId="{86D8C85B-CC24-4A67-8B78-746B62FAEFC4}"/>
    <dgm:cxn modelId="{1FBA7E1D-C377-4ADF-92B5-83B2DAAD3C6B}" type="presOf" srcId="{5F40EA56-22C0-4DBD-B3C9-82F915700DBB}" destId="{B02A76D9-13BD-48BC-ACA5-F53E6B9745AF}" srcOrd="0" destOrd="2" presId="urn:microsoft.com/office/officeart/2005/8/layout/hProcess9"/>
    <dgm:cxn modelId="{5003AA69-B926-40D8-B100-A503296D2126}" type="presOf" srcId="{04DA0E66-68EE-45F3-A4A5-77E8887B1C01}" destId="{763B5BAF-9265-4D69-8801-5665084158B2}" srcOrd="0" destOrd="0" presId="urn:microsoft.com/office/officeart/2005/8/layout/hProcess9"/>
    <dgm:cxn modelId="{B66D62EA-35E2-4FA8-8D77-34B3D9AC8A05}" type="presOf" srcId="{673EA835-0193-49DA-8EA7-C0EBF9EF572B}" destId="{51837ED3-AF4C-4F66-91E0-97EF7E49DCDA}" srcOrd="0" destOrd="0" presId="urn:microsoft.com/office/officeart/2005/8/layout/hProcess9"/>
    <dgm:cxn modelId="{0E68E13B-2F81-48E4-A1DC-B4F39BF8C80B}" srcId="{8DF4ACB2-BEBB-49B0-B2DD-3B9EF8794B0E}" destId="{6DBAEC54-ACC1-49C8-9512-9ECB32CE12A1}" srcOrd="2" destOrd="0" parTransId="{A8D502A7-C037-401F-89F3-2228BFB2FA92}" sibTransId="{BDF0561B-8974-467A-87D1-9664C80C91EA}"/>
    <dgm:cxn modelId="{1F68C922-FDA3-4445-8AE8-42F5648D9658}" srcId="{04DA0E66-68EE-45F3-A4A5-77E8887B1C01}" destId="{673EA835-0193-49DA-8EA7-C0EBF9EF572B}" srcOrd="1" destOrd="0" parTransId="{89D850A8-99B5-46BF-A341-24349A0A875D}" sibTransId="{DD5CC444-73D5-44BC-B2E1-157E1DBC9098}"/>
    <dgm:cxn modelId="{263CCF47-8CAE-4D4A-A95C-3C5C2245AACE}" srcId="{820010FB-7477-4300-A4EF-673EEE85EAB4}" destId="{0B208261-D949-4611-B477-CA54058DDAAA}" srcOrd="0" destOrd="0" parTransId="{2DCDE72B-5DB6-436C-A832-659600254A44}" sibTransId="{7380B8D5-3C68-458F-A722-FF5FFAC81EC2}"/>
    <dgm:cxn modelId="{7231FA19-51CC-4CC2-849A-F8A63BC1EF6C}" type="presOf" srcId="{8072C4AE-A7B4-45D4-8996-7DED6A3FD3FB}" destId="{D8651CE0-D86A-4009-A0CC-6AA3137A5E38}" srcOrd="0" destOrd="2" presId="urn:microsoft.com/office/officeart/2005/8/layout/hProcess9"/>
    <dgm:cxn modelId="{0D368A24-C59C-4264-89A9-1F16FBFB4516}" type="presOf" srcId="{6DBAEC54-ACC1-49C8-9512-9ECB32CE12A1}" destId="{B02A76D9-13BD-48BC-ACA5-F53E6B9745AF}" srcOrd="0" destOrd="3" presId="urn:microsoft.com/office/officeart/2005/8/layout/hProcess9"/>
    <dgm:cxn modelId="{BBE75CC3-88A7-49F3-8719-FE174CC85206}" type="presOf" srcId="{820010FB-7477-4300-A4EF-673EEE85EAB4}" destId="{E437E557-6712-40FB-B508-DE009A573E27}" srcOrd="0" destOrd="0" presId="urn:microsoft.com/office/officeart/2005/8/layout/hProcess9"/>
    <dgm:cxn modelId="{32CCAC60-43EA-4A00-B802-8321DAE0FEE0}" type="presOf" srcId="{30AC35AD-479F-44AE-8943-30B6C1CA8434}" destId="{920EFBA4-CA12-4621-B59E-8AE3A1C3A1B7}" srcOrd="0" destOrd="1" presId="urn:microsoft.com/office/officeart/2005/8/layout/hProcess9"/>
    <dgm:cxn modelId="{1CF5640E-E5FA-425F-B5D7-2759250CE9CB}" type="presOf" srcId="{1534B26F-463A-4C2D-AE71-EF926983945F}" destId="{77D5F60B-0605-4CED-B8BB-0AF8FB428B66}" srcOrd="0" destOrd="1" presId="urn:microsoft.com/office/officeart/2005/8/layout/hProcess9"/>
    <dgm:cxn modelId="{A4F97BDA-8D20-409D-82B1-B5EC593CCD38}" type="presParOf" srcId="{763B5BAF-9265-4D69-8801-5665084158B2}" destId="{0AAB38E1-F852-4B77-8A96-606AAD8F5816}" srcOrd="0" destOrd="0" presId="urn:microsoft.com/office/officeart/2005/8/layout/hProcess9"/>
    <dgm:cxn modelId="{4859565A-2A74-4D5F-ABC3-0E6FC96A6C9B}" type="presParOf" srcId="{763B5BAF-9265-4D69-8801-5665084158B2}" destId="{E2B7209C-E8F2-41F7-94C6-F8AF650730E9}" srcOrd="1" destOrd="0" presId="urn:microsoft.com/office/officeart/2005/8/layout/hProcess9"/>
    <dgm:cxn modelId="{E1CEB392-6055-4D08-9A40-A605F4FEFAF4}" type="presParOf" srcId="{E2B7209C-E8F2-41F7-94C6-F8AF650730E9}" destId="{BDA90FE4-85E7-4A04-B2F6-4E0D2FB48E25}" srcOrd="0" destOrd="0" presId="urn:microsoft.com/office/officeart/2005/8/layout/hProcess9"/>
    <dgm:cxn modelId="{FE86F861-C7DC-48CA-AB54-7C0913B44A5A}" type="presParOf" srcId="{E2B7209C-E8F2-41F7-94C6-F8AF650730E9}" destId="{CB494FCD-21BF-4662-A485-5AE684AA9BF8}" srcOrd="1" destOrd="0" presId="urn:microsoft.com/office/officeart/2005/8/layout/hProcess9"/>
    <dgm:cxn modelId="{36C29877-0D6D-4560-9D74-0A851CA19A9C}" type="presParOf" srcId="{E2B7209C-E8F2-41F7-94C6-F8AF650730E9}" destId="{51837ED3-AF4C-4F66-91E0-97EF7E49DCDA}" srcOrd="2" destOrd="0" presId="urn:microsoft.com/office/officeart/2005/8/layout/hProcess9"/>
    <dgm:cxn modelId="{AD227861-BB9A-42C7-8ACE-FDE5D7CF92E3}" type="presParOf" srcId="{E2B7209C-E8F2-41F7-94C6-F8AF650730E9}" destId="{FA42150B-1E2D-4FCA-9C74-EDC033D80671}" srcOrd="3" destOrd="0" presId="urn:microsoft.com/office/officeart/2005/8/layout/hProcess9"/>
    <dgm:cxn modelId="{14C159F4-37AF-4AD6-8C7A-FE226910CC6A}" type="presParOf" srcId="{E2B7209C-E8F2-41F7-94C6-F8AF650730E9}" destId="{77D5F60B-0605-4CED-B8BB-0AF8FB428B66}" srcOrd="4" destOrd="0" presId="urn:microsoft.com/office/officeart/2005/8/layout/hProcess9"/>
    <dgm:cxn modelId="{E9BF3677-E362-4660-9961-7C1D93E75A2C}" type="presParOf" srcId="{E2B7209C-E8F2-41F7-94C6-F8AF650730E9}" destId="{0BB1A578-5B10-4E77-96AF-AA8E513B1366}" srcOrd="5" destOrd="0" presId="urn:microsoft.com/office/officeart/2005/8/layout/hProcess9"/>
    <dgm:cxn modelId="{A2980EA2-88AF-46D9-9E44-19149E2646BC}" type="presParOf" srcId="{E2B7209C-E8F2-41F7-94C6-F8AF650730E9}" destId="{D8651CE0-D86A-4009-A0CC-6AA3137A5E38}" srcOrd="6" destOrd="0" presId="urn:microsoft.com/office/officeart/2005/8/layout/hProcess9"/>
    <dgm:cxn modelId="{60FEF64B-FC7F-4C8D-A901-FEEE812AD5A9}" type="presParOf" srcId="{E2B7209C-E8F2-41F7-94C6-F8AF650730E9}" destId="{DED24F17-4850-4D97-B462-5186A7103A57}" srcOrd="7" destOrd="0" presId="urn:microsoft.com/office/officeart/2005/8/layout/hProcess9"/>
    <dgm:cxn modelId="{0815766C-156A-49B5-9DC5-B9A3258FB38C}" type="presParOf" srcId="{E2B7209C-E8F2-41F7-94C6-F8AF650730E9}" destId="{E437E557-6712-40FB-B508-DE009A573E27}" srcOrd="8" destOrd="0" presId="urn:microsoft.com/office/officeart/2005/8/layout/hProcess9"/>
    <dgm:cxn modelId="{3FBCE39F-D4B1-43D5-8865-5142B10FB0CC}" type="presParOf" srcId="{E2B7209C-E8F2-41F7-94C6-F8AF650730E9}" destId="{6BEB0C40-9C54-4F3C-A527-3C45FE7E419E}" srcOrd="9" destOrd="0" presId="urn:microsoft.com/office/officeart/2005/8/layout/hProcess9"/>
    <dgm:cxn modelId="{E73ECB00-4B48-4642-B6B0-9041CC6F312A}" type="presParOf" srcId="{E2B7209C-E8F2-41F7-94C6-F8AF650730E9}" destId="{B02A76D9-13BD-48BC-ACA5-F53E6B9745AF}" srcOrd="10" destOrd="0" presId="urn:microsoft.com/office/officeart/2005/8/layout/hProcess9"/>
    <dgm:cxn modelId="{5409F0B5-1D99-4688-B623-372BD0986C47}" type="presParOf" srcId="{E2B7209C-E8F2-41F7-94C6-F8AF650730E9}" destId="{AD0A87DD-AA0E-4D30-A3DA-8B2B2756F11C}" srcOrd="11" destOrd="0" presId="urn:microsoft.com/office/officeart/2005/8/layout/hProcess9"/>
    <dgm:cxn modelId="{BC067723-94F5-4292-8CF6-CB0BE3304566}" type="presParOf" srcId="{E2B7209C-E8F2-41F7-94C6-F8AF650730E9}" destId="{920EFBA4-CA12-4621-B59E-8AE3A1C3A1B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B38E1-F852-4B77-8A96-606AAD8F5816}">
      <dsp:nvSpPr>
        <dsp:cNvPr id="0" name=""/>
        <dsp:cNvSpPr/>
      </dsp:nvSpPr>
      <dsp:spPr>
        <a:xfrm>
          <a:off x="787955" y="0"/>
          <a:ext cx="8930163" cy="546487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0FE4-85E7-4A04-B2F6-4E0D2FB48E25}">
      <dsp:nvSpPr>
        <dsp:cNvPr id="0" name=""/>
        <dsp:cNvSpPr/>
      </dsp:nvSpPr>
      <dsp:spPr>
        <a:xfrm>
          <a:off x="3334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Identification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Espccricinfo.com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Cricsheet.org</a:t>
          </a:r>
          <a:endParaRPr lang="en-US" sz="1100" kern="1200" dirty="0"/>
        </a:p>
      </dsp:txBody>
      <dsp:txXfrm>
        <a:off x="72025" y="1708152"/>
        <a:ext cx="1269754" cy="2048566"/>
      </dsp:txXfrm>
    </dsp:sp>
    <dsp:sp modelId="{51837ED3-AF4C-4F66-91E0-97EF7E49DCDA}">
      <dsp:nvSpPr>
        <dsp:cNvPr id="0" name=""/>
        <dsp:cNvSpPr/>
      </dsp:nvSpPr>
      <dsp:spPr>
        <a:xfrm>
          <a:off x="1518712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Procurement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YAML files</a:t>
          </a:r>
          <a:endParaRPr lang="en-US" sz="1100" kern="1200" dirty="0"/>
        </a:p>
      </dsp:txBody>
      <dsp:txXfrm>
        <a:off x="1587403" y="1708152"/>
        <a:ext cx="1269754" cy="2048566"/>
      </dsp:txXfrm>
    </dsp:sp>
    <dsp:sp modelId="{77D5F60B-0605-4CED-B8BB-0AF8FB428B66}">
      <dsp:nvSpPr>
        <dsp:cNvPr id="0" name=""/>
        <dsp:cNvSpPr/>
      </dsp:nvSpPr>
      <dsp:spPr>
        <a:xfrm>
          <a:off x="3034090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Ingestion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Python YAML parser</a:t>
          </a:r>
          <a:endParaRPr lang="en-US" sz="1100" kern="1200" dirty="0"/>
        </a:p>
      </dsp:txBody>
      <dsp:txXfrm>
        <a:off x="3102781" y="1708152"/>
        <a:ext cx="1269754" cy="2048566"/>
      </dsp:txXfrm>
    </dsp:sp>
    <dsp:sp modelId="{D8651CE0-D86A-4009-A0CC-6AA3137A5E38}">
      <dsp:nvSpPr>
        <dsp:cNvPr id="0" name=""/>
        <dsp:cNvSpPr/>
      </dsp:nvSpPr>
      <dsp:spPr>
        <a:xfrm>
          <a:off x="4549469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Explore and Pre-Process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Study data relationships.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Clean the data.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Prepare/normalize data.</a:t>
          </a:r>
        </a:p>
      </dsp:txBody>
      <dsp:txXfrm>
        <a:off x="4618160" y="1708152"/>
        <a:ext cx="1269754" cy="2048566"/>
      </dsp:txXfrm>
    </dsp:sp>
    <dsp:sp modelId="{E437E557-6712-40FB-B508-DE009A573E27}">
      <dsp:nvSpPr>
        <dsp:cNvPr id="0" name=""/>
        <dsp:cNvSpPr/>
      </dsp:nvSpPr>
      <dsp:spPr>
        <a:xfrm>
          <a:off x="6064847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Creation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Identify relevant features.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Generate new features.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Create feature vectors for model training.</a:t>
          </a:r>
          <a:endParaRPr lang="en-US" sz="1100" kern="1200" dirty="0"/>
        </a:p>
      </dsp:txBody>
      <dsp:txXfrm>
        <a:off x="6133538" y="1708152"/>
        <a:ext cx="1269754" cy="2048566"/>
      </dsp:txXfrm>
    </dsp:sp>
    <dsp:sp modelId="{B02A76D9-13BD-48BC-ACA5-F53E6B9745AF}">
      <dsp:nvSpPr>
        <dsp:cNvPr id="0" name=""/>
        <dsp:cNvSpPr/>
      </dsp:nvSpPr>
      <dsp:spPr>
        <a:xfrm>
          <a:off x="7580225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Training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Evaluate models.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Measure accuracy.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Finalize model.</a:t>
          </a:r>
          <a:endParaRPr lang="en-US" sz="1100" kern="1200" dirty="0"/>
        </a:p>
      </dsp:txBody>
      <dsp:txXfrm>
        <a:off x="7648916" y="1708152"/>
        <a:ext cx="1269754" cy="2048566"/>
      </dsp:txXfrm>
    </dsp:sp>
    <dsp:sp modelId="{920EFBA4-CA12-4621-B59E-8AE3A1C3A1B7}">
      <dsp:nvSpPr>
        <dsp:cNvPr id="0" name=""/>
        <dsp:cNvSpPr/>
      </dsp:nvSpPr>
      <dsp:spPr>
        <a:xfrm>
          <a:off x="9095603" y="1639461"/>
          <a:ext cx="1407136" cy="2185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Deployment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Save model in pickle file.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Run input against model.</a:t>
          </a:r>
          <a:endParaRPr lang="en-US" sz="1100" kern="1200" dirty="0"/>
        </a:p>
      </dsp:txBody>
      <dsp:txXfrm>
        <a:off x="9164294" y="1708152"/>
        <a:ext cx="1269754" cy="2048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5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Sudarshan john, arien74@gmail.com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928-9CB4-4140-BA9E-36B54BD601E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0CAC-D302-4C0F-97E5-DC818B979C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9021"/>
            <a:ext cx="9720072" cy="115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7" y="1396652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A51928-9CB4-4140-BA9E-36B54BD601E7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Sudarshan john, arien74@gmail.com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D50CAC-D302-4C0F-97E5-DC818B979C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74526" y="112342"/>
            <a:ext cx="0" cy="914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Cricket Match Outcome Prediction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CAPSTONE Final Project Submission</a:t>
            </a:r>
          </a:p>
          <a:p>
            <a:pPr algn="r"/>
            <a:r>
              <a:rPr lang="en-US" dirty="0" smtClean="0"/>
              <a:t>Sudarshan John</a:t>
            </a:r>
          </a:p>
          <a:p>
            <a:pPr algn="r"/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April 2016</a:t>
            </a:r>
          </a:p>
        </p:txBody>
      </p:sp>
    </p:spTree>
    <p:extLst>
      <p:ext uri="{BB962C8B-B14F-4D97-AF65-F5344CB8AC3E}">
        <p14:creationId xmlns:p14="http://schemas.microsoft.com/office/powerpoint/2010/main" val="11718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</a:t>
            </a:r>
            <a:r>
              <a:rPr lang="en-IN" dirty="0"/>
              <a:t>was primarily sourced from the </a:t>
            </a:r>
            <a:r>
              <a:rPr lang="en-IN" dirty="0" err="1"/>
              <a:t>cricsheet</a:t>
            </a:r>
            <a:r>
              <a:rPr lang="en-IN" dirty="0"/>
              <a:t> website (http://www.cricsheet.org)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 smtClean="0"/>
              <a:t>Cricsheet</a:t>
            </a:r>
            <a:r>
              <a:rPr lang="en-IN" dirty="0" smtClean="0"/>
              <a:t> </a:t>
            </a:r>
            <a:r>
              <a:rPr lang="en-IN" dirty="0"/>
              <a:t>will provide ball-by-ball data for Test Matches, One-day internationals, Twenty20 Internationals, some other international T20s, and all Indian Premier League seasons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Total </a:t>
            </a:r>
            <a:r>
              <a:rPr lang="en-IN" dirty="0"/>
              <a:t>2000+ matches (including Test, T20, and ODI)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Total </a:t>
            </a:r>
            <a:r>
              <a:rPr lang="en-IN" dirty="0"/>
              <a:t>dataset size: 300+ MB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Python 2.7, </a:t>
            </a:r>
            <a:r>
              <a:rPr lang="en-US" dirty="0"/>
              <a:t>Anaconda, Ubuntu 14.1, </a:t>
            </a:r>
            <a:r>
              <a:rPr lang="en-US" dirty="0" err="1"/>
              <a:t>Spyder</a:t>
            </a:r>
            <a:r>
              <a:rPr lang="en-US" dirty="0"/>
              <a:t> IDE,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SQLLite</a:t>
            </a:r>
            <a:r>
              <a:rPr lang="en-US" dirty="0" smtClean="0"/>
              <a:t> DB.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Various Python libraries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Stylianos </a:t>
            </a:r>
            <a:r>
              <a:rPr lang="en-US" dirty="0" err="1"/>
              <a:t>Kampakis</a:t>
            </a:r>
            <a:r>
              <a:rPr lang="en-US" dirty="0"/>
              <a:t>, William Thomas. Using Machine Learning to Predict the Outcome of English County twenty over Cricket Matches.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Ben </a:t>
            </a:r>
            <a:r>
              <a:rPr lang="en-US" dirty="0"/>
              <a:t>Ulmer, Matthew Fernandez. Predicting Soccer Match Results in the English Premier League.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Aditya </a:t>
            </a:r>
            <a:r>
              <a:rPr lang="en-US" dirty="0"/>
              <a:t>Srinivas </a:t>
            </a:r>
            <a:r>
              <a:rPr lang="en-US" dirty="0" err="1"/>
              <a:t>Timmaraju</a:t>
            </a:r>
            <a:r>
              <a:rPr lang="en-US" dirty="0"/>
              <a:t>, Aditya </a:t>
            </a:r>
            <a:r>
              <a:rPr lang="en-US" dirty="0" err="1"/>
              <a:t>Palnitkar</a:t>
            </a:r>
            <a:r>
              <a:rPr lang="en-US" dirty="0"/>
              <a:t>, </a:t>
            </a:r>
            <a:r>
              <a:rPr lang="en-US" dirty="0" err="1"/>
              <a:t>Vikesh</a:t>
            </a:r>
            <a:r>
              <a:rPr lang="en-US" dirty="0"/>
              <a:t> Khanna. Game On! Predicting English Premier League Match Outcomes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430" y="2497976"/>
            <a:ext cx="59891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70C0"/>
                </a:solidFill>
                <a:latin typeface="Edwardian Script ITC" panose="030303020407070D0804" pitchFamily="66" charset="0"/>
              </a:rPr>
              <a:t>Thank You!</a:t>
            </a:r>
            <a:endParaRPr lang="en-US" sz="11500" dirty="0">
              <a:solidFill>
                <a:srgbClr val="0070C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Project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 Selection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Model Training and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Technical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Evaluate the feasibility of predicting the outcome of cricket matches.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Select of features that are significant from an outcome prediction perspective.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Leverage supervised learning techniques to train a prediction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Predict the outcome of a cricket match with reasonable accuracy.</a:t>
            </a:r>
          </a:p>
        </p:txBody>
      </p:sp>
    </p:spTree>
    <p:extLst>
      <p:ext uri="{BB962C8B-B14F-4D97-AF65-F5344CB8AC3E}">
        <p14:creationId xmlns:p14="http://schemas.microsoft.com/office/powerpoint/2010/main" val="5804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0343008"/>
              </p:ext>
            </p:extLst>
          </p:nvPr>
        </p:nvGraphicFramePr>
        <p:xfrm>
          <a:off x="933450" y="1069279"/>
          <a:ext cx="10506075" cy="546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approaches considered.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Approach 1 – Team based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Overall team metrics and performance used to build model.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Factors like head-to-head results and home-advantage had a significant impact on outcomes.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Approach discounted the fact that presence of certain players had a significant impact on the outcome.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Approach 2 – Player based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Presence of players used to build feature vectors.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Strong co-relation between presence of players on the team and match outcomes.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Approach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Approach 2 – Player based was chosen as it was able to capture variations in outcomes caused by the presence of certain players, something that the team based approach could not capture.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2" y="2230279"/>
            <a:ext cx="4905375" cy="3679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95" y="2233422"/>
            <a:ext cx="4742872" cy="3675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8199" y="1638300"/>
            <a:ext cx="619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2939" y="1638300"/>
            <a:ext cx="18737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graphicFrame>
        <p:nvGraphicFramePr>
          <p:cNvPr id="1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54207"/>
              </p:ext>
            </p:extLst>
          </p:nvPr>
        </p:nvGraphicFramePr>
        <p:xfrm>
          <a:off x="1114533" y="1855845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1"/>
                <a:gridCol w="6027089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Measured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 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Approach 1 – Team Based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Approach 2 – Player Based</a:t>
            </a:r>
            <a:endParaRPr lang="en-US" dirty="0"/>
          </a:p>
        </p:txBody>
      </p:sp>
      <p:graphicFrame>
        <p:nvGraphicFramePr>
          <p:cNvPr id="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77020"/>
              </p:ext>
            </p:extLst>
          </p:nvPr>
        </p:nvGraphicFramePr>
        <p:xfrm>
          <a:off x="1128910" y="4509906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1"/>
                <a:gridCol w="6027089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Measured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 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449152" y="5106441"/>
            <a:ext cx="617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sym typeface="Wingdings 2" panose="05020102010507070707" pitchFamily="18" charset="2"/>
              </a:rPr>
              <a:t>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29550" y="5248275"/>
            <a:ext cx="704850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9045" y="2667416"/>
            <a:ext cx="2186609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Pre-Processing &amp; Data Preparation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12525" y="20513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539" y="1743588"/>
            <a:ext cx="116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Cricsheet.org</a:t>
            </a:r>
            <a:endParaRPr lang="en-US" sz="1400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30539" y="2660790"/>
            <a:ext cx="1205948" cy="7686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Input Files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8314001" y="2688580"/>
            <a:ext cx="2186609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Training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16677" y="2667416"/>
            <a:ext cx="2186609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YAML 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3586" y="5104667"/>
            <a:ext cx="2186609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Data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8132181" y="5091415"/>
            <a:ext cx="1351722" cy="781878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Trained Model (pickle file)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8016" y="216002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YAML input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3409980" y="3422790"/>
            <a:ext cx="2" cy="41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3"/>
            <a:endCxn id="14" idx="1"/>
          </p:cNvCxnSpPr>
          <p:nvPr/>
        </p:nvCxnSpPr>
        <p:spPr>
          <a:xfrm flipH="1">
            <a:off x="8808042" y="3066267"/>
            <a:ext cx="1692568" cy="2025148"/>
          </a:xfrm>
          <a:prstGeom prst="bentConnector4">
            <a:avLst>
              <a:gd name="adj1" fmla="val -13506"/>
              <a:gd name="adj2" fmla="val 82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1864438" y="2863948"/>
            <a:ext cx="22428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664022" y="2863948"/>
            <a:ext cx="22428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396390" y="2850695"/>
            <a:ext cx="22428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602593" y="5301199"/>
            <a:ext cx="22428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789204" y="5287947"/>
            <a:ext cx="22428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13491" y="5280925"/>
            <a:ext cx="162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Predicted Output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2849263" y="3842548"/>
            <a:ext cx="1121434" cy="6728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Parsed Data (csv file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25" name="Flowchart: Document 24"/>
          <p:cNvSpPr/>
          <p:nvPr/>
        </p:nvSpPr>
        <p:spPr>
          <a:xfrm>
            <a:off x="5956901" y="3842548"/>
            <a:ext cx="1264279" cy="6728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Cleaned Data (csv file)</a:t>
            </a:r>
            <a:endParaRPr lang="en-US" sz="1400" b="1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8673547" y="3759585"/>
            <a:ext cx="1467515" cy="63738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Reference Data (</a:t>
            </a:r>
            <a:r>
              <a:rPr lang="en-US" sz="1400" b="1" dirty="0" err="1" smtClean="0"/>
              <a:t>sqllite</a:t>
            </a:r>
            <a:r>
              <a:rPr lang="en-US" sz="1400" b="1" dirty="0" smtClean="0"/>
              <a:t> DB)</a:t>
            </a:r>
            <a:endParaRPr lang="en-US" sz="1400" b="1" dirty="0"/>
          </a:p>
        </p:txBody>
      </p:sp>
      <p:cxnSp>
        <p:nvCxnSpPr>
          <p:cNvPr id="27" name="Straight Arrow Connector 26"/>
          <p:cNvCxnSpPr>
            <a:stCxn id="11" idx="2"/>
            <a:endCxn id="26" idx="1"/>
          </p:cNvCxnSpPr>
          <p:nvPr/>
        </p:nvCxnSpPr>
        <p:spPr>
          <a:xfrm flipH="1">
            <a:off x="9407305" y="3443954"/>
            <a:ext cx="1" cy="3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1"/>
            <a:endCxn id="25" idx="3"/>
          </p:cNvCxnSpPr>
          <p:nvPr/>
        </p:nvCxnSpPr>
        <p:spPr>
          <a:xfrm rot="10800000" flipV="1">
            <a:off x="7221181" y="3066266"/>
            <a:ext cx="1092821" cy="111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25" idx="0"/>
          </p:cNvCxnSpPr>
          <p:nvPr/>
        </p:nvCxnSpPr>
        <p:spPr>
          <a:xfrm rot="16200000" flipH="1">
            <a:off x="6155816" y="3409323"/>
            <a:ext cx="419758" cy="446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14744"/>
              </p:ext>
            </p:extLst>
          </p:nvPr>
        </p:nvGraphicFramePr>
        <p:xfrm>
          <a:off x="2850906" y="1822765"/>
          <a:ext cx="8128007" cy="228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237"/>
                <a:gridCol w="270237"/>
                <a:gridCol w="270237"/>
                <a:gridCol w="270237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71282"/>
                <a:gridCol w="269189"/>
                <a:gridCol w="270237"/>
                <a:gridCol w="270237"/>
                <a:gridCol w="270237"/>
                <a:gridCol w="270237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 rot="5400000">
            <a:off x="6780377" y="-2413919"/>
            <a:ext cx="245694" cy="8107921"/>
          </a:xfrm>
          <a:prstGeom prst="leftBrace">
            <a:avLst>
              <a:gd name="adj1" fmla="val 735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9086850" y="2160025"/>
            <a:ext cx="463728" cy="42214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36219" y="1164529"/>
            <a:ext cx="15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It is possible to predict the outcome of cricket matches with a reasonable level of </a:t>
            </a:r>
            <a:r>
              <a:rPr lang="en-IN" dirty="0" smtClean="0"/>
              <a:t>accuracy, though with lower accuracy compared to other sports.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</a:t>
            </a:r>
            <a:r>
              <a:rPr lang="en-IN" dirty="0"/>
              <a:t>most effective classification method was a simple Logistic Regression model combined with significant data </a:t>
            </a:r>
            <a:r>
              <a:rPr lang="en-IN" dirty="0" smtClean="0"/>
              <a:t>pre-processing </a:t>
            </a:r>
            <a:r>
              <a:rPr lang="en-IN" dirty="0"/>
              <a:t>and feature </a:t>
            </a:r>
            <a:r>
              <a:rPr lang="en-IN" dirty="0" smtClean="0"/>
              <a:t>selection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With regards to future work, further avenues could be explored either in the form of new algorithms or in the form of new </a:t>
            </a:r>
            <a:r>
              <a:rPr lang="en-IN" dirty="0" smtClean="0"/>
              <a:t>features</a:t>
            </a:r>
            <a:r>
              <a:rPr lang="en-IN" dirty="0"/>
              <a:t> primarily categorical features, such as ‘home team’, ‘who won the toss’ and combining these feature types </a:t>
            </a:r>
            <a:r>
              <a:rPr lang="en-IN" dirty="0" smtClean="0"/>
              <a:t>that could </a:t>
            </a:r>
            <a:r>
              <a:rPr lang="en-IN" dirty="0"/>
              <a:t>perhaps yield performance gains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 addition, external data such as the weather or social media comments could be mined to provide even more features for further experimentation.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</TotalTime>
  <Words>636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Edwardian Script ITC</vt:lpstr>
      <vt:lpstr>Tw Cen MT</vt:lpstr>
      <vt:lpstr>Tw Cen MT Condensed</vt:lpstr>
      <vt:lpstr>Wingdings</vt:lpstr>
      <vt:lpstr>Wingdings 2</vt:lpstr>
      <vt:lpstr>Wingdings 3</vt:lpstr>
      <vt:lpstr>Integral</vt:lpstr>
      <vt:lpstr>Cricket Match Outcome Prediction</vt:lpstr>
      <vt:lpstr>Agenda</vt:lpstr>
      <vt:lpstr>Project Objectives</vt:lpstr>
      <vt:lpstr>High-Level Approach</vt:lpstr>
      <vt:lpstr>Feature Selection</vt:lpstr>
      <vt:lpstr>Model Training</vt:lpstr>
      <vt:lpstr>Model Selection</vt:lpstr>
      <vt:lpstr>Technical Approach</vt:lpstr>
      <vt:lpstr>Conclusion</vt:lpstr>
      <vt:lpstr>Resources</vt:lpstr>
      <vt:lpstr>References</vt:lpstr>
      <vt:lpstr>PowerPoint Presentation</vt:lpstr>
    </vt:vector>
  </TitlesOfParts>
  <Company>Tech Mahindra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Match Outcome Prediction</dc:title>
  <dc:creator>Sudarshan Chacko</dc:creator>
  <cp:lastModifiedBy>Sudarshan Chacko</cp:lastModifiedBy>
  <cp:revision>25</cp:revision>
  <dcterms:created xsi:type="dcterms:W3CDTF">2016-04-12T10:24:54Z</dcterms:created>
  <dcterms:modified xsi:type="dcterms:W3CDTF">2016-04-22T13:07:03Z</dcterms:modified>
</cp:coreProperties>
</file>