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14" r:id="rId3"/>
  </p:sldMasterIdLst>
  <p:sldIdLst>
    <p:sldId id="267" r:id="rId4"/>
    <p:sldId id="257" r:id="rId5"/>
    <p:sldId id="259" r:id="rId6"/>
    <p:sldId id="260" r:id="rId7"/>
    <p:sldId id="261" r:id="rId8"/>
    <p:sldId id="268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BF134-C0E4-D244-88D0-29D2E90D373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EE34CB-553F-654B-8DA0-701E68423007}">
      <dgm:prSet phldrT="[Text]" phldr="0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5875" tIns="15875" rIns="15875" bIns="15875" numCol="1" spcCol="1270" anchor="ctr" anchorCtr="0"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Source</a:t>
          </a:r>
        </a:p>
      </dgm:t>
    </dgm:pt>
    <dgm:pt modelId="{39014E0A-681C-A54F-A6F0-36EB757C60C7}" type="parTrans" cxnId="{F2D51F31-ACCC-0B4B-83E0-3A2840C522D5}">
      <dgm:prSet/>
      <dgm:spPr/>
      <dgm:t>
        <a:bodyPr/>
        <a:lstStyle/>
        <a:p>
          <a:endParaRPr lang="en-GB"/>
        </a:p>
      </dgm:t>
    </dgm:pt>
    <dgm:pt modelId="{B124ADE1-C1DA-3344-8D78-63460CB06295}" type="sibTrans" cxnId="{F2D51F31-ACCC-0B4B-83E0-3A2840C522D5}">
      <dgm:prSet/>
      <dgm:spPr/>
      <dgm:t>
        <a:bodyPr/>
        <a:lstStyle/>
        <a:p>
          <a:endParaRPr lang="en-GB"/>
        </a:p>
      </dgm:t>
    </dgm:pt>
    <dgm:pt modelId="{7D34AD01-7CE1-6041-AE37-3E5EDACD6278}">
      <dgm:prSet phldrT="[Text]" phldr="0" custT="1"/>
      <dgm:spPr/>
      <dgm:t>
        <a:bodyPr/>
        <a:lstStyle/>
        <a:p>
          <a:r>
            <a:rPr lang="en-GB" sz="1400" dirty="0"/>
            <a:t>Medical Records</a:t>
          </a:r>
        </a:p>
      </dgm:t>
    </dgm:pt>
    <dgm:pt modelId="{DC1BB6A1-B21C-EE47-9285-5C83420F2B84}" type="parTrans" cxnId="{2618992F-686E-3D40-B817-6E75FCB6061C}">
      <dgm:prSet/>
      <dgm:spPr/>
      <dgm:t>
        <a:bodyPr/>
        <a:lstStyle/>
        <a:p>
          <a:endParaRPr lang="en-GB"/>
        </a:p>
      </dgm:t>
    </dgm:pt>
    <dgm:pt modelId="{B1CE8FC8-650B-6F4F-BC2E-CCA2399655B0}" type="sibTrans" cxnId="{2618992F-686E-3D40-B817-6E75FCB6061C}">
      <dgm:prSet/>
      <dgm:spPr/>
      <dgm:t>
        <a:bodyPr/>
        <a:lstStyle/>
        <a:p>
          <a:endParaRPr lang="en-GB"/>
        </a:p>
      </dgm:t>
    </dgm:pt>
    <dgm:pt modelId="{CAAE8AD3-E5FA-A54C-B5E1-715EDABC6770}">
      <dgm:prSet phldrT="[Text]" phldr="0" custT="1"/>
      <dgm:spPr/>
      <dgm:t>
        <a:bodyPr/>
        <a:lstStyle/>
        <a:p>
          <a:r>
            <a:rPr lang="en-GB" sz="1400" dirty="0"/>
            <a:t>Activity Tracker data</a:t>
          </a:r>
        </a:p>
      </dgm:t>
    </dgm:pt>
    <dgm:pt modelId="{5137230A-ED35-484B-A38F-BA61276810B6}" type="parTrans" cxnId="{EA09E885-F53B-2642-BA7C-898B93138225}">
      <dgm:prSet/>
      <dgm:spPr/>
      <dgm:t>
        <a:bodyPr/>
        <a:lstStyle/>
        <a:p>
          <a:endParaRPr lang="en-GB"/>
        </a:p>
      </dgm:t>
    </dgm:pt>
    <dgm:pt modelId="{E23CC9C9-76DC-8741-B9F8-E73D19232F6C}" type="sibTrans" cxnId="{EA09E885-F53B-2642-BA7C-898B93138225}">
      <dgm:prSet/>
      <dgm:spPr/>
      <dgm:t>
        <a:bodyPr/>
        <a:lstStyle/>
        <a:p>
          <a:endParaRPr lang="en-GB"/>
        </a:p>
      </dgm:t>
    </dgm:pt>
    <dgm:pt modelId="{A929A5E3-6F87-1945-8365-E13317F313F4}">
      <dgm:prSet phldrT="[Text]" phldr="0" custT="1"/>
      <dgm:spPr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1430" tIns="11430" rIns="11430" bIns="1143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</a:p>
      </dgm:t>
    </dgm:pt>
    <dgm:pt modelId="{AE27C974-837C-7A4D-BB6E-6429AA84C70F}" type="parTrans" cxnId="{CF9DA20F-900C-BA4C-9BF5-D308C82782AA}">
      <dgm:prSet/>
      <dgm:spPr/>
      <dgm:t>
        <a:bodyPr/>
        <a:lstStyle/>
        <a:p>
          <a:endParaRPr lang="en-GB"/>
        </a:p>
      </dgm:t>
    </dgm:pt>
    <dgm:pt modelId="{39DEE223-77A8-1241-AD43-29D527909C63}" type="sibTrans" cxnId="{CF9DA20F-900C-BA4C-9BF5-D308C82782AA}">
      <dgm:prSet/>
      <dgm:spPr/>
      <dgm:t>
        <a:bodyPr/>
        <a:lstStyle/>
        <a:p>
          <a:endParaRPr lang="en-GB"/>
        </a:p>
      </dgm:t>
    </dgm:pt>
    <dgm:pt modelId="{F022BBB9-931D-B045-8208-D11DBD925E79}">
      <dgm:prSet phldrT="[Text]" phldr="0"/>
      <dgm:spPr/>
      <dgm:t>
        <a:bodyPr/>
        <a:lstStyle/>
        <a:p>
          <a:r>
            <a:rPr lang="en-GB"/>
            <a:t>Acquire data</a:t>
          </a:r>
        </a:p>
      </dgm:t>
    </dgm:pt>
    <dgm:pt modelId="{E38DC226-F696-6243-AD09-4F47733A4E48}" type="parTrans" cxnId="{C4433118-D1F7-5E43-9C92-40BB9EA3DA9C}">
      <dgm:prSet/>
      <dgm:spPr/>
      <dgm:t>
        <a:bodyPr/>
        <a:lstStyle/>
        <a:p>
          <a:endParaRPr lang="en-GB"/>
        </a:p>
      </dgm:t>
    </dgm:pt>
    <dgm:pt modelId="{1B28A356-4E5B-9146-A3D9-37888AD85BB5}" type="sibTrans" cxnId="{C4433118-D1F7-5E43-9C92-40BB9EA3DA9C}">
      <dgm:prSet/>
      <dgm:spPr/>
      <dgm:t>
        <a:bodyPr/>
        <a:lstStyle/>
        <a:p>
          <a:endParaRPr lang="en-GB"/>
        </a:p>
      </dgm:t>
    </dgm:pt>
    <dgm:pt modelId="{86FA059C-8117-0141-AB60-866BB1D6F706}">
      <dgm:prSet phldrT="[Text]" phldr="0"/>
      <dgm:spPr/>
      <dgm:t>
        <a:bodyPr/>
        <a:lstStyle/>
        <a:p>
          <a:r>
            <a:rPr lang="en-GB"/>
            <a:t>Cleanse</a:t>
          </a:r>
        </a:p>
      </dgm:t>
    </dgm:pt>
    <dgm:pt modelId="{57DC764F-9C6C-B34C-B125-C6D98D52848E}" type="parTrans" cxnId="{6AAA2464-AB06-7D49-8150-1B80A2EE7551}">
      <dgm:prSet/>
      <dgm:spPr/>
      <dgm:t>
        <a:bodyPr/>
        <a:lstStyle/>
        <a:p>
          <a:endParaRPr lang="en-GB"/>
        </a:p>
      </dgm:t>
    </dgm:pt>
    <dgm:pt modelId="{69586319-A2E4-9043-B877-E01D676A7412}" type="sibTrans" cxnId="{6AAA2464-AB06-7D49-8150-1B80A2EE7551}">
      <dgm:prSet/>
      <dgm:spPr/>
      <dgm:t>
        <a:bodyPr/>
        <a:lstStyle/>
        <a:p>
          <a:endParaRPr lang="en-GB"/>
        </a:p>
      </dgm:t>
    </dgm:pt>
    <dgm:pt modelId="{8F1747BF-ED3E-1E42-8A52-7006D35A2F94}">
      <dgm:prSet phldrT="[Text]" phldr="0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Deploy</a:t>
          </a:r>
        </a:p>
      </dgm:t>
    </dgm:pt>
    <dgm:pt modelId="{E3D87CE7-D4EC-924D-9FF9-E69FA896398C}" type="parTrans" cxnId="{FE5D351C-59B8-8847-94B3-09A75E0BC340}">
      <dgm:prSet/>
      <dgm:spPr/>
      <dgm:t>
        <a:bodyPr/>
        <a:lstStyle/>
        <a:p>
          <a:endParaRPr lang="en-GB"/>
        </a:p>
      </dgm:t>
    </dgm:pt>
    <dgm:pt modelId="{5FE0FA06-9417-084B-BAEF-14C54604897B}" type="sibTrans" cxnId="{FE5D351C-59B8-8847-94B3-09A75E0BC340}">
      <dgm:prSet/>
      <dgm:spPr/>
      <dgm:t>
        <a:bodyPr/>
        <a:lstStyle/>
        <a:p>
          <a:endParaRPr lang="en-GB"/>
        </a:p>
      </dgm:t>
    </dgm:pt>
    <dgm:pt modelId="{584DEEF5-6D21-994D-969F-F201FB90567C}">
      <dgm:prSet phldrT="[Text]" phldr="0"/>
      <dgm:spPr/>
      <dgm:t>
        <a:bodyPr/>
        <a:lstStyle/>
        <a:p>
          <a:r>
            <a:rPr lang="en-GB"/>
            <a:t>IBM Watson</a:t>
          </a:r>
        </a:p>
      </dgm:t>
    </dgm:pt>
    <dgm:pt modelId="{877F52B5-0E0B-8E4F-8FE7-7B423C9568F2}" type="parTrans" cxnId="{C8EEE79F-3B1E-E14B-BB25-773C7819A313}">
      <dgm:prSet/>
      <dgm:spPr/>
      <dgm:t>
        <a:bodyPr/>
        <a:lstStyle/>
        <a:p>
          <a:endParaRPr lang="en-GB"/>
        </a:p>
      </dgm:t>
    </dgm:pt>
    <dgm:pt modelId="{74F10026-EC94-4647-A67B-29204CD16DC2}" type="sibTrans" cxnId="{C8EEE79F-3B1E-E14B-BB25-773C7819A313}">
      <dgm:prSet/>
      <dgm:spPr/>
      <dgm:t>
        <a:bodyPr/>
        <a:lstStyle/>
        <a:p>
          <a:endParaRPr lang="en-GB"/>
        </a:p>
      </dgm:t>
    </dgm:pt>
    <dgm:pt modelId="{0059DBC1-CFE0-9749-A5A8-05582D420F80}">
      <dgm:prSet phldrT="[Text]" phldr="0"/>
      <dgm:spPr/>
      <dgm:t>
        <a:bodyPr/>
        <a:lstStyle/>
        <a:p>
          <a:r>
            <a:rPr lang="en-GB"/>
            <a:t>Validate</a:t>
          </a:r>
        </a:p>
      </dgm:t>
    </dgm:pt>
    <dgm:pt modelId="{159F3F0C-7A1D-9D41-AD57-49DFD6487E2E}" type="parTrans" cxnId="{9ADC8FEE-5B82-EA4E-A536-9B0ACFF93D4B}">
      <dgm:prSet/>
      <dgm:spPr/>
      <dgm:t>
        <a:bodyPr/>
        <a:lstStyle/>
        <a:p>
          <a:endParaRPr lang="en-GB"/>
        </a:p>
      </dgm:t>
    </dgm:pt>
    <dgm:pt modelId="{52ACECD1-8973-EB4F-AE7F-EB169993049B}" type="sibTrans" cxnId="{9ADC8FEE-5B82-EA4E-A536-9B0ACFF93D4B}">
      <dgm:prSet/>
      <dgm:spPr/>
      <dgm:t>
        <a:bodyPr/>
        <a:lstStyle/>
        <a:p>
          <a:endParaRPr lang="en-GB"/>
        </a:p>
      </dgm:t>
    </dgm:pt>
    <dgm:pt modelId="{9DFE086F-766A-804A-AB6A-EF971AF81E5D}">
      <dgm:prSet custT="1"/>
      <dgm:spPr/>
      <dgm:t>
        <a:bodyPr/>
        <a:lstStyle/>
        <a:p>
          <a:r>
            <a:rPr lang="en-GB" sz="1800"/>
            <a:t>End users</a:t>
          </a:r>
        </a:p>
      </dgm:t>
    </dgm:pt>
    <dgm:pt modelId="{60F9717F-A555-5846-A86C-B45DD02C455B}" type="parTrans" cxnId="{57BAEFA2-8DFA-B744-85C5-C55E98FFF15F}">
      <dgm:prSet/>
      <dgm:spPr/>
      <dgm:t>
        <a:bodyPr/>
        <a:lstStyle/>
        <a:p>
          <a:endParaRPr lang="en-GB"/>
        </a:p>
      </dgm:t>
    </dgm:pt>
    <dgm:pt modelId="{62891D2D-98EC-4C42-8367-EF96E65796F2}" type="sibTrans" cxnId="{57BAEFA2-8DFA-B744-85C5-C55E98FFF15F}">
      <dgm:prSet/>
      <dgm:spPr/>
      <dgm:t>
        <a:bodyPr/>
        <a:lstStyle/>
        <a:p>
          <a:endParaRPr lang="en-GB"/>
        </a:p>
      </dgm:t>
    </dgm:pt>
    <dgm:pt modelId="{8AAB7439-5129-4147-BA62-961E991C0BCC}">
      <dgm:prSet/>
      <dgm:spPr/>
      <dgm:t>
        <a:bodyPr/>
        <a:lstStyle/>
        <a:p>
          <a:r>
            <a:rPr lang="en-GB" dirty="0"/>
            <a:t>App Users</a:t>
          </a:r>
        </a:p>
      </dgm:t>
    </dgm:pt>
    <dgm:pt modelId="{2EE9C6F8-00B8-D647-A1C7-78E7D5000CAE}" type="parTrans" cxnId="{A1D4141A-87FE-6345-A95F-ECB1F5C3A78E}">
      <dgm:prSet/>
      <dgm:spPr/>
      <dgm:t>
        <a:bodyPr/>
        <a:lstStyle/>
        <a:p>
          <a:endParaRPr lang="en-GB"/>
        </a:p>
      </dgm:t>
    </dgm:pt>
    <dgm:pt modelId="{D15184B7-B128-0A4A-B37B-4ECE06220F73}" type="sibTrans" cxnId="{A1D4141A-87FE-6345-A95F-ECB1F5C3A78E}">
      <dgm:prSet/>
      <dgm:spPr/>
      <dgm:t>
        <a:bodyPr/>
        <a:lstStyle/>
        <a:p>
          <a:endParaRPr lang="en-GB"/>
        </a:p>
      </dgm:t>
    </dgm:pt>
    <dgm:pt modelId="{0A23F9B4-A1CE-3A41-A01E-9D1E4DA2F7F4}" type="pres">
      <dgm:prSet presAssocID="{C90BF134-C0E4-D244-88D0-29D2E90D3737}" presName="theList" presStyleCnt="0">
        <dgm:presLayoutVars>
          <dgm:dir/>
          <dgm:animLvl val="lvl"/>
          <dgm:resizeHandles val="exact"/>
        </dgm:presLayoutVars>
      </dgm:prSet>
      <dgm:spPr/>
    </dgm:pt>
    <dgm:pt modelId="{FAC8ECBE-1DF9-6743-96E5-4C078FD8FFA0}" type="pres">
      <dgm:prSet presAssocID="{A0EE34CB-553F-654B-8DA0-701E68423007}" presName="compNode" presStyleCnt="0"/>
      <dgm:spPr/>
    </dgm:pt>
    <dgm:pt modelId="{F5DFE0ED-6C11-C34D-8C5C-3CBF0BA5BC06}" type="pres">
      <dgm:prSet presAssocID="{A0EE34CB-553F-654B-8DA0-701E68423007}" presName="noGeometry" presStyleCnt="0"/>
      <dgm:spPr/>
    </dgm:pt>
    <dgm:pt modelId="{954ED52A-E3DA-964A-9F54-E971797B2066}" type="pres">
      <dgm:prSet presAssocID="{A0EE34CB-553F-654B-8DA0-701E68423007}" presName="childTextVisible" presStyleLbl="bgAccFollowNode1" presStyleIdx="0" presStyleCnt="4">
        <dgm:presLayoutVars>
          <dgm:bulletEnabled val="1"/>
        </dgm:presLayoutVars>
      </dgm:prSet>
      <dgm:spPr/>
    </dgm:pt>
    <dgm:pt modelId="{1F34D308-EF1D-0B48-8EE4-39455286A47A}" type="pres">
      <dgm:prSet presAssocID="{A0EE34CB-553F-654B-8DA0-701E68423007}" presName="childTextHidden" presStyleLbl="bgAccFollowNode1" presStyleIdx="0" presStyleCnt="4"/>
      <dgm:spPr/>
    </dgm:pt>
    <dgm:pt modelId="{FA2BE1D8-D2A0-DD4B-9B5E-5A309376A4AB}" type="pres">
      <dgm:prSet presAssocID="{A0EE34CB-553F-654B-8DA0-701E68423007}" presName="parentText" presStyleLbl="node1" presStyleIdx="0" presStyleCnt="4">
        <dgm:presLayoutVars>
          <dgm:chMax val="1"/>
          <dgm:bulletEnabled val="1"/>
        </dgm:presLayoutVars>
      </dgm:prSet>
      <dgm:spPr>
        <a:xfrm>
          <a:off x="5523" y="1513091"/>
          <a:ext cx="1062632" cy="1062632"/>
        </a:xfrm>
        <a:prstGeom prst="ellipse">
          <a:avLst/>
        </a:prstGeom>
      </dgm:spPr>
    </dgm:pt>
    <dgm:pt modelId="{A86E1B7F-E6A7-6E43-A3FB-6E4527BCB710}" type="pres">
      <dgm:prSet presAssocID="{A0EE34CB-553F-654B-8DA0-701E68423007}" presName="aSpace" presStyleCnt="0"/>
      <dgm:spPr/>
    </dgm:pt>
    <dgm:pt modelId="{7C2A5173-C149-C142-883B-7534F2AB033F}" type="pres">
      <dgm:prSet presAssocID="{A929A5E3-6F87-1945-8365-E13317F313F4}" presName="compNode" presStyleCnt="0"/>
      <dgm:spPr/>
    </dgm:pt>
    <dgm:pt modelId="{FAB42BE2-4C9E-E645-8F43-33507F8229F8}" type="pres">
      <dgm:prSet presAssocID="{A929A5E3-6F87-1945-8365-E13317F313F4}" presName="noGeometry" presStyleCnt="0"/>
      <dgm:spPr/>
    </dgm:pt>
    <dgm:pt modelId="{7E3DF420-409F-284D-8801-8E37C494A96F}" type="pres">
      <dgm:prSet presAssocID="{A929A5E3-6F87-1945-8365-E13317F313F4}" presName="childTextVisible" presStyleLbl="bgAccFollowNode1" presStyleIdx="1" presStyleCnt="4">
        <dgm:presLayoutVars>
          <dgm:bulletEnabled val="1"/>
        </dgm:presLayoutVars>
      </dgm:prSet>
      <dgm:spPr/>
    </dgm:pt>
    <dgm:pt modelId="{7144E00E-BB3D-5E47-AB02-57BC023FE4A2}" type="pres">
      <dgm:prSet presAssocID="{A929A5E3-6F87-1945-8365-E13317F313F4}" presName="childTextHidden" presStyleLbl="bgAccFollowNode1" presStyleIdx="1" presStyleCnt="4"/>
      <dgm:spPr/>
    </dgm:pt>
    <dgm:pt modelId="{11D97964-F1F6-494C-BE74-0BBA439F34D7}" type="pres">
      <dgm:prSet presAssocID="{A929A5E3-6F87-1945-8365-E13317F313F4}" presName="parentText" presStyleLbl="node1" presStyleIdx="1" presStyleCnt="4">
        <dgm:presLayoutVars>
          <dgm:chMax val="1"/>
          <dgm:bulletEnabled val="1"/>
        </dgm:presLayoutVars>
      </dgm:prSet>
      <dgm:spPr>
        <a:xfrm>
          <a:off x="2058491" y="2318014"/>
          <a:ext cx="782637" cy="78263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2F360418-DB4F-1749-9DCB-F71888FFEAE0}" type="pres">
      <dgm:prSet presAssocID="{A929A5E3-6F87-1945-8365-E13317F313F4}" presName="aSpace" presStyleCnt="0"/>
      <dgm:spPr/>
    </dgm:pt>
    <dgm:pt modelId="{DF427B27-9712-4E45-A9C0-088C835B20AA}" type="pres">
      <dgm:prSet presAssocID="{8F1747BF-ED3E-1E42-8A52-7006D35A2F94}" presName="compNode" presStyleCnt="0"/>
      <dgm:spPr/>
    </dgm:pt>
    <dgm:pt modelId="{90CE2805-E343-4F49-85BB-08C3958EAA25}" type="pres">
      <dgm:prSet presAssocID="{8F1747BF-ED3E-1E42-8A52-7006D35A2F94}" presName="noGeometry" presStyleCnt="0"/>
      <dgm:spPr/>
    </dgm:pt>
    <dgm:pt modelId="{24C83630-C684-C440-9601-A726CE29259F}" type="pres">
      <dgm:prSet presAssocID="{8F1747BF-ED3E-1E42-8A52-7006D35A2F94}" presName="childTextVisible" presStyleLbl="bgAccFollowNode1" presStyleIdx="2" presStyleCnt="4">
        <dgm:presLayoutVars>
          <dgm:bulletEnabled val="1"/>
        </dgm:presLayoutVars>
      </dgm:prSet>
      <dgm:spPr/>
    </dgm:pt>
    <dgm:pt modelId="{729EFA3D-CC8F-2B4B-B644-A19C1811DCAE}" type="pres">
      <dgm:prSet presAssocID="{8F1747BF-ED3E-1E42-8A52-7006D35A2F94}" presName="childTextHidden" presStyleLbl="bgAccFollowNode1" presStyleIdx="2" presStyleCnt="4"/>
      <dgm:spPr/>
    </dgm:pt>
    <dgm:pt modelId="{6F480B8D-C8C6-FB40-8951-18731FBD636D}" type="pres">
      <dgm:prSet presAssocID="{8F1747BF-ED3E-1E42-8A52-7006D35A2F94}" presName="parentText" presStyleLbl="node1" presStyleIdx="2" presStyleCnt="4">
        <dgm:presLayoutVars>
          <dgm:chMax val="1"/>
          <dgm:bulletEnabled val="1"/>
        </dgm:presLayoutVars>
      </dgm:prSet>
      <dgm:spPr>
        <a:xfrm>
          <a:off x="4112914" y="2318014"/>
          <a:ext cx="782637" cy="78263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/>
        <a:effectLst/>
      </dgm:spPr>
    </dgm:pt>
    <dgm:pt modelId="{1B005BF6-D9A8-0948-B348-B2C8BA0EE2C9}" type="pres">
      <dgm:prSet presAssocID="{8F1747BF-ED3E-1E42-8A52-7006D35A2F94}" presName="aSpace" presStyleCnt="0"/>
      <dgm:spPr/>
    </dgm:pt>
    <dgm:pt modelId="{864A709F-6965-FA42-8C36-A8AA6F4D6A3E}" type="pres">
      <dgm:prSet presAssocID="{9DFE086F-766A-804A-AB6A-EF971AF81E5D}" presName="compNode" presStyleCnt="0"/>
      <dgm:spPr/>
    </dgm:pt>
    <dgm:pt modelId="{AD51B2C7-5A96-ED42-82DC-B1884D20BC84}" type="pres">
      <dgm:prSet presAssocID="{9DFE086F-766A-804A-AB6A-EF971AF81E5D}" presName="noGeometry" presStyleCnt="0"/>
      <dgm:spPr/>
    </dgm:pt>
    <dgm:pt modelId="{8F548834-7872-284D-937E-80FBC0DE42AC}" type="pres">
      <dgm:prSet presAssocID="{9DFE086F-766A-804A-AB6A-EF971AF81E5D}" presName="childTextVisible" presStyleLbl="bgAccFollowNode1" presStyleIdx="3" presStyleCnt="4">
        <dgm:presLayoutVars>
          <dgm:bulletEnabled val="1"/>
        </dgm:presLayoutVars>
      </dgm:prSet>
      <dgm:spPr/>
    </dgm:pt>
    <dgm:pt modelId="{16D79D2B-24B5-B748-938F-8B9F0662EA86}" type="pres">
      <dgm:prSet presAssocID="{9DFE086F-766A-804A-AB6A-EF971AF81E5D}" presName="childTextHidden" presStyleLbl="bgAccFollowNode1" presStyleIdx="3" presStyleCnt="4"/>
      <dgm:spPr/>
    </dgm:pt>
    <dgm:pt modelId="{0A22C061-3F71-2B4D-A885-B3C4B750AFB0}" type="pres">
      <dgm:prSet presAssocID="{9DFE086F-766A-804A-AB6A-EF971AF81E5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9DA20F-900C-BA4C-9BF5-D308C82782AA}" srcId="{C90BF134-C0E4-D244-88D0-29D2E90D3737}" destId="{A929A5E3-6F87-1945-8365-E13317F313F4}" srcOrd="1" destOrd="0" parTransId="{AE27C974-837C-7A4D-BB6E-6429AA84C70F}" sibTransId="{39DEE223-77A8-1241-AD43-29D527909C63}"/>
    <dgm:cxn modelId="{9ADC8FEE-5B82-EA4E-A536-9B0ACFF93D4B}" srcId="{A929A5E3-6F87-1945-8365-E13317F313F4}" destId="{0059DBC1-CFE0-9749-A5A8-05582D420F80}" srcOrd="2" destOrd="0" parTransId="{159F3F0C-7A1D-9D41-AD57-49DFD6487E2E}" sibTransId="{52ACECD1-8973-EB4F-AE7F-EB169993049B}"/>
    <dgm:cxn modelId="{83C75B2B-F7EA-474D-9DB0-68054C137521}" type="presOf" srcId="{A0EE34CB-553F-654B-8DA0-701E68423007}" destId="{FA2BE1D8-D2A0-DD4B-9B5E-5A309376A4AB}" srcOrd="0" destOrd="0" presId="urn:microsoft.com/office/officeart/2005/8/layout/hProcess6"/>
    <dgm:cxn modelId="{F2D51F31-ACCC-0B4B-83E0-3A2840C522D5}" srcId="{C90BF134-C0E4-D244-88D0-29D2E90D3737}" destId="{A0EE34CB-553F-654B-8DA0-701E68423007}" srcOrd="0" destOrd="0" parTransId="{39014E0A-681C-A54F-A6F0-36EB757C60C7}" sibTransId="{B124ADE1-C1DA-3344-8D78-63460CB06295}"/>
    <dgm:cxn modelId="{2904A37F-199C-7840-B279-260F784BC141}" type="presOf" srcId="{F022BBB9-931D-B045-8208-D11DBD925E79}" destId="{7E3DF420-409F-284D-8801-8E37C494A96F}" srcOrd="0" destOrd="0" presId="urn:microsoft.com/office/officeart/2005/8/layout/hProcess6"/>
    <dgm:cxn modelId="{DB3DE857-A7B6-DD4E-95F3-9EC667768AE9}" type="presOf" srcId="{8F1747BF-ED3E-1E42-8A52-7006D35A2F94}" destId="{6F480B8D-C8C6-FB40-8951-18731FBD636D}" srcOrd="0" destOrd="0" presId="urn:microsoft.com/office/officeart/2005/8/layout/hProcess6"/>
    <dgm:cxn modelId="{03F23C9E-F879-BE4F-910D-07F33E08DF17}" type="presOf" srcId="{F022BBB9-931D-B045-8208-D11DBD925E79}" destId="{7144E00E-BB3D-5E47-AB02-57BC023FE4A2}" srcOrd="1" destOrd="0" presId="urn:microsoft.com/office/officeart/2005/8/layout/hProcess6"/>
    <dgm:cxn modelId="{76AF9F55-CE16-6B47-8644-A11F0C4565B6}" type="presOf" srcId="{CAAE8AD3-E5FA-A54C-B5E1-715EDABC6770}" destId="{954ED52A-E3DA-964A-9F54-E971797B2066}" srcOrd="0" destOrd="1" presId="urn:microsoft.com/office/officeart/2005/8/layout/hProcess6"/>
    <dgm:cxn modelId="{8FAB5F7C-ED23-534B-8A33-A51DDAB7C5FC}" type="presOf" srcId="{86FA059C-8117-0141-AB60-866BB1D6F706}" destId="{7144E00E-BB3D-5E47-AB02-57BC023FE4A2}" srcOrd="1" destOrd="1" presId="urn:microsoft.com/office/officeart/2005/8/layout/hProcess6"/>
    <dgm:cxn modelId="{8E6E5865-A241-A045-A8B5-97BA03FB8515}" type="presOf" srcId="{0059DBC1-CFE0-9749-A5A8-05582D420F80}" destId="{7E3DF420-409F-284D-8801-8E37C494A96F}" srcOrd="0" destOrd="2" presId="urn:microsoft.com/office/officeart/2005/8/layout/hProcess6"/>
    <dgm:cxn modelId="{2618992F-686E-3D40-B817-6E75FCB6061C}" srcId="{A0EE34CB-553F-654B-8DA0-701E68423007}" destId="{7D34AD01-7CE1-6041-AE37-3E5EDACD6278}" srcOrd="0" destOrd="0" parTransId="{DC1BB6A1-B21C-EE47-9285-5C83420F2B84}" sibTransId="{B1CE8FC8-650B-6F4F-BC2E-CCA2399655B0}"/>
    <dgm:cxn modelId="{262E9F98-CF4A-3E41-94A8-A80898CB3FCD}" type="presOf" srcId="{C90BF134-C0E4-D244-88D0-29D2E90D3737}" destId="{0A23F9B4-A1CE-3A41-A01E-9D1E4DA2F7F4}" srcOrd="0" destOrd="0" presId="urn:microsoft.com/office/officeart/2005/8/layout/hProcess6"/>
    <dgm:cxn modelId="{496D3D1B-DC3A-1742-9370-2AF86BCAD7C8}" type="presOf" srcId="{8AAB7439-5129-4147-BA62-961E991C0BCC}" destId="{8F548834-7872-284D-937E-80FBC0DE42AC}" srcOrd="0" destOrd="0" presId="urn:microsoft.com/office/officeart/2005/8/layout/hProcess6"/>
    <dgm:cxn modelId="{C8EEE79F-3B1E-E14B-BB25-773C7819A313}" srcId="{8F1747BF-ED3E-1E42-8A52-7006D35A2F94}" destId="{584DEEF5-6D21-994D-969F-F201FB90567C}" srcOrd="0" destOrd="0" parTransId="{877F52B5-0E0B-8E4F-8FE7-7B423C9568F2}" sibTransId="{74F10026-EC94-4647-A67B-29204CD16DC2}"/>
    <dgm:cxn modelId="{3F9240E4-ED4B-D044-9057-552E11A0CBCC}" type="presOf" srcId="{584DEEF5-6D21-994D-969F-F201FB90567C}" destId="{729EFA3D-CC8F-2B4B-B644-A19C1811DCAE}" srcOrd="1" destOrd="0" presId="urn:microsoft.com/office/officeart/2005/8/layout/hProcess6"/>
    <dgm:cxn modelId="{BA7AC3AB-FA76-1D43-87C0-05CB84DD26F6}" type="presOf" srcId="{584DEEF5-6D21-994D-969F-F201FB90567C}" destId="{24C83630-C684-C440-9601-A726CE29259F}" srcOrd="0" destOrd="0" presId="urn:microsoft.com/office/officeart/2005/8/layout/hProcess6"/>
    <dgm:cxn modelId="{6D2336F6-B641-7E45-A73F-A06BBDD377F0}" type="presOf" srcId="{7D34AD01-7CE1-6041-AE37-3E5EDACD6278}" destId="{1F34D308-EF1D-0B48-8EE4-39455286A47A}" srcOrd="1" destOrd="0" presId="urn:microsoft.com/office/officeart/2005/8/layout/hProcess6"/>
    <dgm:cxn modelId="{43D20D0F-AD70-F04B-8D77-4C086F444A27}" type="presOf" srcId="{7D34AD01-7CE1-6041-AE37-3E5EDACD6278}" destId="{954ED52A-E3DA-964A-9F54-E971797B2066}" srcOrd="0" destOrd="0" presId="urn:microsoft.com/office/officeart/2005/8/layout/hProcess6"/>
    <dgm:cxn modelId="{EE0B0FC1-5620-0B4F-9572-CAC8D70D2887}" type="presOf" srcId="{9DFE086F-766A-804A-AB6A-EF971AF81E5D}" destId="{0A22C061-3F71-2B4D-A885-B3C4B750AFB0}" srcOrd="0" destOrd="0" presId="urn:microsoft.com/office/officeart/2005/8/layout/hProcess6"/>
    <dgm:cxn modelId="{4AF5DBEB-1246-CE48-8124-05A9E2328F6C}" type="presOf" srcId="{CAAE8AD3-E5FA-A54C-B5E1-715EDABC6770}" destId="{1F34D308-EF1D-0B48-8EE4-39455286A47A}" srcOrd="1" destOrd="1" presId="urn:microsoft.com/office/officeart/2005/8/layout/hProcess6"/>
    <dgm:cxn modelId="{E9A0A153-7680-8B44-9058-79EEEB535CC5}" type="presOf" srcId="{A929A5E3-6F87-1945-8365-E13317F313F4}" destId="{11D97964-F1F6-494C-BE74-0BBA439F34D7}" srcOrd="0" destOrd="0" presId="urn:microsoft.com/office/officeart/2005/8/layout/hProcess6"/>
    <dgm:cxn modelId="{4906D0D5-1B1F-164F-81F1-239E9530F589}" type="presOf" srcId="{86FA059C-8117-0141-AB60-866BB1D6F706}" destId="{7E3DF420-409F-284D-8801-8E37C494A96F}" srcOrd="0" destOrd="1" presId="urn:microsoft.com/office/officeart/2005/8/layout/hProcess6"/>
    <dgm:cxn modelId="{FE5D351C-59B8-8847-94B3-09A75E0BC340}" srcId="{C90BF134-C0E4-D244-88D0-29D2E90D3737}" destId="{8F1747BF-ED3E-1E42-8A52-7006D35A2F94}" srcOrd="2" destOrd="0" parTransId="{E3D87CE7-D4EC-924D-9FF9-E69FA896398C}" sibTransId="{5FE0FA06-9417-084B-BAEF-14C54604897B}"/>
    <dgm:cxn modelId="{EA09E885-F53B-2642-BA7C-898B93138225}" srcId="{A0EE34CB-553F-654B-8DA0-701E68423007}" destId="{CAAE8AD3-E5FA-A54C-B5E1-715EDABC6770}" srcOrd="1" destOrd="0" parTransId="{5137230A-ED35-484B-A38F-BA61276810B6}" sibTransId="{E23CC9C9-76DC-8741-B9F8-E73D19232F6C}"/>
    <dgm:cxn modelId="{EC13B9A3-E881-4C4B-8750-5125F8073413}" type="presOf" srcId="{8AAB7439-5129-4147-BA62-961E991C0BCC}" destId="{16D79D2B-24B5-B748-938F-8B9F0662EA86}" srcOrd="1" destOrd="0" presId="urn:microsoft.com/office/officeart/2005/8/layout/hProcess6"/>
    <dgm:cxn modelId="{C4433118-D1F7-5E43-9C92-40BB9EA3DA9C}" srcId="{A929A5E3-6F87-1945-8365-E13317F313F4}" destId="{F022BBB9-931D-B045-8208-D11DBD925E79}" srcOrd="0" destOrd="0" parTransId="{E38DC226-F696-6243-AD09-4F47733A4E48}" sibTransId="{1B28A356-4E5B-9146-A3D9-37888AD85BB5}"/>
    <dgm:cxn modelId="{57BAEFA2-8DFA-B744-85C5-C55E98FFF15F}" srcId="{C90BF134-C0E4-D244-88D0-29D2E90D3737}" destId="{9DFE086F-766A-804A-AB6A-EF971AF81E5D}" srcOrd="3" destOrd="0" parTransId="{60F9717F-A555-5846-A86C-B45DD02C455B}" sibTransId="{62891D2D-98EC-4C42-8367-EF96E65796F2}"/>
    <dgm:cxn modelId="{A1D4141A-87FE-6345-A95F-ECB1F5C3A78E}" srcId="{9DFE086F-766A-804A-AB6A-EF971AF81E5D}" destId="{8AAB7439-5129-4147-BA62-961E991C0BCC}" srcOrd="0" destOrd="0" parTransId="{2EE9C6F8-00B8-D647-A1C7-78E7D5000CAE}" sibTransId="{D15184B7-B128-0A4A-B37B-4ECE06220F73}"/>
    <dgm:cxn modelId="{6AAA2464-AB06-7D49-8150-1B80A2EE7551}" srcId="{A929A5E3-6F87-1945-8365-E13317F313F4}" destId="{86FA059C-8117-0141-AB60-866BB1D6F706}" srcOrd="1" destOrd="0" parTransId="{57DC764F-9C6C-B34C-B125-C6D98D52848E}" sibTransId="{69586319-A2E4-9043-B877-E01D676A7412}"/>
    <dgm:cxn modelId="{E445796D-2FA4-4B4D-8484-C51168995766}" type="presOf" srcId="{0059DBC1-CFE0-9749-A5A8-05582D420F80}" destId="{7144E00E-BB3D-5E47-AB02-57BC023FE4A2}" srcOrd="1" destOrd="2" presId="urn:microsoft.com/office/officeart/2005/8/layout/hProcess6"/>
    <dgm:cxn modelId="{F8B8FAD3-F0AA-0049-8F34-53F8D35D34B9}" type="presParOf" srcId="{0A23F9B4-A1CE-3A41-A01E-9D1E4DA2F7F4}" destId="{FAC8ECBE-1DF9-6743-96E5-4C078FD8FFA0}" srcOrd="0" destOrd="0" presId="urn:microsoft.com/office/officeart/2005/8/layout/hProcess6"/>
    <dgm:cxn modelId="{57BF7DDE-0AB6-CC46-AA0A-D89EB291B58D}" type="presParOf" srcId="{FAC8ECBE-1DF9-6743-96E5-4C078FD8FFA0}" destId="{F5DFE0ED-6C11-C34D-8C5C-3CBF0BA5BC06}" srcOrd="0" destOrd="0" presId="urn:microsoft.com/office/officeart/2005/8/layout/hProcess6"/>
    <dgm:cxn modelId="{43CEACF3-11D8-D444-B601-7525B3869520}" type="presParOf" srcId="{FAC8ECBE-1DF9-6743-96E5-4C078FD8FFA0}" destId="{954ED52A-E3DA-964A-9F54-E971797B2066}" srcOrd="1" destOrd="0" presId="urn:microsoft.com/office/officeart/2005/8/layout/hProcess6"/>
    <dgm:cxn modelId="{C0511F10-64FD-EE42-ACCC-51E5F4CCCB72}" type="presParOf" srcId="{FAC8ECBE-1DF9-6743-96E5-4C078FD8FFA0}" destId="{1F34D308-EF1D-0B48-8EE4-39455286A47A}" srcOrd="2" destOrd="0" presId="urn:microsoft.com/office/officeart/2005/8/layout/hProcess6"/>
    <dgm:cxn modelId="{3253F51C-F729-2146-9840-0981007DDDBE}" type="presParOf" srcId="{FAC8ECBE-1DF9-6743-96E5-4C078FD8FFA0}" destId="{FA2BE1D8-D2A0-DD4B-9B5E-5A309376A4AB}" srcOrd="3" destOrd="0" presId="urn:microsoft.com/office/officeart/2005/8/layout/hProcess6"/>
    <dgm:cxn modelId="{512BF932-7726-264F-9051-8DE22E634012}" type="presParOf" srcId="{0A23F9B4-A1CE-3A41-A01E-9D1E4DA2F7F4}" destId="{A86E1B7F-E6A7-6E43-A3FB-6E4527BCB710}" srcOrd="1" destOrd="0" presId="urn:microsoft.com/office/officeart/2005/8/layout/hProcess6"/>
    <dgm:cxn modelId="{982E6A4B-09E0-7647-9752-038CB77CC7CC}" type="presParOf" srcId="{0A23F9B4-A1CE-3A41-A01E-9D1E4DA2F7F4}" destId="{7C2A5173-C149-C142-883B-7534F2AB033F}" srcOrd="2" destOrd="0" presId="urn:microsoft.com/office/officeart/2005/8/layout/hProcess6"/>
    <dgm:cxn modelId="{DAC3BC72-4A90-7540-84C9-886A7B78F524}" type="presParOf" srcId="{7C2A5173-C149-C142-883B-7534F2AB033F}" destId="{FAB42BE2-4C9E-E645-8F43-33507F8229F8}" srcOrd="0" destOrd="0" presId="urn:microsoft.com/office/officeart/2005/8/layout/hProcess6"/>
    <dgm:cxn modelId="{230962F6-322A-FC45-8729-78E4651EB761}" type="presParOf" srcId="{7C2A5173-C149-C142-883B-7534F2AB033F}" destId="{7E3DF420-409F-284D-8801-8E37C494A96F}" srcOrd="1" destOrd="0" presId="urn:microsoft.com/office/officeart/2005/8/layout/hProcess6"/>
    <dgm:cxn modelId="{BD81B6A8-69CD-6940-9E32-75F109C07379}" type="presParOf" srcId="{7C2A5173-C149-C142-883B-7534F2AB033F}" destId="{7144E00E-BB3D-5E47-AB02-57BC023FE4A2}" srcOrd="2" destOrd="0" presId="urn:microsoft.com/office/officeart/2005/8/layout/hProcess6"/>
    <dgm:cxn modelId="{7A5757D7-2F92-4947-A7FA-0932231E991A}" type="presParOf" srcId="{7C2A5173-C149-C142-883B-7534F2AB033F}" destId="{11D97964-F1F6-494C-BE74-0BBA439F34D7}" srcOrd="3" destOrd="0" presId="urn:microsoft.com/office/officeart/2005/8/layout/hProcess6"/>
    <dgm:cxn modelId="{C532ABC0-0D1C-F142-BBA7-D5D51A631C60}" type="presParOf" srcId="{0A23F9B4-A1CE-3A41-A01E-9D1E4DA2F7F4}" destId="{2F360418-DB4F-1749-9DCB-F71888FFEAE0}" srcOrd="3" destOrd="0" presId="urn:microsoft.com/office/officeart/2005/8/layout/hProcess6"/>
    <dgm:cxn modelId="{FFC9A62A-4A1F-4341-B57E-02293C88B445}" type="presParOf" srcId="{0A23F9B4-A1CE-3A41-A01E-9D1E4DA2F7F4}" destId="{DF427B27-9712-4E45-A9C0-088C835B20AA}" srcOrd="4" destOrd="0" presId="urn:microsoft.com/office/officeart/2005/8/layout/hProcess6"/>
    <dgm:cxn modelId="{582DA60E-382F-AD4D-8A41-4F6D76A292B9}" type="presParOf" srcId="{DF427B27-9712-4E45-A9C0-088C835B20AA}" destId="{90CE2805-E343-4F49-85BB-08C3958EAA25}" srcOrd="0" destOrd="0" presId="urn:microsoft.com/office/officeart/2005/8/layout/hProcess6"/>
    <dgm:cxn modelId="{6CCCF505-60F5-0548-B227-DE420DA58510}" type="presParOf" srcId="{DF427B27-9712-4E45-A9C0-088C835B20AA}" destId="{24C83630-C684-C440-9601-A726CE29259F}" srcOrd="1" destOrd="0" presId="urn:microsoft.com/office/officeart/2005/8/layout/hProcess6"/>
    <dgm:cxn modelId="{81E0D921-0CA4-D04D-B12F-92DBCC5ABDEB}" type="presParOf" srcId="{DF427B27-9712-4E45-A9C0-088C835B20AA}" destId="{729EFA3D-CC8F-2B4B-B644-A19C1811DCAE}" srcOrd="2" destOrd="0" presId="urn:microsoft.com/office/officeart/2005/8/layout/hProcess6"/>
    <dgm:cxn modelId="{F073EFC1-78C0-5448-AE14-130C5DFB82ED}" type="presParOf" srcId="{DF427B27-9712-4E45-A9C0-088C835B20AA}" destId="{6F480B8D-C8C6-FB40-8951-18731FBD636D}" srcOrd="3" destOrd="0" presId="urn:microsoft.com/office/officeart/2005/8/layout/hProcess6"/>
    <dgm:cxn modelId="{0EA93CB3-C5FA-8342-80A9-14BC14D41F5D}" type="presParOf" srcId="{0A23F9B4-A1CE-3A41-A01E-9D1E4DA2F7F4}" destId="{1B005BF6-D9A8-0948-B348-B2C8BA0EE2C9}" srcOrd="5" destOrd="0" presId="urn:microsoft.com/office/officeart/2005/8/layout/hProcess6"/>
    <dgm:cxn modelId="{E228C318-F691-644B-A9EF-BE403253B6DF}" type="presParOf" srcId="{0A23F9B4-A1CE-3A41-A01E-9D1E4DA2F7F4}" destId="{864A709F-6965-FA42-8C36-A8AA6F4D6A3E}" srcOrd="6" destOrd="0" presId="urn:microsoft.com/office/officeart/2005/8/layout/hProcess6"/>
    <dgm:cxn modelId="{43BF80AF-82DF-BA45-A3C7-18D587B80C58}" type="presParOf" srcId="{864A709F-6965-FA42-8C36-A8AA6F4D6A3E}" destId="{AD51B2C7-5A96-ED42-82DC-B1884D20BC84}" srcOrd="0" destOrd="0" presId="urn:microsoft.com/office/officeart/2005/8/layout/hProcess6"/>
    <dgm:cxn modelId="{C24F14F2-B222-3E45-86A6-A9B2E13C2E66}" type="presParOf" srcId="{864A709F-6965-FA42-8C36-A8AA6F4D6A3E}" destId="{8F548834-7872-284D-937E-80FBC0DE42AC}" srcOrd="1" destOrd="0" presId="urn:microsoft.com/office/officeart/2005/8/layout/hProcess6"/>
    <dgm:cxn modelId="{64E2B80E-0B58-9E43-BE66-B202722F6B45}" type="presParOf" srcId="{864A709F-6965-FA42-8C36-A8AA6F4D6A3E}" destId="{16D79D2B-24B5-B748-938F-8B9F0662EA86}" srcOrd="2" destOrd="0" presId="urn:microsoft.com/office/officeart/2005/8/layout/hProcess6"/>
    <dgm:cxn modelId="{2466E578-8BDB-9242-B3DE-CF8FD9E7A54A}" type="presParOf" srcId="{864A709F-6965-FA42-8C36-A8AA6F4D6A3E}" destId="{0A22C061-3F71-2B4D-A885-B3C4B750AFB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ED4BE-7B54-0447-8B01-9AD50E420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DA5DBE0-5089-6F44-97E9-70552FC32636}">
      <dgm:prSet phldrT="[Text]" phldr="0"/>
      <dgm:spPr/>
      <dgm:t>
        <a:bodyPr/>
        <a:lstStyle/>
        <a:p>
          <a:r>
            <a:rPr lang="en-GB" dirty="0"/>
            <a:t>Machine Learning Algorithms</a:t>
          </a:r>
        </a:p>
      </dgm:t>
    </dgm:pt>
    <dgm:pt modelId="{6CDE9A79-7825-474C-ADE3-848B8DEAD921}" type="parTrans" cxnId="{01BC3AA8-F385-C042-9400-2DDA0DA04743}">
      <dgm:prSet/>
      <dgm:spPr/>
      <dgm:t>
        <a:bodyPr/>
        <a:lstStyle/>
        <a:p>
          <a:endParaRPr lang="en-GB"/>
        </a:p>
      </dgm:t>
    </dgm:pt>
    <dgm:pt modelId="{B6EBAC2E-AC0E-4E4D-A8EB-BEBD6E4D38E0}" type="sibTrans" cxnId="{01BC3AA8-F385-C042-9400-2DDA0DA04743}">
      <dgm:prSet/>
      <dgm:spPr/>
      <dgm:t>
        <a:bodyPr/>
        <a:lstStyle/>
        <a:p>
          <a:endParaRPr lang="en-GB"/>
        </a:p>
      </dgm:t>
    </dgm:pt>
    <dgm:pt modelId="{945E1634-2F4A-DB42-AD00-04FEB5295DF5}">
      <dgm:prSet phldrT="[Text]" phldr="0"/>
      <dgm:spPr/>
      <dgm:t>
        <a:bodyPr/>
        <a:lstStyle/>
        <a:p>
          <a:r>
            <a:rPr lang="en-GB"/>
            <a:t>Cognitive Computing Platform-IBM Watson</a:t>
          </a:r>
        </a:p>
      </dgm:t>
    </dgm:pt>
    <dgm:pt modelId="{96668986-DBC0-1B4D-B73E-BDE27C4C865A}" type="parTrans" cxnId="{0A4A3364-B23D-6D4B-BBF4-283CA788C317}">
      <dgm:prSet/>
      <dgm:spPr/>
      <dgm:t>
        <a:bodyPr/>
        <a:lstStyle/>
        <a:p>
          <a:endParaRPr lang="en-GB"/>
        </a:p>
      </dgm:t>
    </dgm:pt>
    <dgm:pt modelId="{DCBE44C0-EE87-9046-A19B-4B990BC1A306}" type="sibTrans" cxnId="{0A4A3364-B23D-6D4B-BBF4-283CA788C317}">
      <dgm:prSet/>
      <dgm:spPr/>
      <dgm:t>
        <a:bodyPr/>
        <a:lstStyle/>
        <a:p>
          <a:endParaRPr lang="en-GB"/>
        </a:p>
      </dgm:t>
    </dgm:pt>
    <dgm:pt modelId="{55BFDBFB-D85B-AB47-8351-C931583CC544}" type="pres">
      <dgm:prSet presAssocID="{7EDED4BE-7B54-0447-8B01-9AD50E420FF4}" presName="linear" presStyleCnt="0">
        <dgm:presLayoutVars>
          <dgm:animLvl val="lvl"/>
          <dgm:resizeHandles val="exact"/>
        </dgm:presLayoutVars>
      </dgm:prSet>
      <dgm:spPr/>
    </dgm:pt>
    <dgm:pt modelId="{AE2A9697-BC00-F348-980F-2BEBA5ED0100}" type="pres">
      <dgm:prSet presAssocID="{5DA5DBE0-5089-6F44-97E9-70552FC326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A0A21D-57FF-9440-BFFC-18E241BA40C8}" type="pres">
      <dgm:prSet presAssocID="{B6EBAC2E-AC0E-4E4D-A8EB-BEBD6E4D38E0}" presName="spacer" presStyleCnt="0"/>
      <dgm:spPr/>
    </dgm:pt>
    <dgm:pt modelId="{3E27D32A-F62C-0245-AE67-6D0E7A3492FD}" type="pres">
      <dgm:prSet presAssocID="{945E1634-2F4A-DB42-AD00-04FEB5295DF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BC3AA8-F385-C042-9400-2DDA0DA04743}" srcId="{7EDED4BE-7B54-0447-8B01-9AD50E420FF4}" destId="{5DA5DBE0-5089-6F44-97E9-70552FC32636}" srcOrd="0" destOrd="0" parTransId="{6CDE9A79-7825-474C-ADE3-848B8DEAD921}" sibTransId="{B6EBAC2E-AC0E-4E4D-A8EB-BEBD6E4D38E0}"/>
    <dgm:cxn modelId="{625D9644-A3EA-544E-B071-F6536753DB4E}" type="presOf" srcId="{7EDED4BE-7B54-0447-8B01-9AD50E420FF4}" destId="{55BFDBFB-D85B-AB47-8351-C931583CC544}" srcOrd="0" destOrd="0" presId="urn:microsoft.com/office/officeart/2005/8/layout/vList2"/>
    <dgm:cxn modelId="{0A4A3364-B23D-6D4B-BBF4-283CA788C317}" srcId="{7EDED4BE-7B54-0447-8B01-9AD50E420FF4}" destId="{945E1634-2F4A-DB42-AD00-04FEB5295DF5}" srcOrd="1" destOrd="0" parTransId="{96668986-DBC0-1B4D-B73E-BDE27C4C865A}" sibTransId="{DCBE44C0-EE87-9046-A19B-4B990BC1A306}"/>
    <dgm:cxn modelId="{747E5916-562D-9347-8C7A-BB41C6A483B4}" type="presOf" srcId="{5DA5DBE0-5089-6F44-97E9-70552FC32636}" destId="{AE2A9697-BC00-F348-980F-2BEBA5ED0100}" srcOrd="0" destOrd="0" presId="urn:microsoft.com/office/officeart/2005/8/layout/vList2"/>
    <dgm:cxn modelId="{E18CD07B-A4D0-B944-909B-239E41061C18}" type="presOf" srcId="{945E1634-2F4A-DB42-AD00-04FEB5295DF5}" destId="{3E27D32A-F62C-0245-AE67-6D0E7A3492FD}" srcOrd="0" destOrd="0" presId="urn:microsoft.com/office/officeart/2005/8/layout/vList2"/>
    <dgm:cxn modelId="{C9C3D40C-74BB-7447-836C-F81F4DAE8EB9}" type="presParOf" srcId="{55BFDBFB-D85B-AB47-8351-C931583CC544}" destId="{AE2A9697-BC00-F348-980F-2BEBA5ED0100}" srcOrd="0" destOrd="0" presId="urn:microsoft.com/office/officeart/2005/8/layout/vList2"/>
    <dgm:cxn modelId="{625405B8-7162-CF4F-ACB9-8A42D37EC799}" type="presParOf" srcId="{55BFDBFB-D85B-AB47-8351-C931583CC544}" destId="{E5A0A21D-57FF-9440-BFFC-18E241BA40C8}" srcOrd="1" destOrd="0" presId="urn:microsoft.com/office/officeart/2005/8/layout/vList2"/>
    <dgm:cxn modelId="{C1B51D8B-EB7B-B34F-9A81-3C78BBE3A7F3}" type="presParOf" srcId="{55BFDBFB-D85B-AB47-8351-C931583CC544}" destId="{3E27D32A-F62C-0245-AE67-6D0E7A3492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ED52A-E3DA-964A-9F54-E971797B2066}">
      <dsp:nvSpPr>
        <dsp:cNvPr id="0" name=""/>
        <dsp:cNvSpPr/>
      </dsp:nvSpPr>
      <dsp:spPr>
        <a:xfrm>
          <a:off x="536839" y="1115533"/>
          <a:ext cx="2125265" cy="1857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Medical Records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Activity Tracker data</a:t>
          </a:r>
        </a:p>
      </dsp:txBody>
      <dsp:txXfrm>
        <a:off x="1068156" y="1394195"/>
        <a:ext cx="1036067" cy="1300425"/>
      </dsp:txXfrm>
    </dsp:sp>
    <dsp:sp modelId="{FA2BE1D8-D2A0-DD4B-9B5E-5A309376A4AB}">
      <dsp:nvSpPr>
        <dsp:cNvPr id="0" name=""/>
        <dsp:cNvSpPr/>
      </dsp:nvSpPr>
      <dsp:spPr>
        <a:xfrm>
          <a:off x="5523" y="1513091"/>
          <a:ext cx="1062632" cy="1062632"/>
        </a:xfrm>
        <a:prstGeom prst="ellipse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Source</a:t>
          </a:r>
        </a:p>
      </dsp:txBody>
      <dsp:txXfrm>
        <a:off x="161142" y="1668710"/>
        <a:ext cx="751394" cy="751394"/>
      </dsp:txXfrm>
    </dsp:sp>
    <dsp:sp modelId="{7E3DF420-409F-284D-8801-8E37C494A96F}">
      <dsp:nvSpPr>
        <dsp:cNvPr id="0" name=""/>
        <dsp:cNvSpPr/>
      </dsp:nvSpPr>
      <dsp:spPr>
        <a:xfrm>
          <a:off x="3326250" y="1115533"/>
          <a:ext cx="2125265" cy="1857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Acquire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Cleanse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Validate</a:t>
          </a:r>
        </a:p>
      </dsp:txBody>
      <dsp:txXfrm>
        <a:off x="3857567" y="1394195"/>
        <a:ext cx="1036067" cy="1300425"/>
      </dsp:txXfrm>
    </dsp:sp>
    <dsp:sp modelId="{11D97964-F1F6-494C-BE74-0BBA439F34D7}">
      <dsp:nvSpPr>
        <dsp:cNvPr id="0" name=""/>
        <dsp:cNvSpPr/>
      </dsp:nvSpPr>
      <dsp:spPr>
        <a:xfrm>
          <a:off x="2794934" y="1513091"/>
          <a:ext cx="1062632" cy="106263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Data Preparation</a:t>
          </a:r>
        </a:p>
      </dsp:txBody>
      <dsp:txXfrm>
        <a:off x="2950553" y="1668710"/>
        <a:ext cx="751394" cy="751394"/>
      </dsp:txXfrm>
    </dsp:sp>
    <dsp:sp modelId="{24C83630-C684-C440-9601-A726CE29259F}">
      <dsp:nvSpPr>
        <dsp:cNvPr id="0" name=""/>
        <dsp:cNvSpPr/>
      </dsp:nvSpPr>
      <dsp:spPr>
        <a:xfrm>
          <a:off x="6115661" y="1115533"/>
          <a:ext cx="2125265" cy="1857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IBM Watson</a:t>
          </a:r>
        </a:p>
      </dsp:txBody>
      <dsp:txXfrm>
        <a:off x="6646978" y="1394195"/>
        <a:ext cx="1036067" cy="1300425"/>
      </dsp:txXfrm>
    </dsp:sp>
    <dsp:sp modelId="{6F480B8D-C8C6-FB40-8951-18731FBD636D}">
      <dsp:nvSpPr>
        <dsp:cNvPr id="0" name=""/>
        <dsp:cNvSpPr/>
      </dsp:nvSpPr>
      <dsp:spPr>
        <a:xfrm>
          <a:off x="5584345" y="1513091"/>
          <a:ext cx="1062632" cy="106263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Deploy</a:t>
          </a:r>
        </a:p>
      </dsp:txBody>
      <dsp:txXfrm>
        <a:off x="5739964" y="1668710"/>
        <a:ext cx="751394" cy="751394"/>
      </dsp:txXfrm>
    </dsp:sp>
    <dsp:sp modelId="{8F548834-7872-284D-937E-80FBC0DE42AC}">
      <dsp:nvSpPr>
        <dsp:cNvPr id="0" name=""/>
        <dsp:cNvSpPr/>
      </dsp:nvSpPr>
      <dsp:spPr>
        <a:xfrm>
          <a:off x="8905073" y="1115533"/>
          <a:ext cx="2125265" cy="1857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App Users</a:t>
          </a:r>
        </a:p>
      </dsp:txBody>
      <dsp:txXfrm>
        <a:off x="9436389" y="1394195"/>
        <a:ext cx="1036067" cy="1300425"/>
      </dsp:txXfrm>
    </dsp:sp>
    <dsp:sp modelId="{0A22C061-3F71-2B4D-A885-B3C4B750AFB0}">
      <dsp:nvSpPr>
        <dsp:cNvPr id="0" name=""/>
        <dsp:cNvSpPr/>
      </dsp:nvSpPr>
      <dsp:spPr>
        <a:xfrm>
          <a:off x="8373756" y="1513091"/>
          <a:ext cx="1062632" cy="1062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End users</a:t>
          </a:r>
        </a:p>
      </dsp:txBody>
      <dsp:txXfrm>
        <a:off x="8529375" y="1668710"/>
        <a:ext cx="751394" cy="751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9697-BC00-F348-980F-2BEBA5ED0100}">
      <dsp:nvSpPr>
        <dsp:cNvPr id="0" name=""/>
        <dsp:cNvSpPr/>
      </dsp:nvSpPr>
      <dsp:spPr>
        <a:xfrm>
          <a:off x="0" y="40063"/>
          <a:ext cx="10972800" cy="2145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Machine Learning Algorithms</a:t>
          </a:r>
        </a:p>
      </dsp:txBody>
      <dsp:txXfrm>
        <a:off x="104718" y="144781"/>
        <a:ext cx="10763364" cy="1935722"/>
      </dsp:txXfrm>
    </dsp:sp>
    <dsp:sp modelId="{3E27D32A-F62C-0245-AE67-6D0E7A3492FD}">
      <dsp:nvSpPr>
        <dsp:cNvPr id="0" name=""/>
        <dsp:cNvSpPr/>
      </dsp:nvSpPr>
      <dsp:spPr>
        <a:xfrm>
          <a:off x="0" y="2340741"/>
          <a:ext cx="10972800" cy="21451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/>
            <a:t>Cognitive Computing Platform-IBM Watson</a:t>
          </a:r>
        </a:p>
      </dsp:txBody>
      <dsp:txXfrm>
        <a:off x="104718" y="2445459"/>
        <a:ext cx="10763364" cy="193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6400" y="5911850"/>
            <a:ext cx="157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DF68E2-58F2-4D09-BE8B-E3BD0653305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2D6473-DF6D-4702-B328-E0DD40540A4E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F7E3A-B166-407D-9866-32884E7D5B37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8FC5F6-F338-4AE4-BB23-26385BCFC423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BB0C4-6273-4C6E-B9BD-2EDC30F1CD52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AB4D41-86C1-4908-B66A-0B50CEB3BF2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26E2C-56C1-4E0D-A793-0088A7FDD37E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39B41-D8B5-4052-B551-9B5525EAA8B6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4136C-8742-45B2-AF27-D93DF72833A9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ABBEA6-7C60-4B02-AE87-00D78D8422AF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CAD897-D46E-4AD2-BD9B-49DD3E640873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8624D31-43A5-475A-80CF-332C9F6DCF35}" type="datetimeFigureOut">
              <a:rPr lang="en-US" smtClean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mohit\Downloads\Aegis sahi log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566400" y="5911850"/>
            <a:ext cx="157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8990-6F6E-4F0F-8876-65B2B7215FC2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8C18-75D1-4F90-9604-AD1B52A403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2566-1E02-4E28-B674-EC5D179479A8}" type="datetimeFigureOut">
              <a:rPr lang="en-IN" smtClean="0"/>
              <a:pPr/>
              <a:t>19-05-2016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DD79-8D68-4D59-AB58-FDBA601F5E8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The Body Dashboard</a:t>
            </a:r>
            <a:br>
              <a:rPr lang="en-GB" sz="4800" dirty="0"/>
            </a:br>
            <a:r>
              <a:rPr lang="en-GB" sz="4800" dirty="0"/>
              <a:t>                   -Body Analytics &amp;Healthcare</a:t>
            </a:r>
            <a:endParaRPr lang="en-US" sz="4800" dirty="0"/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4022725" cy="4022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2821" y="3390360"/>
            <a:ext cx="6095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Haritha Ballapalli</a:t>
            </a:r>
          </a:p>
          <a:p>
            <a:r>
              <a:rPr lang="en-GB" sz="2800" dirty="0"/>
              <a:t>Ravi Ranjan Prasad Karn</a:t>
            </a:r>
          </a:p>
          <a:p>
            <a:r>
              <a:rPr lang="en-GB" sz="2800" dirty="0"/>
              <a:t>Vignesh Shankar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84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Aim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1277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   “The Body Dashboard- Body Analytics and Healthcare “  project is to build a system which gathers medical and </a:t>
            </a:r>
            <a:r>
              <a:rPr lang="en-GB" dirty="0"/>
              <a:t>physiological</a:t>
            </a:r>
            <a:r>
              <a:rPr lang="en-GB" sz="3200" dirty="0"/>
              <a:t> data of a person and analyze various health outcomes of that person using IBM Watson and Machine Learning Algorithms.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1497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9941809"/>
              </p:ext>
            </p:extLst>
          </p:nvPr>
        </p:nvGraphicFramePr>
        <p:xfrm>
          <a:off x="499241" y="2049517"/>
          <a:ext cx="11035862" cy="408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Input Data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3200" dirty="0"/>
              <a:t>- Medical records </a:t>
            </a:r>
          </a:p>
          <a:p>
            <a:r>
              <a:rPr lang="en-GB" sz="3200" dirty="0"/>
              <a:t>- Activity Tracker Data</a:t>
            </a:r>
            <a:endParaRPr lang="en-US" sz="32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3" y="273050"/>
            <a:ext cx="676386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processing</a:t>
            </a:r>
            <a:endParaRPr lang="en-US"/>
          </a:p>
        </p:txBody>
      </p:sp>
      <p:graphicFrame>
        <p:nvGraphicFramePr>
          <p:cNvPr id="5" name="Diagram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60990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8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70" y="299252"/>
            <a:ext cx="795540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Sample Output</a:t>
            </a:r>
            <a:endParaRPr lang="en-US" sz="3200"/>
          </a:p>
        </p:txBody>
      </p:sp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85" y="35169"/>
            <a:ext cx="6815667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Technology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HDFS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Watson API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Java Script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7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IBM Watson Ecosystem.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Fitbit Charge HR review: a heart rate tracker that skipped a beat.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Advancing the science of measurement of diagnostic errors in healthcare : the safer </a:t>
            </a:r>
            <a:r>
              <a:rPr lang="en-GB" dirty="0" err="1"/>
              <a:t>Dx</a:t>
            </a:r>
            <a:r>
              <a:rPr lang="en-GB" dirty="0"/>
              <a:t> framework by </a:t>
            </a:r>
            <a:r>
              <a:rPr lang="en-GB" dirty="0" err="1"/>
              <a:t>Hardeep</a:t>
            </a:r>
            <a:r>
              <a:rPr lang="en-GB" dirty="0"/>
              <a:t> Singh and Dean F. Sitting in BMJ Quality and Safety, issue 24, no. 2.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Interactive Intervention Analysis by David </a:t>
            </a:r>
            <a:r>
              <a:rPr lang="en-GB" dirty="0" err="1"/>
              <a:t>Gotz</a:t>
            </a:r>
            <a:r>
              <a:rPr lang="en-GB" dirty="0"/>
              <a:t> and </a:t>
            </a:r>
            <a:r>
              <a:rPr lang="en-GB" dirty="0" err="1"/>
              <a:t>Krist</a:t>
            </a:r>
            <a:r>
              <a:rPr lang="en-GB" dirty="0"/>
              <a:t> </a:t>
            </a:r>
            <a:r>
              <a:rPr lang="en-GB" dirty="0" err="1"/>
              <a:t>Wongsuphasawat</a:t>
            </a:r>
            <a:r>
              <a:rPr lang="en-GB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Quantified Self-Movement.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31124"/>
      </p:ext>
    </p:extLst>
  </p:cSld>
  <p:clrMapOvr>
    <a:masterClrMapping/>
  </p:clrMapOvr>
</p:sld>
</file>

<file path=ppt/theme/theme1.xml><?xml version="1.0" encoding="utf-8"?>
<a:theme xmlns:a="http://schemas.openxmlformats.org/drawingml/2006/main" name="Aegis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Body Dashboard- Body analytics and Healthcare</Template>
  <TotalTime>694</TotalTime>
  <Words>171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Aegis PPT Template</vt:lpstr>
      <vt:lpstr>Custom Design</vt:lpstr>
      <vt:lpstr>1_Custom Design</vt:lpstr>
      <vt:lpstr>The Body Dashboard                    -Body Analytics &amp;Healthcare</vt:lpstr>
      <vt:lpstr>Aim</vt:lpstr>
      <vt:lpstr>Architecture</vt:lpstr>
      <vt:lpstr>Input Data</vt:lpstr>
      <vt:lpstr>Data processing</vt:lpstr>
      <vt:lpstr>PowerPoint Presentation</vt:lpstr>
      <vt:lpstr>Sample Output</vt:lpstr>
      <vt:lpstr>Technology used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cp:lastModifiedBy>haritha b</cp:lastModifiedBy>
  <cp:revision>14</cp:revision>
  <dcterms:modified xsi:type="dcterms:W3CDTF">2016-05-19T13:21:41Z</dcterms:modified>
</cp:coreProperties>
</file>