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Lst>
  <p:sldIdLst>
    <p:sldId id="256" r:id="rId2"/>
    <p:sldId id="257" r:id="rId3"/>
    <p:sldId id="258" r:id="rId4"/>
    <p:sldId id="259" r:id="rId5"/>
    <p:sldId id="260" r:id="rId6"/>
    <p:sldId id="263" r:id="rId7"/>
    <p:sldId id="264" r:id="rId8"/>
    <p:sldId id="265" r:id="rId9"/>
    <p:sldId id="261" r:id="rId10"/>
    <p:sldId id="266" r:id="rId11"/>
    <p:sldId id="262" r:id="rId1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404"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13" name="Rounded Rectangle 12"/>
          <p:cNvSpPr/>
          <p:nvPr/>
        </p:nvSpPr>
        <p:spPr>
          <a:xfrm>
            <a:off x="72003" y="76893"/>
            <a:ext cx="9936617" cy="73769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Subtitle 8"/>
          <p:cNvSpPr>
            <a:spLocks noGrp="1"/>
          </p:cNvSpPr>
          <p:nvPr>
            <p:ph type="subTitle" idx="1"/>
          </p:nvPr>
        </p:nvSpPr>
        <p:spPr>
          <a:xfrm>
            <a:off x="1428088" y="3527848"/>
            <a:ext cx="7056438" cy="1763924"/>
          </a:xfrm>
        </p:spPr>
        <p:txBody>
          <a:bodyPr/>
          <a:lstStyle>
            <a:lvl1pPr marL="0" indent="0" algn="ctr">
              <a:buNone/>
              <a:defRPr sz="2900">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19-May-16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500">
                <a:solidFill>
                  <a:srgbClr val="FFFFFF"/>
                </a:solidFill>
              </a:defRPr>
            </a:lvl1pPr>
          </a:lstStyle>
          <a:p>
            <a:fld id="{6F42FDE4-A7DD-41A7-A0A6-9B649FB43336}" type="slidenum">
              <a:rPr kumimoji="0" lang="en-US" smtClean="0"/>
              <a:pPr/>
              <a:t>‹#›</a:t>
            </a:fld>
            <a:endParaRPr kumimoji="0" lang="en-US" sz="1500" dirty="0">
              <a:solidFill>
                <a:srgbClr val="FFFFFF"/>
              </a:solidFill>
            </a:endParaRPr>
          </a:p>
        </p:txBody>
      </p:sp>
      <p:sp>
        <p:nvSpPr>
          <p:cNvPr id="7" name="Rectangle 6"/>
          <p:cNvSpPr/>
          <p:nvPr/>
        </p:nvSpPr>
        <p:spPr>
          <a:xfrm>
            <a:off x="69378" y="1597589"/>
            <a:ext cx="9945618" cy="168361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a:xfrm>
            <a:off x="69378" y="1539625"/>
            <a:ext cx="9945618" cy="13291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a:xfrm>
            <a:off x="69378" y="3281204"/>
            <a:ext cx="9945618" cy="12184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8" name="Title 7"/>
          <p:cNvSpPr>
            <a:spLocks noGrp="1"/>
          </p:cNvSpPr>
          <p:nvPr>
            <p:ph type="ctrTitle"/>
          </p:nvPr>
        </p:nvSpPr>
        <p:spPr>
          <a:xfrm>
            <a:off x="504031" y="1660010"/>
            <a:ext cx="9072563" cy="162043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41"/>
            <a:ext cx="2217738" cy="645022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8063" y="302740"/>
            <a:ext cx="6132380" cy="64502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
        <p:nvSpPr>
          <p:cNvPr id="8" name="Content Placeholder 7"/>
          <p:cNvSpPr>
            <a:spLocks noGrp="1"/>
          </p:cNvSpPr>
          <p:nvPr>
            <p:ph sz="quarter" idx="1"/>
          </p:nvPr>
        </p:nvSpPr>
        <p:spPr>
          <a:xfrm>
            <a:off x="1008063" y="1595932"/>
            <a:ext cx="8568531"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10" name="Rounded Rectangle 9"/>
          <p:cNvSpPr/>
          <p:nvPr/>
        </p:nvSpPr>
        <p:spPr>
          <a:xfrm>
            <a:off x="72003" y="76893"/>
            <a:ext cx="9936617" cy="73769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 name="Title 1"/>
          <p:cNvSpPr>
            <a:spLocks noGrp="1"/>
          </p:cNvSpPr>
          <p:nvPr>
            <p:ph type="title"/>
          </p:nvPr>
        </p:nvSpPr>
        <p:spPr>
          <a:xfrm>
            <a:off x="796300" y="1049956"/>
            <a:ext cx="8568531" cy="1501435"/>
          </a:xfrm>
        </p:spPr>
        <p:txBody>
          <a:bodyPr anchor="b" anchorCtr="0"/>
          <a:lstStyle>
            <a:lvl1pPr algn="l">
              <a:buNone/>
              <a:defRPr sz="44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6300" y="2808630"/>
            <a:ext cx="8568531" cy="1475186"/>
          </a:xfrm>
        </p:spPr>
        <p:txBody>
          <a:bodyPr anchor="t" anchorCtr="0"/>
          <a:lstStyle>
            <a:lvl1pPr marL="0" indent="0">
              <a:buNone/>
              <a:defRPr sz="26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a:xfrm>
            <a:off x="882055" y="6803708"/>
            <a:ext cx="4410273" cy="503978"/>
          </a:xfrm>
        </p:spPr>
        <p:txBody>
          <a:bodyPr/>
          <a:lstStyle/>
          <a:p>
            <a:pPr algn="ctr"/>
            <a:r>
              <a:rPr lang="en-IN" sz="1400" smtClean="0">
                <a:latin typeface="Times New Roman"/>
              </a:rPr>
              <a:t>&lt;footer&gt;</a:t>
            </a:r>
            <a:endParaRPr lang="en-IN"/>
          </a:p>
        </p:txBody>
      </p:sp>
      <p:sp>
        <p:nvSpPr>
          <p:cNvPr id="7" name="Rectangle 6"/>
          <p:cNvSpPr/>
          <p:nvPr/>
        </p:nvSpPr>
        <p:spPr>
          <a:xfrm flipV="1">
            <a:off x="76523" y="2620015"/>
            <a:ext cx="9936774" cy="1007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8" name="Rectangle 7"/>
          <p:cNvSpPr/>
          <p:nvPr/>
        </p:nvSpPr>
        <p:spPr>
          <a:xfrm>
            <a:off x="76229" y="2581043"/>
            <a:ext cx="9937068" cy="5039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Rectangle 8"/>
          <p:cNvSpPr/>
          <p:nvPr/>
        </p:nvSpPr>
        <p:spPr>
          <a:xfrm>
            <a:off x="75303" y="2721483"/>
            <a:ext cx="9937994" cy="5039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6" name="Slide Number Placeholder 5"/>
          <p:cNvSpPr>
            <a:spLocks noGrp="1"/>
          </p:cNvSpPr>
          <p:nvPr>
            <p:ph type="sldNum" sz="quarter" idx="12"/>
          </p:nvPr>
        </p:nvSpPr>
        <p:spPr>
          <a:xfrm>
            <a:off x="161290" y="6844026"/>
            <a:ext cx="504031" cy="503978"/>
          </a:xfrm>
        </p:spPr>
        <p:txBody>
          <a:bodyPr/>
          <a:lstStyle/>
          <a:p>
            <a:pPr algn="r"/>
            <a:fld id="{C1F736CB-51CE-430D-8D80-7CACB3CD46E6}" type="slidenum">
              <a:rPr lang="en-IN" sz="1400" smtClean="0">
                <a:latin typeface="Times New Roman"/>
              </a:rPr>
              <a:pPr algn="r"/>
              <a:t>‹#›</a:t>
            </a:fld>
            <a:endParaRPr lang="en-IN"/>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p:txBody>
          <a:bodyPr/>
          <a:lstStyle/>
          <a:p>
            <a:pPr algn="ctr"/>
            <a:r>
              <a:rPr lang="en-IN" sz="1400" smtClean="0">
                <a:latin typeface="Times New Roman"/>
              </a:rPr>
              <a:t>&lt;footer&gt;</a:t>
            </a:r>
            <a:endParaRPr lang="en-IN"/>
          </a:p>
        </p:txBody>
      </p:sp>
      <p:sp>
        <p:nvSpPr>
          <p:cNvPr id="7" name="Slide Number Placeholder 6"/>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
        <p:nvSpPr>
          <p:cNvPr id="9" name="Content Placeholder 8"/>
          <p:cNvSpPr>
            <a:spLocks noGrp="1"/>
          </p:cNvSpPr>
          <p:nvPr>
            <p:ph sz="quarter" idx="1"/>
          </p:nvPr>
        </p:nvSpPr>
        <p:spPr>
          <a:xfrm>
            <a:off x="1008063" y="1595932"/>
            <a:ext cx="4133056"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39337" y="1595932"/>
            <a:ext cx="4133056" cy="5039783"/>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063" y="300987"/>
            <a:ext cx="8568531" cy="1259946"/>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8063" y="1595931"/>
            <a:ext cx="4116255" cy="839964"/>
          </a:xfrm>
          <a:noFill/>
          <a:ln w="12700" cap="sq" cmpd="sng" algn="ctr">
            <a:noFill/>
            <a:prstDash val="solid"/>
          </a:ln>
        </p:spPr>
        <p:txBody>
          <a:bodyPr lIns="100794" anchor="b" anchorCtr="0">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60339" y="1595931"/>
            <a:ext cx="4116255" cy="839964"/>
          </a:xfrm>
          <a:noFill/>
          <a:ln w="12700" cap="sq" cmpd="sng" algn="ctr">
            <a:noFill/>
            <a:prstDash val="solid"/>
          </a:ln>
        </p:spPr>
        <p:txBody>
          <a:bodyPr lIns="100794" anchor="b" anchorCtr="0">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IN" sz="1400" smtClean="0">
                <a:latin typeface="Times New Roman"/>
              </a:rPr>
              <a:t>&lt;date/time&gt;</a:t>
            </a:r>
            <a:endParaRPr lang="en-IN"/>
          </a:p>
        </p:txBody>
      </p:sp>
      <p:sp>
        <p:nvSpPr>
          <p:cNvPr id="8" name="Footer Placeholder 7"/>
          <p:cNvSpPr>
            <a:spLocks noGrp="1"/>
          </p:cNvSpPr>
          <p:nvPr>
            <p:ph type="ftr" sz="quarter" idx="11"/>
          </p:nvPr>
        </p:nvSpPr>
        <p:spPr/>
        <p:txBody>
          <a:bodyPr/>
          <a:lstStyle/>
          <a:p>
            <a:pPr algn="ctr"/>
            <a:r>
              <a:rPr lang="en-IN" sz="1400" smtClean="0">
                <a:latin typeface="Times New Roman"/>
              </a:rPr>
              <a:t>&lt;footer&gt;</a:t>
            </a:r>
            <a:endParaRPr lang="en-IN"/>
          </a:p>
        </p:txBody>
      </p:sp>
      <p:sp>
        <p:nvSpPr>
          <p:cNvPr id="9" name="Slide Number Placeholder 8"/>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
        <p:nvSpPr>
          <p:cNvPr id="11" name="Content Placeholder 10"/>
          <p:cNvSpPr>
            <a:spLocks noGrp="1"/>
          </p:cNvSpPr>
          <p:nvPr>
            <p:ph sz="half" idx="2"/>
          </p:nvPr>
        </p:nvSpPr>
        <p:spPr>
          <a:xfrm>
            <a:off x="1008063" y="2477893"/>
            <a:ext cx="4116255" cy="428381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60339" y="2477893"/>
            <a:ext cx="4116255" cy="428381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19-May-16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smtClean="0">
                <a:latin typeface="Times New Roman"/>
              </a:rPr>
              <a:t>&lt;date/time&gt;</a:t>
            </a:r>
            <a:endParaRPr lang="en-IN"/>
          </a:p>
        </p:txBody>
      </p:sp>
      <p:sp>
        <p:nvSpPr>
          <p:cNvPr id="3" name="Footer Placeholder 2"/>
          <p:cNvSpPr>
            <a:spLocks noGrp="1"/>
          </p:cNvSpPr>
          <p:nvPr>
            <p:ph type="ftr" sz="quarter" idx="11"/>
          </p:nvPr>
        </p:nvSpPr>
        <p:spPr/>
        <p:txBody>
          <a:bodyPr/>
          <a:lstStyle/>
          <a:p>
            <a:pPr algn="ctr"/>
            <a:r>
              <a:rPr lang="en-IN" sz="1400" smtClean="0">
                <a:latin typeface="Times New Roman"/>
              </a:rPr>
              <a:t>&lt;footer&gt;</a:t>
            </a:r>
            <a:endParaRPr lang="en-IN"/>
          </a:p>
        </p:txBody>
      </p:sp>
      <p:sp>
        <p:nvSpPr>
          <p:cNvPr id="4" name="Slide Number Placeholder 3"/>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80625" cy="7559675"/>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useBgFill="1">
        <p:nvSpPr>
          <p:cNvPr id="9" name="Rounded Rectangle 8"/>
          <p:cNvSpPr/>
          <p:nvPr/>
        </p:nvSpPr>
        <p:spPr>
          <a:xfrm>
            <a:off x="70564" y="76892"/>
            <a:ext cx="9936617" cy="73782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 name="Title 1"/>
          <p:cNvSpPr>
            <a:spLocks noGrp="1"/>
          </p:cNvSpPr>
          <p:nvPr>
            <p:ph type="title"/>
          </p:nvPr>
        </p:nvSpPr>
        <p:spPr>
          <a:xfrm>
            <a:off x="1008063" y="300987"/>
            <a:ext cx="8568531" cy="1259946"/>
          </a:xfrm>
        </p:spPr>
        <p:txBody>
          <a:bodyPr anchor="b" anchorCtr="0"/>
          <a:lstStyle>
            <a:lvl1pPr algn="l">
              <a:buNone/>
              <a:defRPr sz="44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8063" y="1763924"/>
            <a:ext cx="2100130" cy="4955787"/>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p:txBody>
          <a:bodyPr/>
          <a:lstStyle/>
          <a:p>
            <a:pPr algn="ctr"/>
            <a:r>
              <a:rPr lang="en-IN" sz="1400" smtClean="0">
                <a:latin typeface="Times New Roman"/>
              </a:rPr>
              <a:t>&lt;footer&gt;</a:t>
            </a:r>
            <a:endParaRPr lang="en-IN"/>
          </a:p>
        </p:txBody>
      </p:sp>
      <p:sp>
        <p:nvSpPr>
          <p:cNvPr id="7" name="Slide Number Placeholder 6"/>
          <p:cNvSpPr>
            <a:spLocks noGrp="1"/>
          </p:cNvSpPr>
          <p:nvPr>
            <p:ph type="sldNum" sz="quarter" idx="12"/>
          </p:nvPr>
        </p:nvSpPr>
        <p:spPr/>
        <p:txBody>
          <a:bodyPr/>
          <a:lstStyle/>
          <a:p>
            <a:pPr algn="r"/>
            <a:fld id="{C1F736CB-51CE-430D-8D80-7CACB3CD46E6}" type="slidenum">
              <a:rPr lang="en-IN" sz="1400" smtClean="0">
                <a:latin typeface="Times New Roman"/>
              </a:rPr>
              <a:pPr algn="r"/>
              <a:t>‹#›</a:t>
            </a:fld>
            <a:endParaRPr lang="en-IN"/>
          </a:p>
        </p:txBody>
      </p:sp>
      <p:sp>
        <p:nvSpPr>
          <p:cNvPr id="11" name="Content Placeholder 10"/>
          <p:cNvSpPr>
            <a:spLocks noGrp="1"/>
          </p:cNvSpPr>
          <p:nvPr>
            <p:ph sz="quarter" idx="1"/>
          </p:nvPr>
        </p:nvSpPr>
        <p:spPr>
          <a:xfrm>
            <a:off x="3276203" y="1763924"/>
            <a:ext cx="6300391" cy="495578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063" y="5401949"/>
            <a:ext cx="8064500" cy="5757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8063" y="6003013"/>
            <a:ext cx="8064500" cy="755968"/>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a:xfrm>
            <a:off x="1008062" y="6803708"/>
            <a:ext cx="4284266" cy="503978"/>
          </a:xfrm>
        </p:spPr>
        <p:txBody>
          <a:bodyPr/>
          <a:lstStyle/>
          <a:p>
            <a:pPr algn="ctr"/>
            <a:r>
              <a:rPr lang="en-IN" sz="1400" smtClean="0">
                <a:latin typeface="Times New Roman"/>
              </a:rPr>
              <a:t>&lt;footer&gt;</a:t>
            </a:r>
            <a:endParaRPr lang="en-IN"/>
          </a:p>
        </p:txBody>
      </p:sp>
      <p:sp>
        <p:nvSpPr>
          <p:cNvPr id="7" name="Slide Number Placeholder 6"/>
          <p:cNvSpPr>
            <a:spLocks noGrp="1"/>
          </p:cNvSpPr>
          <p:nvPr>
            <p:ph type="sldNum" sz="quarter" idx="12"/>
          </p:nvPr>
        </p:nvSpPr>
        <p:spPr>
          <a:xfrm>
            <a:off x="161290" y="6844026"/>
            <a:ext cx="504031" cy="503978"/>
          </a:xfrm>
        </p:spPr>
        <p:txBody>
          <a:bodyPr/>
          <a:lstStyle/>
          <a:p>
            <a:pPr algn="r"/>
            <a:fld id="{C1F736CB-51CE-430D-8D80-7CACB3CD46E6}" type="slidenum">
              <a:rPr lang="en-IN" sz="1400" smtClean="0">
                <a:latin typeface="Times New Roman"/>
              </a:rPr>
              <a:pPr algn="r"/>
              <a:t>‹#›</a:t>
            </a:fld>
            <a:endParaRPr lang="en-IN"/>
          </a:p>
        </p:txBody>
      </p:sp>
      <p:sp>
        <p:nvSpPr>
          <p:cNvPr id="11" name="Rectangle 10"/>
          <p:cNvSpPr/>
          <p:nvPr/>
        </p:nvSpPr>
        <p:spPr>
          <a:xfrm flipV="1">
            <a:off x="75304" y="5162752"/>
            <a:ext cx="9929416" cy="1007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a:xfrm>
            <a:off x="75526" y="5126287"/>
            <a:ext cx="9929194" cy="5039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Rectangle 12"/>
          <p:cNvSpPr/>
          <p:nvPr/>
        </p:nvSpPr>
        <p:spPr>
          <a:xfrm>
            <a:off x="75528" y="5261596"/>
            <a:ext cx="9929192" cy="5380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3" name="Picture Placeholder 2"/>
          <p:cNvSpPr>
            <a:spLocks noGrp="1"/>
          </p:cNvSpPr>
          <p:nvPr>
            <p:ph type="pic" idx="1"/>
          </p:nvPr>
        </p:nvSpPr>
        <p:spPr>
          <a:xfrm>
            <a:off x="75305" y="73497"/>
            <a:ext cx="9923940" cy="5050283"/>
          </a:xfrm>
          <a:prstGeom prst="round2SameRect">
            <a:avLst>
              <a:gd name="adj1" fmla="val 7101"/>
              <a:gd name="adj2" fmla="val 0"/>
            </a:avLst>
          </a:prstGeom>
          <a:solidFill>
            <a:schemeClr val="bg2"/>
          </a:solidFill>
          <a:ln w="6350">
            <a:solidFill>
              <a:schemeClr val="tx1"/>
            </a:solidFill>
          </a:ln>
        </p:spPr>
        <p:txBody>
          <a:bodyPr/>
          <a:lstStyle>
            <a:lvl1pPr marL="0" indent="0">
              <a:buNone/>
              <a:defRPr sz="3500"/>
            </a:lvl1pPr>
          </a:lstStyle>
          <a:p>
            <a:r>
              <a:rPr kumimoji="0" lang="en-US" smtClean="0"/>
              <a:t>Click icon to add picture</a:t>
            </a:r>
            <a:endParaRPr kumimoji="0" lang="en-US" dirty="0"/>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useBgFill="1">
        <p:nvSpPr>
          <p:cNvPr id="8" name="Rounded Rectangle 7"/>
          <p:cNvSpPr/>
          <p:nvPr/>
        </p:nvSpPr>
        <p:spPr>
          <a:xfrm>
            <a:off x="70564" y="76892"/>
            <a:ext cx="9936617" cy="73782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2" name="Title Placeholder 21"/>
          <p:cNvSpPr>
            <a:spLocks noGrp="1"/>
          </p:cNvSpPr>
          <p:nvPr>
            <p:ph type="title"/>
          </p:nvPr>
        </p:nvSpPr>
        <p:spPr>
          <a:xfrm>
            <a:off x="1008063" y="302737"/>
            <a:ext cx="8568531" cy="1259946"/>
          </a:xfrm>
          <a:prstGeom prst="rect">
            <a:avLst/>
          </a:prstGeom>
        </p:spPr>
        <p:txBody>
          <a:bodyPr lIns="100794" tIns="50397" rIns="100794" bIns="10079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8063" y="1595932"/>
            <a:ext cx="8568531" cy="5039783"/>
          </a:xfrm>
          <a:prstGeom prst="rect">
            <a:avLst/>
          </a:prstGeom>
        </p:spPr>
        <p:txBody>
          <a:bodyPr lIns="100794" tIns="50397" rIns="100794" bIns="5039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804422" y="6824707"/>
            <a:ext cx="2730169" cy="524977"/>
          </a:xfrm>
          <a:prstGeom prst="rect">
            <a:avLst/>
          </a:prstGeom>
        </p:spPr>
        <p:txBody>
          <a:bodyPr lIns="100794" tIns="50397" rIns="100794" bIns="50397" anchor="ctr" anchorCtr="0"/>
          <a:lstStyle>
            <a:lvl1pPr algn="r" eaLnBrk="1" latinLnBrk="0" hangingPunct="1">
              <a:defRPr kumimoji="0" sz="1500">
                <a:solidFill>
                  <a:schemeClr val="tx2"/>
                </a:solidFill>
              </a:defRPr>
            </a:lvl1pPr>
          </a:lstStyle>
          <a:p>
            <a:r>
              <a:rPr lang="en-IN" sz="1400" smtClean="0">
                <a:latin typeface="Times New Roman"/>
              </a:rPr>
              <a:t>&lt;date/time&gt;</a:t>
            </a:r>
            <a:endParaRPr lang="en-IN"/>
          </a:p>
        </p:txBody>
      </p:sp>
      <p:sp>
        <p:nvSpPr>
          <p:cNvPr id="3" name="Footer Placeholder 2"/>
          <p:cNvSpPr>
            <a:spLocks noGrp="1"/>
          </p:cNvSpPr>
          <p:nvPr>
            <p:ph type="ftr" sz="quarter" idx="3"/>
          </p:nvPr>
        </p:nvSpPr>
        <p:spPr>
          <a:xfrm>
            <a:off x="1008062" y="6803708"/>
            <a:ext cx="4368271" cy="503978"/>
          </a:xfrm>
          <a:prstGeom prst="rect">
            <a:avLst/>
          </a:prstGeom>
        </p:spPr>
        <p:txBody>
          <a:bodyPr lIns="100794" tIns="50397" rIns="100794" bIns="50397" anchor="ctr" anchorCtr="0"/>
          <a:lstStyle>
            <a:lvl1pPr eaLnBrk="1" latinLnBrk="0" hangingPunct="1">
              <a:defRPr kumimoji="0" sz="1500">
                <a:solidFill>
                  <a:schemeClr val="tx2"/>
                </a:solidFill>
              </a:defRPr>
            </a:lvl1pPr>
          </a:lstStyle>
          <a:p>
            <a:pPr algn="ctr"/>
            <a:r>
              <a:rPr lang="en-IN" sz="1400" smtClean="0">
                <a:latin typeface="Times New Roman"/>
              </a:rPr>
              <a:t>&lt;footer&gt;</a:t>
            </a:r>
            <a:endParaRPr lang="en-IN"/>
          </a:p>
        </p:txBody>
      </p:sp>
      <p:sp>
        <p:nvSpPr>
          <p:cNvPr id="23" name="Slide Number Placeholder 22"/>
          <p:cNvSpPr>
            <a:spLocks noGrp="1"/>
          </p:cNvSpPr>
          <p:nvPr>
            <p:ph type="sldNum" sz="quarter" idx="4"/>
          </p:nvPr>
        </p:nvSpPr>
        <p:spPr>
          <a:xfrm>
            <a:off x="161290" y="6845706"/>
            <a:ext cx="504031" cy="503978"/>
          </a:xfrm>
          <a:prstGeom prst="ellipse">
            <a:avLst/>
          </a:prstGeom>
          <a:solidFill>
            <a:schemeClr val="accent1"/>
          </a:solidFill>
        </p:spPr>
        <p:txBody>
          <a:bodyPr wrap="none" lIns="0" tIns="0" rIns="0" bIns="0" anchor="ctr" anchorCtr="1">
            <a:noAutofit/>
          </a:bodyPr>
          <a:lstStyle>
            <a:lvl1pPr algn="ctr" eaLnBrk="1" latinLnBrk="0" hangingPunct="1">
              <a:defRPr kumimoji="0" sz="1500">
                <a:solidFill>
                  <a:srgbClr val="FFFFFF"/>
                </a:solidFill>
                <a:latin typeface="+mj-lt"/>
                <a:ea typeface="+mj-ea"/>
                <a:cs typeface="+mj-cs"/>
              </a:defRPr>
            </a:lvl1pPr>
          </a:lstStyle>
          <a:p>
            <a:pPr algn="r"/>
            <a:fld id="{C1F736CB-51CE-430D-8D80-7CACB3CD46E6}" type="slidenum">
              <a:rPr lang="en-IN" sz="1400" smtClean="0">
                <a:latin typeface="Times New Roman"/>
              </a:rPr>
              <a:pPr algn="r"/>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02383" indent="-302383" algn="l" rtl="0" eaLnBrk="1" latinLnBrk="0" hangingPunct="1">
        <a:spcBef>
          <a:spcPts val="639"/>
        </a:spcBef>
        <a:buClr>
          <a:schemeClr val="accent1"/>
        </a:buClr>
        <a:buSzPct val="85000"/>
        <a:buFont typeface="Wingdings 2"/>
        <a:buChar char=""/>
        <a:defRPr kumimoji="0" sz="2900" kern="1200">
          <a:solidFill>
            <a:schemeClr val="tx1"/>
          </a:solidFill>
          <a:latin typeface="+mn-lt"/>
          <a:ea typeface="+mn-ea"/>
          <a:cs typeface="+mn-cs"/>
        </a:defRPr>
      </a:lvl1pPr>
      <a:lvl2pPr marL="604766" indent="-251986" algn="l" rtl="0" eaLnBrk="1" latinLnBrk="0" hangingPunct="1">
        <a:spcBef>
          <a:spcPts val="408"/>
        </a:spcBef>
        <a:buClr>
          <a:schemeClr val="accent2"/>
        </a:buClr>
        <a:buSzPct val="85000"/>
        <a:buFont typeface="Wingdings 2"/>
        <a:buChar char=""/>
        <a:defRPr kumimoji="0" sz="2600" kern="1200">
          <a:solidFill>
            <a:schemeClr val="tx1"/>
          </a:solidFill>
          <a:latin typeface="+mn-lt"/>
          <a:ea typeface="+mn-ea"/>
          <a:cs typeface="+mn-cs"/>
        </a:defRPr>
      </a:lvl2pPr>
      <a:lvl3pPr marL="907149" indent="-251986" algn="l" rtl="0" eaLnBrk="1" latinLnBrk="0" hangingPunct="1">
        <a:spcBef>
          <a:spcPts val="408"/>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09532" indent="-251986" algn="l" rtl="0" eaLnBrk="1" latinLnBrk="0" hangingPunct="1">
        <a:spcBef>
          <a:spcPts val="408"/>
        </a:spcBef>
        <a:buClr>
          <a:schemeClr val="accent3"/>
        </a:buClr>
        <a:buSzPct val="80000"/>
        <a:buFont typeface="Wingdings 2"/>
        <a:buChar char=""/>
        <a:defRPr kumimoji="0" sz="2200" kern="1200">
          <a:solidFill>
            <a:schemeClr val="tx1"/>
          </a:solidFill>
          <a:latin typeface="+mn-lt"/>
          <a:ea typeface="+mn-ea"/>
          <a:cs typeface="+mn-cs"/>
        </a:defRPr>
      </a:lvl4pPr>
      <a:lvl5pPr marL="1511915" indent="-251986" algn="l" rtl="0" eaLnBrk="1" latinLnBrk="0" hangingPunct="1">
        <a:spcBef>
          <a:spcPts val="408"/>
        </a:spcBef>
        <a:buClr>
          <a:schemeClr val="accent3"/>
        </a:buClr>
        <a:buFontTx/>
        <a:buChar char="o"/>
        <a:defRPr kumimoji="0" sz="2200" kern="1200">
          <a:solidFill>
            <a:schemeClr val="tx1"/>
          </a:solidFill>
          <a:latin typeface="+mn-lt"/>
          <a:ea typeface="+mn-ea"/>
          <a:cs typeface="+mn-cs"/>
        </a:defRPr>
      </a:lvl5pPr>
      <a:lvl6pPr marL="1814298" indent="-251986" algn="l" rtl="0" eaLnBrk="1" latinLnBrk="0" hangingPunct="1">
        <a:spcBef>
          <a:spcPts val="408"/>
        </a:spcBef>
        <a:buClr>
          <a:schemeClr val="accent3"/>
        </a:buClr>
        <a:buChar char="•"/>
        <a:defRPr kumimoji="0" sz="2000" kern="1200" baseline="0">
          <a:solidFill>
            <a:schemeClr val="tx1"/>
          </a:solidFill>
          <a:latin typeface="+mn-lt"/>
          <a:ea typeface="+mn-ea"/>
          <a:cs typeface="+mn-cs"/>
        </a:defRPr>
      </a:lvl6pPr>
      <a:lvl7pPr marL="2116681" indent="-251986" algn="l" rtl="0" eaLnBrk="1" latinLnBrk="0" hangingPunct="1">
        <a:spcBef>
          <a:spcPts val="408"/>
        </a:spcBef>
        <a:buClr>
          <a:schemeClr val="accent2"/>
        </a:buClr>
        <a:buChar char="•"/>
        <a:defRPr kumimoji="0" sz="2000" kern="1200">
          <a:solidFill>
            <a:schemeClr val="tx1"/>
          </a:solidFill>
          <a:latin typeface="+mn-lt"/>
          <a:ea typeface="+mn-ea"/>
          <a:cs typeface="+mn-cs"/>
        </a:defRPr>
      </a:lvl7pPr>
      <a:lvl8pPr marL="2419063" indent="-251986" algn="l" rtl="0" eaLnBrk="1" latinLnBrk="0" hangingPunct="1">
        <a:spcBef>
          <a:spcPts val="408"/>
        </a:spcBef>
        <a:buClr>
          <a:schemeClr val="accent1">
            <a:tint val="60000"/>
          </a:schemeClr>
        </a:buClr>
        <a:buChar char="•"/>
        <a:defRPr kumimoji="0" sz="2000" kern="1200">
          <a:solidFill>
            <a:schemeClr val="tx1"/>
          </a:solidFill>
          <a:latin typeface="+mn-lt"/>
          <a:ea typeface="+mn-ea"/>
          <a:cs typeface="+mn-cs"/>
        </a:defRPr>
      </a:lvl8pPr>
      <a:lvl9pPr marL="2721446" indent="-251986" algn="l" rtl="0" eaLnBrk="1" latinLnBrk="0" hangingPunct="1">
        <a:spcBef>
          <a:spcPts val="408"/>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IN" sz="6000" b="1" u="sng" dirty="0">
                <a:latin typeface="Arial"/>
              </a:rPr>
              <a:t>CHURN PREDICTION </a:t>
            </a:r>
            <a:endParaRPr u="sng"/>
          </a:p>
        </p:txBody>
      </p:sp>
      <p:sp>
        <p:nvSpPr>
          <p:cNvPr id="40" name="TextShape 2"/>
          <p:cNvSpPr txBox="1"/>
          <p:nvPr/>
        </p:nvSpPr>
        <p:spPr>
          <a:xfrm>
            <a:off x="504000" y="685440"/>
            <a:ext cx="9071640" cy="6551640"/>
          </a:xfrm>
          <a:prstGeom prst="rect">
            <a:avLst/>
          </a:prstGeom>
        </p:spPr>
        <p:txBody>
          <a:bodyPr lIns="0" tIns="0" rIns="0" bIns="0" anchor="ctr"/>
          <a:lstStyle/>
          <a:p>
            <a:pPr algn="ctr"/>
            <a:endParaRPr/>
          </a:p>
          <a:p>
            <a:pPr algn="ctr"/>
            <a:endParaRPr/>
          </a:p>
          <a:p>
            <a:pPr algn="ctr"/>
            <a:endParaRPr/>
          </a:p>
          <a:p>
            <a:pPr algn="ctr"/>
            <a:endParaRPr/>
          </a:p>
          <a:p>
            <a:pPr algn="ctr"/>
            <a:endParaRPr/>
          </a:p>
          <a:p>
            <a:pPr algn="ctr"/>
            <a:endParaRPr/>
          </a:p>
          <a:p>
            <a:pPr algn="ctr"/>
            <a:endParaRPr/>
          </a:p>
          <a:p>
            <a:pPr algn="ctr"/>
            <a:endParaRPr/>
          </a:p>
          <a:p>
            <a:pPr algn="ctr"/>
            <a:endParaRPr/>
          </a:p>
          <a:p>
            <a:pPr algn="ctr"/>
            <a:endParaRPr/>
          </a:p>
          <a:p>
            <a:pPr algn="ctr"/>
            <a:endParaRPr/>
          </a:p>
          <a:p>
            <a:pPr algn="r"/>
            <a:r>
              <a:rPr lang="en-IN" sz="4400" b="1">
                <a:latin typeface="Arial"/>
              </a:rPr>
              <a:t>Presented by</a:t>
            </a:r>
            <a:endParaRPr/>
          </a:p>
          <a:p>
            <a:pPr algn="r"/>
            <a:r>
              <a:rPr lang="en-IN" sz="3200">
                <a:latin typeface="Arial"/>
              </a:rPr>
              <a:t>Ritesh Mishra</a:t>
            </a:r>
            <a:endParaRPr/>
          </a:p>
          <a:p>
            <a:pPr algn="r"/>
            <a:r>
              <a:rPr lang="en-IN" sz="3200">
                <a:latin typeface="Arial"/>
              </a:rPr>
              <a:t>Chandan Nishad</a:t>
            </a:r>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itchFamily="18" charset="0"/>
                <a:cs typeface="Times New Roman" pitchFamily="18" charset="0"/>
              </a:rPr>
              <a:t>Confusion matrix Graph</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US" b="1" dirty="0"/>
          </a:p>
        </p:txBody>
      </p:sp>
      <p:pic>
        <p:nvPicPr>
          <p:cNvPr id="4" name="Content Placeholder 3"/>
          <p:cNvPicPr>
            <a:picLocks noGrp="1"/>
          </p:cNvPicPr>
          <p:nvPr>
            <p:ph sz="quarter" idx="1"/>
          </p:nvPr>
        </p:nvPicPr>
        <p:blipFill>
          <a:blip r:embed="rId2"/>
          <a:srcRect/>
          <a:stretch>
            <a:fillRect/>
          </a:stretch>
        </p:blipFill>
        <p:spPr bwMode="auto">
          <a:xfrm>
            <a:off x="1379652" y="1595438"/>
            <a:ext cx="7826147" cy="5040312"/>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1769040"/>
            <a:ext cx="9071640" cy="4384440"/>
          </a:xfrm>
          <a:prstGeom prst="rect">
            <a:avLst/>
          </a:prstGeom>
        </p:spPr>
        <p:txBody>
          <a:bodyPr lIns="0" tIns="0" rIns="0" bIns="0"/>
          <a:lstStyle/>
          <a:p>
            <a:pPr algn="ctr">
              <a:buSzPct val="45000"/>
              <a:buFont typeface="StarSymbol"/>
              <a:buChar char=""/>
            </a:pPr>
            <a:endParaRPr/>
          </a:p>
          <a:p>
            <a:pPr algn="ctr">
              <a:buSzPct val="45000"/>
            </a:pPr>
            <a:r>
              <a:rPr lang="en-IN" sz="8800" dirty="0">
                <a:latin typeface="Arial"/>
              </a:rPr>
              <a:t>Thank You</a:t>
            </a:r>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tIns="0" rIns="0" bIns="0" anchor="ctr"/>
          <a:lstStyle/>
          <a:p>
            <a:pPr algn="ctr"/>
            <a:r>
              <a:rPr lang="en-IN" sz="4400" b="1" dirty="0">
                <a:solidFill>
                  <a:srgbClr val="000000"/>
                </a:solidFill>
                <a:latin typeface="Times New Roman"/>
                <a:ea typeface="Times New Roman"/>
              </a:rPr>
              <a:t>Problem statement</a:t>
            </a:r>
            <a:endParaRPr/>
          </a:p>
        </p:txBody>
      </p:sp>
      <p:sp>
        <p:nvSpPr>
          <p:cNvPr id="42" name="TextShape 2"/>
          <p:cNvSpPr txBox="1"/>
          <p:nvPr/>
        </p:nvSpPr>
        <p:spPr>
          <a:xfrm>
            <a:off x="504000" y="1769040"/>
            <a:ext cx="9071640" cy="4384440"/>
          </a:xfrm>
          <a:prstGeom prst="rect">
            <a:avLst/>
          </a:prstGeom>
        </p:spPr>
        <p:txBody>
          <a:bodyPr lIns="0" tIns="0" rIns="0" bIns="0"/>
          <a:lstStyle/>
          <a:p>
            <a:pPr algn="just">
              <a:buFont typeface="Wingdings" pitchFamily="2" charset="2"/>
              <a:buChar char="Ø"/>
            </a:pPr>
            <a:r>
              <a:rPr lang="en-IN" sz="2800" dirty="0">
                <a:latin typeface="Times New Roman"/>
                <a:ea typeface="Times New Roman"/>
              </a:rPr>
              <a:t>Customer churn is the focal concern of most companies and telecommunications industry can be considered in the top of the list with an approximate annual churn rate of 30</a:t>
            </a:r>
            <a:r>
              <a:rPr lang="en-IN" sz="2800" dirty="0" smtClean="0">
                <a:latin typeface="Times New Roman"/>
                <a:ea typeface="Times New Roman"/>
              </a:rPr>
              <a:t>%.</a:t>
            </a:r>
          </a:p>
          <a:p>
            <a:pPr algn="just">
              <a:buFont typeface="Wingdings" pitchFamily="2" charset="2"/>
              <a:buChar char="Ø"/>
            </a:pPr>
            <a:r>
              <a:rPr lang="en-IN" sz="2800" dirty="0" smtClean="0">
                <a:solidFill>
                  <a:srgbClr val="000000"/>
                </a:solidFill>
                <a:latin typeface="Times New Roman"/>
                <a:ea typeface="Times New Roman"/>
              </a:rPr>
              <a:t>It is clear that spending money holding on to existing customers is more efficient than acquiring new customers </a:t>
            </a:r>
            <a:r>
              <a:rPr lang="en-IN" sz="2800" dirty="0" smtClean="0">
                <a:latin typeface="Times New Roman"/>
                <a:ea typeface="Times New Roman"/>
              </a:rPr>
              <a:t>This </a:t>
            </a:r>
            <a:r>
              <a:rPr lang="en-IN" sz="2800" dirty="0">
                <a:latin typeface="Times New Roman"/>
                <a:ea typeface="Times New Roman"/>
              </a:rPr>
              <a:t>means wasting the money and efforts as it has been rightly mentioned " it is like adding water to the leaking bucket</a:t>
            </a:r>
            <a:r>
              <a:rPr lang="en-IN" sz="2800" dirty="0" smtClean="0">
                <a:latin typeface="Times New Roman"/>
                <a:ea typeface="Times New Roman"/>
              </a:rPr>
              <a:t>".</a:t>
            </a:r>
            <a:r>
              <a:rPr lang="en-IN" sz="2800" dirty="0" smtClean="0">
                <a:solidFill>
                  <a:srgbClr val="000000"/>
                </a:solidFill>
                <a:latin typeface="Times New Roman"/>
                <a:ea typeface="Times New Roman"/>
              </a:rPr>
              <a:t>.</a:t>
            </a:r>
            <a:endParaRPr sz="2800"/>
          </a:p>
          <a:p>
            <a:pPr algn="just">
              <a:buFont typeface="Wingdings" pitchFamily="2" charset="2"/>
              <a:buChar char="Ø"/>
            </a:pPr>
            <a:r>
              <a:rPr lang="en-IN" sz="2800" dirty="0" smtClean="0">
                <a:latin typeface="Times New Roman"/>
                <a:ea typeface="Times New Roman"/>
              </a:rPr>
              <a:t> </a:t>
            </a:r>
            <a:r>
              <a:rPr lang="en-IN" sz="2800" dirty="0">
                <a:latin typeface="Times New Roman"/>
                <a:ea typeface="Times New Roman"/>
              </a:rPr>
              <a:t>I</a:t>
            </a:r>
            <a:r>
              <a:rPr lang="en-IN" sz="2800" dirty="0" smtClean="0">
                <a:latin typeface="Times New Roman"/>
                <a:ea typeface="Times New Roman"/>
              </a:rPr>
              <a:t>n </a:t>
            </a:r>
            <a:r>
              <a:rPr lang="en-IN" sz="2800" dirty="0">
                <a:latin typeface="Times New Roman"/>
                <a:ea typeface="Times New Roman"/>
              </a:rPr>
              <a:t>order to tackle this problem we must recognize the churners before they churn, so developing a model which predicts the future churners seems to be vital.</a:t>
            </a:r>
            <a:endParaRPr sz="280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tIns="0" rIns="0" bIns="0" anchor="ctr"/>
          <a:lstStyle/>
          <a:p>
            <a:pPr algn="ctr"/>
            <a:r>
              <a:rPr lang="en-IN" sz="4400" b="1" dirty="0">
                <a:solidFill>
                  <a:srgbClr val="000000"/>
                </a:solidFill>
                <a:latin typeface="Times New Roman"/>
                <a:ea typeface="Times New Roman"/>
              </a:rPr>
              <a:t>Objective of the project</a:t>
            </a:r>
            <a:endParaRPr/>
          </a:p>
        </p:txBody>
      </p:sp>
      <p:sp>
        <p:nvSpPr>
          <p:cNvPr id="44" name="TextShape 2"/>
          <p:cNvSpPr txBox="1"/>
          <p:nvPr/>
        </p:nvSpPr>
        <p:spPr>
          <a:xfrm>
            <a:off x="504000" y="1769040"/>
            <a:ext cx="9071640" cy="4384440"/>
          </a:xfrm>
          <a:prstGeom prst="rect">
            <a:avLst/>
          </a:prstGeom>
        </p:spPr>
        <p:txBody>
          <a:bodyPr lIns="0" tIns="0" rIns="0" bIns="0"/>
          <a:lstStyle/>
          <a:p>
            <a:pPr algn="just">
              <a:buFont typeface="Wingdings" pitchFamily="2" charset="2"/>
              <a:buChar char="Ø"/>
            </a:pPr>
            <a:r>
              <a:rPr lang="en-IN" sz="2800" dirty="0" smtClean="0">
                <a:solidFill>
                  <a:srgbClr val="000000"/>
                </a:solidFill>
                <a:latin typeface="Times New Roman"/>
                <a:ea typeface="Times New Roman"/>
              </a:rPr>
              <a:t>The purpose of this project is to find an efficient and accurate predictive model for customer churn in telecommunication industry by utilizing machine learning techniques. </a:t>
            </a:r>
          </a:p>
          <a:p>
            <a:pPr algn="just">
              <a:buFont typeface="Wingdings" pitchFamily="2" charset="2"/>
              <a:buChar char="Ø"/>
            </a:pPr>
            <a:r>
              <a:rPr lang="en-IN" sz="2800" dirty="0" smtClean="0">
                <a:solidFill>
                  <a:srgbClr val="000000"/>
                </a:solidFill>
                <a:latin typeface="Times New Roman"/>
                <a:ea typeface="Times New Roman"/>
              </a:rPr>
              <a:t>By predicting which customers are likely to churn, the telecommunication company can reduce the rate of churn by offering the customer new incentives to stay. </a:t>
            </a:r>
          </a:p>
          <a:p>
            <a:pPr algn="just">
              <a:buFont typeface="Wingdings" pitchFamily="2" charset="2"/>
              <a:buChar char="Ø"/>
            </a:pPr>
            <a:r>
              <a:rPr lang="en-IN" sz="2800" dirty="0" smtClean="0">
                <a:solidFill>
                  <a:srgbClr val="000000"/>
                </a:solidFill>
                <a:latin typeface="Times New Roman"/>
                <a:ea typeface="Times New Roman"/>
              </a:rPr>
              <a:t>By understanding why customers churn the </a:t>
            </a:r>
            <a:r>
              <a:rPr lang="en-IN" sz="2800" dirty="0" err="1" smtClean="0">
                <a:solidFill>
                  <a:srgbClr val="000000"/>
                </a:solidFill>
                <a:latin typeface="Times New Roman"/>
                <a:ea typeface="Times New Roman"/>
              </a:rPr>
              <a:t>telco</a:t>
            </a:r>
            <a:r>
              <a:rPr lang="en-IN" sz="2800" dirty="0" smtClean="0">
                <a:solidFill>
                  <a:srgbClr val="000000"/>
                </a:solidFill>
                <a:latin typeface="Times New Roman"/>
                <a:ea typeface="Times New Roman"/>
              </a:rPr>
              <a:t> can also work on changing their service so as to satisfy these customers ahead of time . </a:t>
            </a:r>
            <a:endParaRPr sz="280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tIns="0" rIns="0" bIns="0" anchor="ctr"/>
          <a:lstStyle/>
          <a:p>
            <a:pPr algn="ctr">
              <a:lnSpc>
                <a:spcPts val="635"/>
              </a:lnSpc>
            </a:pPr>
            <a:r>
              <a:rPr lang="en-IN" sz="4400" b="1" dirty="0">
                <a:solidFill>
                  <a:srgbClr val="000000"/>
                </a:solidFill>
                <a:latin typeface="Times New Roman"/>
                <a:ea typeface="Times New Roman"/>
              </a:rPr>
              <a:t>Data exploration </a:t>
            </a:r>
            <a:endParaRPr/>
          </a:p>
        </p:txBody>
      </p:sp>
      <p:sp>
        <p:nvSpPr>
          <p:cNvPr id="46" name="TextShape 2"/>
          <p:cNvSpPr txBox="1"/>
          <p:nvPr/>
        </p:nvSpPr>
        <p:spPr>
          <a:xfrm>
            <a:off x="504000" y="1769040"/>
            <a:ext cx="9071640" cy="4384440"/>
          </a:xfrm>
          <a:prstGeom prst="rect">
            <a:avLst/>
          </a:prstGeom>
        </p:spPr>
        <p:txBody>
          <a:bodyPr lIns="0" tIns="0" rIns="0" bIns="0"/>
          <a:lstStyle/>
          <a:p>
            <a:pPr algn="just">
              <a:buFont typeface="Wingdings" pitchFamily="2" charset="2"/>
              <a:buChar char="Ø"/>
            </a:pPr>
            <a:r>
              <a:rPr lang="en-IN" sz="3200" dirty="0">
                <a:solidFill>
                  <a:srgbClr val="000000"/>
                </a:solidFill>
                <a:latin typeface="Times New Roman"/>
                <a:ea typeface="Times New Roman"/>
              </a:rPr>
              <a:t>Data exploration is a very important part of any analytics project and quite a bit of effort goes into it</a:t>
            </a:r>
            <a:r>
              <a:rPr lang="en-IN" sz="3200" dirty="0" smtClean="0">
                <a:solidFill>
                  <a:srgbClr val="000000"/>
                </a:solidFill>
                <a:latin typeface="Times New Roman"/>
                <a:ea typeface="Times New Roman"/>
              </a:rPr>
              <a:t>.</a:t>
            </a:r>
          </a:p>
          <a:p>
            <a:pPr algn="just">
              <a:buFont typeface="Wingdings" pitchFamily="2" charset="2"/>
              <a:buChar char="Ø"/>
            </a:pPr>
            <a:r>
              <a:rPr lang="en-IN" sz="3200" dirty="0" smtClean="0">
                <a:solidFill>
                  <a:srgbClr val="000000"/>
                </a:solidFill>
                <a:latin typeface="Times New Roman"/>
                <a:ea typeface="Times New Roman"/>
              </a:rPr>
              <a:t> </a:t>
            </a:r>
            <a:r>
              <a:rPr lang="en-IN" sz="3200" dirty="0">
                <a:solidFill>
                  <a:srgbClr val="000000"/>
                </a:solidFill>
                <a:latin typeface="Times New Roman"/>
                <a:ea typeface="Times New Roman"/>
              </a:rPr>
              <a:t>Primarily, the objective of exploration is to get a good idea about how the data looks, </a:t>
            </a:r>
            <a:r>
              <a:rPr lang="en-IN" sz="3200" dirty="0" err="1" smtClean="0">
                <a:solidFill>
                  <a:srgbClr val="000000"/>
                </a:solidFill>
                <a:latin typeface="Times New Roman"/>
                <a:ea typeface="Times New Roman"/>
              </a:rPr>
              <a:t>preprocess</a:t>
            </a:r>
            <a:r>
              <a:rPr lang="en-IN" sz="3200" dirty="0" smtClean="0">
                <a:solidFill>
                  <a:srgbClr val="000000"/>
                </a:solidFill>
                <a:latin typeface="Times New Roman"/>
                <a:ea typeface="Times New Roman"/>
              </a:rPr>
              <a:t> data </a:t>
            </a:r>
            <a:r>
              <a:rPr lang="en-IN" sz="3200" dirty="0">
                <a:solidFill>
                  <a:srgbClr val="000000"/>
                </a:solidFill>
                <a:latin typeface="Times New Roman"/>
                <a:ea typeface="Times New Roman"/>
              </a:rPr>
              <a:t>to remove </a:t>
            </a:r>
            <a:r>
              <a:rPr lang="en-IN" sz="3200" dirty="0" smtClean="0">
                <a:solidFill>
                  <a:srgbClr val="000000"/>
                </a:solidFill>
                <a:latin typeface="Times New Roman"/>
                <a:ea typeface="Times New Roman"/>
              </a:rPr>
              <a:t>outliers, impute missing values </a:t>
            </a:r>
            <a:r>
              <a:rPr lang="en-IN" sz="3200" dirty="0">
                <a:solidFill>
                  <a:srgbClr val="000000"/>
                </a:solidFill>
                <a:latin typeface="Times New Roman"/>
                <a:ea typeface="Times New Roman"/>
              </a:rPr>
              <a:t>and get cues towards feature engineering. </a:t>
            </a:r>
            <a:endParaRPr lang="en-IN" sz="3200" dirty="0" smtClean="0">
              <a:solidFill>
                <a:srgbClr val="000000"/>
              </a:solidFill>
              <a:latin typeface="Times New Roman"/>
              <a:ea typeface="Times New Roman"/>
            </a:endParaRPr>
          </a:p>
          <a:p>
            <a:pPr algn="just">
              <a:buFont typeface="Wingdings" pitchFamily="2" charset="2"/>
              <a:buChar char="Ø"/>
            </a:pPr>
            <a:r>
              <a:rPr lang="en-IN" sz="3200" dirty="0" smtClean="0">
                <a:solidFill>
                  <a:srgbClr val="000000"/>
                </a:solidFill>
                <a:latin typeface="Times New Roman"/>
                <a:ea typeface="Times New Roman"/>
              </a:rPr>
              <a:t>We </a:t>
            </a:r>
            <a:r>
              <a:rPr lang="en-IN" sz="3200" dirty="0" smtClean="0">
                <a:solidFill>
                  <a:srgbClr val="000000"/>
                </a:solidFill>
                <a:latin typeface="Times New Roman"/>
                <a:ea typeface="Times New Roman"/>
              </a:rPr>
              <a:t>have used</a:t>
            </a:r>
            <a:r>
              <a:rPr lang="en-IN" sz="3200" dirty="0" smtClean="0">
                <a:solidFill>
                  <a:srgbClr val="000000"/>
                </a:solidFill>
                <a:latin typeface="Times New Roman"/>
                <a:ea typeface="Times New Roman"/>
              </a:rPr>
              <a:t> </a:t>
            </a:r>
            <a:r>
              <a:rPr lang="en-IN" sz="3200" dirty="0">
                <a:solidFill>
                  <a:srgbClr val="000000"/>
                </a:solidFill>
                <a:latin typeface="Times New Roman"/>
                <a:ea typeface="Times New Roman"/>
              </a:rPr>
              <a:t>R for </a:t>
            </a:r>
            <a:r>
              <a:rPr lang="en-IN" sz="3200" dirty="0" smtClean="0">
                <a:solidFill>
                  <a:srgbClr val="000000"/>
                </a:solidFill>
                <a:latin typeface="Times New Roman"/>
                <a:ea typeface="Times New Roman"/>
              </a:rPr>
              <a:t>data exploration  and model building and </a:t>
            </a:r>
            <a:r>
              <a:rPr lang="en-IN" sz="3200" dirty="0" err="1" smtClean="0">
                <a:solidFill>
                  <a:srgbClr val="000000"/>
                </a:solidFill>
                <a:latin typeface="Times New Roman"/>
                <a:ea typeface="Times New Roman"/>
              </a:rPr>
              <a:t>Hadoop</a:t>
            </a:r>
            <a:r>
              <a:rPr lang="en-IN" sz="3200" dirty="0" smtClean="0">
                <a:solidFill>
                  <a:srgbClr val="000000"/>
                </a:solidFill>
                <a:latin typeface="Times New Roman"/>
                <a:ea typeface="Times New Roman"/>
              </a:rPr>
              <a:t> </a:t>
            </a:r>
            <a:r>
              <a:rPr lang="en-IN" sz="3200" dirty="0">
                <a:solidFill>
                  <a:srgbClr val="000000"/>
                </a:solidFill>
                <a:latin typeface="Times New Roman"/>
                <a:ea typeface="Times New Roman"/>
              </a:rPr>
              <a:t>/ </a:t>
            </a:r>
            <a:r>
              <a:rPr lang="en-IN" sz="3200" dirty="0" smtClean="0">
                <a:solidFill>
                  <a:srgbClr val="000000"/>
                </a:solidFill>
                <a:latin typeface="Times New Roman"/>
                <a:ea typeface="Times New Roman"/>
              </a:rPr>
              <a:t>Spark for fast computation .</a:t>
            </a:r>
            <a:endParaRPr/>
          </a:p>
          <a:p>
            <a:pPr algn="just"/>
            <a:endParaRP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tIns="0" rIns="0" bIns="0" anchor="ctr"/>
          <a:lstStyle/>
          <a:p>
            <a:pPr algn="ctr"/>
            <a:r>
              <a:rPr lang="en-IN" sz="4400" b="1" dirty="0" smtClean="0">
                <a:latin typeface="Times New Roman" pitchFamily="18" charset="0"/>
                <a:cs typeface="Times New Roman" pitchFamily="18" charset="0"/>
              </a:rPr>
              <a:t>Steps </a:t>
            </a:r>
            <a:r>
              <a:rPr lang="en-IN" sz="4400" b="1" dirty="0" smtClean="0">
                <a:latin typeface="Times New Roman" pitchFamily="18" charset="0"/>
                <a:cs typeface="Times New Roman" pitchFamily="18" charset="0"/>
              </a:rPr>
              <a:t>taken</a:t>
            </a:r>
            <a:endParaRPr b="1">
              <a:latin typeface="Times New Roman" pitchFamily="18" charset="0"/>
              <a:cs typeface="Times New Roman" pitchFamily="18" charset="0"/>
            </a:endParaRPr>
          </a:p>
        </p:txBody>
      </p:sp>
      <p:sp>
        <p:nvSpPr>
          <p:cNvPr id="48" name="TextShape 2"/>
          <p:cNvSpPr txBox="1"/>
          <p:nvPr/>
        </p:nvSpPr>
        <p:spPr>
          <a:xfrm>
            <a:off x="504000" y="1769039"/>
            <a:ext cx="9071640" cy="5134997"/>
          </a:xfrm>
          <a:prstGeom prst="rect">
            <a:avLst/>
          </a:prstGeom>
        </p:spPr>
        <p:txBody>
          <a:bodyPr lIns="0" tIns="0" rIns="0" bIns="0"/>
          <a:lstStyle/>
          <a:p>
            <a:r>
              <a:rPr lang="en-US" sz="2400" dirty="0" smtClean="0">
                <a:latin typeface="Times New Roman" pitchFamily="18" charset="0"/>
                <a:cs typeface="Times New Roman" pitchFamily="18" charset="0"/>
              </a:rPr>
              <a:t>1) For the model to draw a pattern, continuous data was required. Hence we took five months of continuous data.</a:t>
            </a:r>
          </a:p>
          <a:p>
            <a:r>
              <a:rPr lang="en-US" sz="2400" dirty="0" smtClean="0">
                <a:latin typeface="Times New Roman" pitchFamily="18" charset="0"/>
                <a:cs typeface="Times New Roman" pitchFamily="18" charset="0"/>
              </a:rPr>
              <a:t>2) We stored the data i.e. different CSVs in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distributed file system(HDFS) and each month's data was fetched and imported to R.</a:t>
            </a:r>
          </a:p>
          <a:p>
            <a:r>
              <a:rPr lang="en-US" sz="2400" dirty="0" smtClean="0">
                <a:latin typeface="Times New Roman" pitchFamily="18" charset="0"/>
                <a:cs typeface="Times New Roman" pitchFamily="18" charset="0"/>
              </a:rPr>
              <a:t>3) For July data we read the pay, usage and data CSVs into R. We merged these three files by the common column "id".</a:t>
            </a:r>
          </a:p>
          <a:p>
            <a:r>
              <a:rPr lang="en-US" sz="2400" dirty="0" smtClean="0">
                <a:latin typeface="Times New Roman" pitchFamily="18" charset="0"/>
                <a:cs typeface="Times New Roman" pitchFamily="18" charset="0"/>
              </a:rPr>
              <a:t>4) If all are NAs in a particular row, we deleted that row because of lack of data for our convenience.</a:t>
            </a:r>
          </a:p>
          <a:p>
            <a:r>
              <a:rPr lang="en-US" sz="2400" dirty="0" smtClean="0">
                <a:latin typeface="Times New Roman" pitchFamily="18" charset="0"/>
                <a:cs typeface="Times New Roman" pitchFamily="18" charset="0"/>
              </a:rPr>
              <a:t>5) After that we removed the duplicate records in the July file(as there were ids getting repeated)</a:t>
            </a:r>
          </a:p>
          <a:p>
            <a:r>
              <a:rPr lang="en-US" sz="2400" dirty="0" smtClean="0">
                <a:latin typeface="Times New Roman" pitchFamily="18" charset="0"/>
                <a:cs typeface="Times New Roman" pitchFamily="18" charset="0"/>
              </a:rPr>
              <a:t>6) We found out the outliers using the Q3+1.5*IQR, Q1-1.5*IQR and imputed them with NA.</a:t>
            </a:r>
          </a:p>
          <a:p>
            <a:pPr>
              <a:buSzPct val="45000"/>
              <a:buFont typeface="Wingdings" pitchFamily="2" charset="2"/>
              <a:buChar char="Ø"/>
            </a:pPr>
            <a:endParaRPr sz="240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dirty="0" smtClean="0">
                <a:solidFill>
                  <a:srgbClr val="000000"/>
                </a:solidFill>
                <a:latin typeface="Times New Roman"/>
                <a:ea typeface="Times New Roman"/>
              </a:rPr>
              <a:t>Steps taken contd.</a:t>
            </a:r>
            <a:r>
              <a:rPr lang="en-IN" dirty="0" smtClean="0"/>
              <a:t/>
            </a:r>
            <a:br>
              <a:rPr lang="en-IN"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latin typeface="Times New Roman" pitchFamily="18" charset="0"/>
                <a:cs typeface="Times New Roman" pitchFamily="18" charset="0"/>
              </a:rPr>
              <a:t>7) NAs in every column were replaced with median, mean and mode for numerical data, integer data and categorical data  respectively.</a:t>
            </a:r>
          </a:p>
          <a:p>
            <a:pPr>
              <a:buNone/>
            </a:pPr>
            <a:r>
              <a:rPr lang="en-US" dirty="0" smtClean="0">
                <a:latin typeface="Times New Roman" pitchFamily="18" charset="0"/>
                <a:cs typeface="Times New Roman" pitchFamily="18" charset="0"/>
              </a:rPr>
              <a:t>8) New variables were formed from the existing variables. The </a:t>
            </a:r>
            <a:r>
              <a:rPr lang="en-US" dirty="0" err="1" smtClean="0">
                <a:latin typeface="Times New Roman" pitchFamily="18" charset="0"/>
                <a:cs typeface="Times New Roman" pitchFamily="18" charset="0"/>
              </a:rPr>
              <a:t>NaNs</a:t>
            </a:r>
            <a:r>
              <a:rPr lang="en-US" dirty="0" smtClean="0">
                <a:latin typeface="Times New Roman" pitchFamily="18" charset="0"/>
                <a:cs typeface="Times New Roman" pitchFamily="18" charset="0"/>
              </a:rPr>
              <a:t> were replaced with 0.</a:t>
            </a:r>
          </a:p>
          <a:p>
            <a:pPr>
              <a:buNone/>
            </a:pPr>
            <a:r>
              <a:rPr lang="en-US" dirty="0" smtClean="0">
                <a:latin typeface="Times New Roman" pitchFamily="18" charset="0"/>
                <a:cs typeface="Times New Roman" pitchFamily="18" charset="0"/>
              </a:rPr>
              <a:t>9) Next we changed the date format in the activation date and imputing all the NA in this column with the first date of July.</a:t>
            </a:r>
          </a:p>
          <a:p>
            <a:pPr>
              <a:buNone/>
            </a:pPr>
            <a:r>
              <a:rPr lang="en-US" dirty="0" smtClean="0">
                <a:latin typeface="Times New Roman" pitchFamily="18" charset="0"/>
                <a:cs typeface="Times New Roman" pitchFamily="18" charset="0"/>
              </a:rPr>
              <a:t>10) The august data was fetched and the same process was repeated. Finally July and August data were merged.</a:t>
            </a:r>
          </a:p>
          <a:p>
            <a:pPr>
              <a:buNone/>
            </a:pPr>
            <a:r>
              <a:rPr lang="en-US" dirty="0" smtClean="0">
                <a:latin typeface="Times New Roman" pitchFamily="18" charset="0"/>
                <a:cs typeface="Times New Roman" pitchFamily="18" charset="0"/>
              </a:rPr>
              <a:t>11) There were two activation date columns. So we transferred the activation dates of August to July and dropped the activation date column of August.</a:t>
            </a:r>
          </a:p>
          <a:p>
            <a:pPr>
              <a:buNone/>
            </a:pPr>
            <a:r>
              <a:rPr lang="en-US" dirty="0" smtClean="0">
                <a:latin typeface="Times New Roman" pitchFamily="18" charset="0"/>
                <a:cs typeface="Times New Roman" pitchFamily="18" charset="0"/>
              </a:rPr>
              <a:t>12) We fetched September data, did all the steps of preprocessing and merged with merged July and august data.</a:t>
            </a:r>
          </a:p>
          <a:p>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solidFill>
                  <a:srgbClr val="000000"/>
                </a:solidFill>
                <a:latin typeface="Times New Roman"/>
                <a:ea typeface="Times New Roman"/>
              </a:rPr>
              <a:t>Steps taken contd.</a:t>
            </a:r>
            <a:r>
              <a:rPr lang="en-IN" dirty="0" smtClean="0"/>
              <a:t/>
            </a:r>
            <a:br>
              <a:rPr lang="en-IN" dirty="0" smtClean="0"/>
            </a:br>
            <a:endParaRPr lang="en-US" dirty="0"/>
          </a:p>
        </p:txBody>
      </p:sp>
      <p:sp>
        <p:nvSpPr>
          <p:cNvPr id="3" name="Content Placeholder 2"/>
          <p:cNvSpPr>
            <a:spLocks noGrp="1"/>
          </p:cNvSpPr>
          <p:nvPr>
            <p:ph sz="quarter" idx="1"/>
          </p:nvPr>
        </p:nvSpPr>
        <p:spPr/>
        <p:txBody>
          <a:bodyPr>
            <a:noAutofit/>
          </a:bodyPr>
          <a:lstStyle/>
          <a:p>
            <a:pPr>
              <a:buNone/>
            </a:pPr>
            <a:r>
              <a:rPr lang="en-US" sz="2400" dirty="0" smtClean="0">
                <a:latin typeface="Times New Roman" pitchFamily="18" charset="0"/>
                <a:cs typeface="Times New Roman" pitchFamily="18" charset="0"/>
              </a:rPr>
              <a:t>13) After transferring the activation column of September to merged July and August data, we dropped the activation column of September.</a:t>
            </a:r>
          </a:p>
          <a:p>
            <a:pPr>
              <a:buNone/>
            </a:pPr>
            <a:r>
              <a:rPr lang="en-US" sz="2400" dirty="0" smtClean="0">
                <a:latin typeface="Times New Roman" pitchFamily="18" charset="0"/>
                <a:cs typeface="Times New Roman" pitchFamily="18" charset="0"/>
              </a:rPr>
              <a:t>14) We repeated the same process for October and November. We dropped the rows with all NAs and imputed the remaining NAs with 0.</a:t>
            </a:r>
          </a:p>
          <a:p>
            <a:pPr>
              <a:buNone/>
            </a:pPr>
            <a:r>
              <a:rPr lang="en-US" sz="2400" dirty="0" smtClean="0">
                <a:latin typeface="Times New Roman" pitchFamily="18" charset="0"/>
                <a:cs typeface="Times New Roman" pitchFamily="18" charset="0"/>
              </a:rPr>
              <a:t>15) Then we read the disconnection file. We assigned 1 to churn and merged with our five months data. The NAs after merge were imputed with 0.</a:t>
            </a:r>
          </a:p>
          <a:p>
            <a:pPr>
              <a:buNone/>
            </a:pPr>
            <a:r>
              <a:rPr lang="en-US" sz="2400" dirty="0" smtClean="0">
                <a:latin typeface="Times New Roman" pitchFamily="18" charset="0"/>
                <a:cs typeface="Times New Roman" pitchFamily="18" charset="0"/>
              </a:rPr>
              <a:t>16) There was a date column in the disconnection file. After merge, the NAs of this column was replaced with the last date of November as this date is the last date for our consideration.</a:t>
            </a:r>
          </a:p>
          <a:p>
            <a:endParaRPr lang="en-US" sz="24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solidFill>
                  <a:srgbClr val="000000"/>
                </a:solidFill>
                <a:latin typeface="Times New Roman"/>
                <a:ea typeface="Times New Roman"/>
              </a:rPr>
              <a:t>Steps taken contd.</a:t>
            </a:r>
            <a:r>
              <a:rPr lang="en-IN" dirty="0" smtClean="0"/>
              <a:t/>
            </a:r>
            <a:br>
              <a:rPr lang="en-IN" dirty="0" smtClean="0"/>
            </a:b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latin typeface="Times New Roman" pitchFamily="18" charset="0"/>
                <a:cs typeface="Times New Roman" pitchFamily="18" charset="0"/>
              </a:rPr>
              <a:t>17) We removed all the rows with NAs and calculated the no of days the customer is associated with the system.</a:t>
            </a:r>
          </a:p>
          <a:p>
            <a:pPr>
              <a:buNone/>
            </a:pPr>
            <a:r>
              <a:rPr lang="en-US" dirty="0" smtClean="0">
                <a:latin typeface="Times New Roman" pitchFamily="18" charset="0"/>
                <a:cs typeface="Times New Roman" pitchFamily="18" charset="0"/>
              </a:rPr>
              <a:t>18) After dropping few irrelevant columns, we had the single view of our data for developing the model.</a:t>
            </a:r>
          </a:p>
          <a:p>
            <a:pPr>
              <a:buNone/>
            </a:pPr>
            <a:r>
              <a:rPr lang="en-US" dirty="0" smtClean="0">
                <a:latin typeface="Times New Roman" pitchFamily="18" charset="0"/>
                <a:cs typeface="Times New Roman" pitchFamily="18" charset="0"/>
              </a:rPr>
              <a:t>19) We divided the data 70% and 30% into training(1190452 rows and 197 columns) and test data with 510194 rows respectively.</a:t>
            </a:r>
          </a:p>
          <a:p>
            <a:pPr>
              <a:buNone/>
            </a:pPr>
            <a:r>
              <a:rPr lang="en-US" dirty="0" smtClean="0">
                <a:latin typeface="Times New Roman" pitchFamily="18" charset="0"/>
                <a:cs typeface="Times New Roman" pitchFamily="18" charset="0"/>
              </a:rPr>
              <a:t>20) We used logistic regression and developed the model. We ran the code in Spark cluster for fast computation.</a:t>
            </a:r>
          </a:p>
          <a:p>
            <a:endParaRPr lang="en-US"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tIns="0" rIns="0" bIns="0" anchor="ctr"/>
          <a:lstStyle/>
          <a:p>
            <a:pPr algn="ctr"/>
            <a:r>
              <a:rPr lang="en-IN" sz="4400" dirty="0" smtClean="0">
                <a:latin typeface="Times New Roman" pitchFamily="18" charset="0"/>
                <a:cs typeface="Times New Roman" pitchFamily="18" charset="0"/>
              </a:rPr>
              <a:t>RESULT</a:t>
            </a:r>
            <a:endParaRPr>
              <a:latin typeface="Times New Roman" pitchFamily="18" charset="0"/>
              <a:cs typeface="Times New Roman" pitchFamily="18" charset="0"/>
            </a:endParaRPr>
          </a:p>
        </p:txBody>
      </p:sp>
      <p:sp>
        <p:nvSpPr>
          <p:cNvPr id="50" name="TextShape 2"/>
          <p:cNvSpPr txBox="1"/>
          <p:nvPr/>
        </p:nvSpPr>
        <p:spPr>
          <a:xfrm>
            <a:off x="504000" y="1769040"/>
            <a:ext cx="9071640" cy="4384440"/>
          </a:xfrm>
          <a:prstGeom prst="rect">
            <a:avLst/>
          </a:prstGeom>
        </p:spPr>
        <p:txBody>
          <a:bodyPr lIns="0" tIns="0" rIns="0" bIns="0"/>
          <a:lstStyle/>
          <a:p>
            <a:pPr>
              <a:buSzPct val="45000"/>
              <a:buFont typeface="Wingdings" pitchFamily="2" charset="2"/>
              <a:buChar char="Ø"/>
            </a:pPr>
            <a:endParaRPr sz="2800">
              <a:latin typeface="Times New Roman" pitchFamily="18" charset="0"/>
              <a:cs typeface="Times New Roman" pitchFamily="18" charset="0"/>
            </a:endParaRPr>
          </a:p>
          <a:p>
            <a:pPr>
              <a:buSzPct val="45000"/>
              <a:buFont typeface="StarSymbol"/>
              <a:buChar char=""/>
            </a:pPr>
            <a:endParaRPr sz="2800">
              <a:latin typeface="Times New Roman" pitchFamily="18" charset="0"/>
              <a:cs typeface="Times New Roman" pitchFamily="18" charset="0"/>
            </a:endParaRPr>
          </a:p>
        </p:txBody>
      </p:sp>
      <p:pic>
        <p:nvPicPr>
          <p:cNvPr id="1026" name="Picture 2" descr="C:\Users\lenovo\Desktop\Screenshot from 2016-05-17 17_57_15.png"/>
          <p:cNvPicPr>
            <a:picLocks noChangeAspect="1" noChangeArrowheads="1"/>
          </p:cNvPicPr>
          <p:nvPr/>
        </p:nvPicPr>
        <p:blipFill>
          <a:blip r:embed="rId2"/>
          <a:srcRect/>
          <a:stretch>
            <a:fillRect/>
          </a:stretch>
        </p:blipFill>
        <p:spPr bwMode="auto">
          <a:xfrm>
            <a:off x="161133" y="1341436"/>
            <a:ext cx="9755979" cy="6048285"/>
          </a:xfrm>
          <a:prstGeom prst="rect">
            <a:avLst/>
          </a:prstGeom>
          <a:noFill/>
        </p:spPr>
      </p:pic>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349</TotalTime>
  <Words>785</Words>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Slide 1</vt:lpstr>
      <vt:lpstr>Slide 2</vt:lpstr>
      <vt:lpstr>Slide 3</vt:lpstr>
      <vt:lpstr>Slide 4</vt:lpstr>
      <vt:lpstr>Slide 5</vt:lpstr>
      <vt:lpstr>Steps taken contd. </vt:lpstr>
      <vt:lpstr>Steps taken contd. </vt:lpstr>
      <vt:lpstr>Steps taken contd. </vt:lpstr>
      <vt:lpstr>Slide 9</vt:lpstr>
      <vt:lpstr>Confusion matrix Graph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lenovo</cp:lastModifiedBy>
  <cp:revision>28</cp:revision>
  <dcterms:modified xsi:type="dcterms:W3CDTF">2016-05-19T19:45:34Z</dcterms:modified>
</cp:coreProperties>
</file>