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80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B399E-EC44-42C5-968D-9780C2933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8620FC-0300-4D5A-BB8F-6F9A4D0B7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28A9B4-7502-4529-B008-C32A9884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2D5-EB74-4EDD-B636-0926A95D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355A6-D6C2-404A-A85D-43F066CC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2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B1AF9-D2EB-446B-9F67-0F2013BC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E0EC20-0D12-416F-B957-5980FBC8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39FB5-2D4A-4777-9049-18795E06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59D61-2BC0-472B-A709-FC15706A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0B589-F5F7-468E-BBD2-2B1FCCDB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07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2267DA-4055-4768-9F69-801872F8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2946BC-39C9-4716-9ABA-2407E507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67B2E-3E12-426B-AA81-E7156B64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0A4B3-CA85-43AA-B3EE-49068A7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F91B5-DED2-4742-9E46-3502905B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2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CA781-C93A-4BD3-99F8-1A87EDAA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01D8B-1C3A-462E-A94F-5302AC54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11807-D0BB-4A78-8A33-DE0A7749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3E29BB-8642-45A9-A561-6539FCD2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2EFE14-ADDE-4FF7-BE23-890244D9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2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8F01A-A63C-41CD-A413-DA1FF193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CF603E-F030-4F46-9BD4-4EA4452D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C34322-A7DE-4967-A513-A7DDC2C7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F5193-614A-48EB-80D2-DF7D7AA4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F2005-26CA-4447-BD42-4D1B8398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75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ED3DA-4B5C-4ADB-BCD1-0D904D8E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B4563-A880-469E-8CEC-2A25EF17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4AC173-E061-49CE-B2F4-5A737A158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DF4FCE-4479-4963-B034-79ED8624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87F48-CE19-4E06-B37C-0A3C151C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F967B-1C31-4F1E-914E-99BC58EA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9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6D222-17F5-429C-BD05-90A2A3BB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DD94AE-F186-4790-9039-861FD3DE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56245-4BCF-465E-AD23-100426E6F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D22915-9D01-49FB-BB5B-28FB5B4F5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D2B543-4F61-4A92-9466-0EF5F5A8C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8649AD-58EF-4D2E-94E5-BA32630E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663FF8-4AF8-410A-A1C8-26FAA274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FBA9CC-55B9-4638-9571-8DEB00BB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62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A2DC2-DED4-49BA-95B9-ECB04F71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BDBC9-9588-43F7-B210-9431D782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206422-EF65-4677-A216-ED802899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2964A4-C36C-4F15-BEE0-1BD842DF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6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97021F-06FB-40DF-946B-483D5797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D786FC-294E-4BC3-883A-524FFD05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79D23B-0A19-47BC-A5AC-02686935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65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6EBD3-053A-40A5-8686-DB012D9D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CEF60-172C-4C9D-BF33-257169B2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C788AE-30CA-4693-AF2E-13B28FCA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1AB35-75C2-47C0-85E6-893815D1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11C908-EF4A-40B4-B922-2C3764FD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281BE9-7B52-417F-9196-8AC1B51C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1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D4815-CEAB-4728-9DA6-17AA9A4D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A9A2C6-64AE-4C54-A883-DA274524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2AC70-285F-41D9-9C31-E941127B1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20A3F-B195-4672-8AAE-97CFC58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EDA43E-6159-44DE-BA93-E813EFEA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2C43B-977E-4695-83F3-2EEA0E89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05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DE6F17-8127-404F-9DE8-6B34F154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D32288-7082-4568-BEF2-09778E4BF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0B89F-8667-44EF-8D4D-CB23EE357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760A-3DF2-4B83-9970-1344093A8032}" type="datetimeFigureOut">
              <a:rPr lang="de-DE" smtClean="0"/>
              <a:t>14.08.25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D54C4B-8955-4BF1-905C-B4F31F338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3ECFF-BF72-41F9-971E-6BFA595C8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5C2D-6EFB-4388-9C4B-06FAA2BFD6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91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B43C4-472C-4737-ABE1-37D380CAE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TAoA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2ECCD6-88A4-4B82-BD89-97365C83E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Corporate Design</a:t>
            </a:r>
          </a:p>
        </p:txBody>
      </p:sp>
    </p:spTree>
    <p:extLst>
      <p:ext uri="{BB962C8B-B14F-4D97-AF65-F5344CB8AC3E}">
        <p14:creationId xmlns:p14="http://schemas.microsoft.com/office/powerpoint/2010/main" val="117606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E29B7A9-5187-4E75-9CE5-50E588AAD12A}"/>
              </a:ext>
            </a:extLst>
          </p:cNvPr>
          <p:cNvSpPr txBox="1"/>
          <p:nvPr/>
        </p:nvSpPr>
        <p:spPr>
          <a:xfrm>
            <a:off x="523875" y="2627263"/>
            <a:ext cx="308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Muli SemiBold" panose="00000700000000000000" pitchFamily="2" charset="0"/>
              </a:rPr>
              <a:t>Schrift Muli, </a:t>
            </a:r>
          </a:p>
          <a:p>
            <a:r>
              <a:rPr lang="de-DE" dirty="0">
                <a:latin typeface="Muli SemiBold" panose="00000700000000000000" pitchFamily="2" charset="0"/>
              </a:rPr>
              <a:t>wie auf der UKM Website</a:t>
            </a:r>
          </a:p>
          <a:p>
            <a:endParaRPr lang="de-DE" dirty="0">
              <a:latin typeface="Muli SemiBold" panose="00000700000000000000" pitchFamily="2" charset="0"/>
            </a:endParaRPr>
          </a:p>
          <a:p>
            <a:r>
              <a:rPr lang="de-DE" dirty="0">
                <a:latin typeface="Muli SemiBold" panose="00000700000000000000" pitchFamily="2" charset="0"/>
              </a:rPr>
              <a:t>UKM Farben</a:t>
            </a:r>
          </a:p>
          <a:p>
            <a:endParaRPr lang="de-DE" dirty="0">
              <a:latin typeface="Muli SemiBold" panose="000007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DD34B9-649B-46F8-8DD3-342F437A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837" y="1366549"/>
            <a:ext cx="6630325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0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D243E2E-42A5-4C6D-88F4-CF62298C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71" y="1141471"/>
            <a:ext cx="4575057" cy="4575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37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D243E2E-42A5-4C6D-88F4-CF62298C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472" y="1987181"/>
            <a:ext cx="4575055" cy="2883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35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D243E2E-42A5-4C6D-88F4-CF62298C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472" y="1987181"/>
            <a:ext cx="4575055" cy="2883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86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D243E2E-42A5-4C6D-88F4-CF62298C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472" y="1987181"/>
            <a:ext cx="4575054" cy="28836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47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D243E2E-42A5-4C6D-88F4-CF62298C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472" y="1987181"/>
            <a:ext cx="4575054" cy="2883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29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D243E2E-42A5-4C6D-88F4-CF62298C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472" y="1987181"/>
            <a:ext cx="4575054" cy="2883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926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D243E2E-42A5-4C6D-88F4-CF62298C7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8473" y="1987181"/>
            <a:ext cx="4575052" cy="2883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44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Macintosh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Muli SemiBold</vt:lpstr>
      <vt:lpstr>Office</vt:lpstr>
      <vt:lpstr>TAoA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AoA</dc:title>
  <dc:creator>Knubel, Christina</dc:creator>
  <cp:lastModifiedBy>Christian Porschen</cp:lastModifiedBy>
  <cp:revision>8</cp:revision>
  <dcterms:created xsi:type="dcterms:W3CDTF">2025-08-04T12:43:04Z</dcterms:created>
  <dcterms:modified xsi:type="dcterms:W3CDTF">2025-08-14T10:14:53Z</dcterms:modified>
</cp:coreProperties>
</file>