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8342-9E71-6EAC-F351-D6A983C9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A1B20-74A8-112C-644C-888BB3DDB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B3AD-83E0-3881-B289-6F5277EA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B2EB-5484-A993-656B-0717F0DF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AD58-012E-8A0E-26DE-28FEA2E7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F1D-E359-43CD-0CC0-3B448A65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33F0-7273-2677-0DF5-77D6140F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6520-3589-1C4B-9D21-062D0A29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0EBC-FD57-EA00-6EED-B1C56221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5258-AE5E-EC77-BB63-D3EA2030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F7B5A-969F-12A9-5E60-561A24F7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F1D7-174F-34F7-C4BC-AB0183A5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0F0E-3AD1-486D-1236-996BAB6D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6ADA-5393-B158-2550-B91F8431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BA41-CF9F-19EC-C9F1-1629B7D0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8BE-73B6-CE47-79CB-48BA9D1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BB5F-FF99-7FF4-C251-6D5FDF91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203C-985E-4270-656C-B8675ED7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B57-3A52-E262-3F7E-5EF85734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4210-AED6-E8BD-D6E4-5DC42926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4B99-07DC-CE0C-0B8A-E6B20A2B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0D70-2AA3-9E46-83AB-906791BF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5A4E-3276-E125-3188-327697F9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9C80-CE2A-4D29-2DFB-B77677C2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E342-0F23-40A6-EBE4-C5BE78F2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A2A9-6691-4126-1AED-708B7D7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0695-9D6E-3E2B-D0DC-68CCDD6D5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2FC5-9C32-BB0C-FA44-F0E8FAEF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23CD-62E2-1319-5563-16DDAC2A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B1D4-202A-436F-711A-51B8AA92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E54F-6AD5-4159-5AB8-B8266CF7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090-9E91-1947-C5D6-1898F677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1E0E-826E-54D5-98A6-401893B6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A91-A991-86DB-8650-2B23397B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ADC78-BB96-5E4E-E36F-1D946FE3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D9521-1C24-477F-E4E3-CA84573DA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F090E-6BB4-86C5-06AB-7257F94D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71862-BCE1-B84E-FE14-820A573C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4B27D-85AA-BEC1-6F08-9D5BD8F6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1C5A-49AF-512C-F857-AA42FEB1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441F-F992-3C1C-B713-9C313E5E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4500-7268-8DC7-FAC4-BB27639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C8B42-94CD-AB3D-1255-AC191D9F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21FCE-216A-9BC5-276C-B370A27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00701-82F9-6272-7155-0CE7F98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B423E-742B-BAAE-1681-4890B42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34EE-59BE-C819-03B4-0965BF8B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C9B3-9C29-2FD8-2E62-C8273A45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9ED0-1A5A-CE30-BBC3-98588F52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9548B-8A8E-9836-B54C-2A22A389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D252-61B4-7301-9D47-4344CD95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837F-C441-8847-ADCC-344509BE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463-9DD2-728E-0143-BBFB9E5B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9DA36-3C9F-92C4-5321-F10AA7A2B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982DA-92CB-7F7E-687C-B7DB4DA8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3714-D659-BBDE-CF11-832A8EC8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072-12A5-8254-A3EF-F6C368F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603E-65A1-0503-B3C6-CFAAE2B7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568D5-47A6-8A1C-E90B-FB40499A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54A0-823E-3463-CFC6-29EABBF0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BC75-4D0F-701E-0E54-01289C43D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ED60D-FCA2-419E-8CB8-70FF3997DB5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144D-B9F0-BFD4-2B15-3BF500E69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46E8-70A1-AF49-F271-B376ADBDE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F43D3-6BBF-4E58-AB65-680FBA29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7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82690-877C-84D6-094C-7A080992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52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124F-604A-5736-4935-BD166CCC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5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7D4B-D307-47FA-2B99-E57E5EBF4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67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FC5BD-A0CB-8CF9-AA2A-B1B6E2E30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5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DAE1-D933-1ADC-7DF3-966F7278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31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4E81-CF0D-BF31-C271-B4FE552F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2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1B67-06B2-1D33-5CB3-8A04DE2E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1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4A22-47F0-EFB8-2FF6-E9346AEF8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84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579F-E777-1C4C-6F7E-543CC9CA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7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ACDC-F092-48D4-4C3B-C2608152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3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8A21-150D-93DB-4495-7269EAC70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58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5AE9-DC7C-95AA-AEC6-C7CF08DA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6F3B-72D0-B0D2-002E-BA8D67B9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2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DA49B-3551-1552-BC0D-99871B9B6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4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713D1-9CB2-9F81-A96E-4C0423B3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59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9320E-10BE-4472-5763-F3EE43AC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8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87E1-5B35-73B0-B741-2BABD855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3020-8550-7598-A5B9-62ECDECF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ADA9C-9B2C-922F-71DF-4A859903E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43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Kim</dc:creator>
  <cp:lastModifiedBy>Eric Kim</cp:lastModifiedBy>
  <cp:revision>1</cp:revision>
  <dcterms:created xsi:type="dcterms:W3CDTF">2025-05-01T16:35:17Z</dcterms:created>
  <dcterms:modified xsi:type="dcterms:W3CDTF">2025-05-01T16:35:23Z</dcterms:modified>
</cp:coreProperties>
</file>