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Relationship Id="rId5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2"/>
  </p:notesMasterIdLst>
  <p:sldIdLst>
    <p:sldId id="2366" r:id="rId2"/>
    <p:sldId id="2370" r:id="rId3"/>
    <p:sldId id="2371" r:id="rId4"/>
    <p:sldId id="2368" r:id="rId5"/>
    <p:sldId id="2369" r:id="rId6"/>
    <p:sldId id="2365" r:id="rId7"/>
    <p:sldId id="2367" r:id="rId8"/>
    <p:sldId id="2372" r:id="rId9"/>
    <p:sldId id="2374" r:id="rId10"/>
    <p:sldId id="2375" r:id="rId11"/>
    <p:sldId id="2383" r:id="rId12"/>
    <p:sldId id="2378" r:id="rId13"/>
    <p:sldId id="2379" r:id="rId14"/>
    <p:sldId id="2380" r:id="rId15"/>
    <p:sldId id="2376" r:id="rId16"/>
    <p:sldId id="2381" r:id="rId17"/>
    <p:sldId id="2382" r:id="rId18"/>
    <p:sldId id="2384" r:id="rId19"/>
    <p:sldId id="2385" r:id="rId20"/>
    <p:sldId id="2386" r:id="rId21"/>
    <p:sldId id="2387" r:id="rId22"/>
    <p:sldId id="2388" r:id="rId23"/>
    <p:sldId id="2390" r:id="rId24"/>
    <p:sldId id="2394" r:id="rId25"/>
    <p:sldId id="2391" r:id="rId26"/>
    <p:sldId id="2392" r:id="rId27"/>
    <p:sldId id="2393" r:id="rId28"/>
    <p:sldId id="2396" r:id="rId29"/>
    <p:sldId id="2395" r:id="rId30"/>
    <p:sldId id="2389" r:id="rId3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Powers" initials="AP" lastIdx="1" clrIdx="0">
    <p:extLst>
      <p:ext uri="{19B8F6BF-5375-455C-9EA6-DF929625EA0E}">
        <p15:presenceInfo xmlns:p15="http://schemas.microsoft.com/office/powerpoint/2012/main" userId="Alex Power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C811"/>
    <a:srgbClr val="21734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D19F0-6731-4889-8F68-9904B89227DE}" v="28" dt="2020-05-27T16:24:38.7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6224" autoAdjust="0"/>
  </p:normalViewPr>
  <p:slideViewPr>
    <p:cSldViewPr snapToGrid="0">
      <p:cViewPr varScale="1">
        <p:scale>
          <a:sx n="114" d="100"/>
          <a:sy n="114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owers" userId="ae4a1fc7-4395-46d3-b2f1-3b3c37036ad1" providerId="ADAL" clId="{4A28315A-7A10-44ED-8FD7-F16B414B46FA}"/>
    <pc:docChg chg="undo custSel modSld">
      <pc:chgData name="Alex Powers" userId="ae4a1fc7-4395-46d3-b2f1-3b3c37036ad1" providerId="ADAL" clId="{4A28315A-7A10-44ED-8FD7-F16B414B46FA}" dt="2020-04-28T21:48:26.949" v="634" actId="20577"/>
      <pc:docMkLst>
        <pc:docMk/>
      </pc:docMkLst>
      <pc:sldChg chg="modSp mod">
        <pc:chgData name="Alex Powers" userId="ae4a1fc7-4395-46d3-b2f1-3b3c37036ad1" providerId="ADAL" clId="{4A28315A-7A10-44ED-8FD7-F16B414B46FA}" dt="2020-04-28T21:48:26.949" v="634" actId="20577"/>
        <pc:sldMkLst>
          <pc:docMk/>
          <pc:sldMk cId="2610259202" sldId="2365"/>
        </pc:sldMkLst>
        <pc:spChg chg="mod">
          <ac:chgData name="Alex Powers" userId="ae4a1fc7-4395-46d3-b2f1-3b3c37036ad1" providerId="ADAL" clId="{4A28315A-7A10-44ED-8FD7-F16B414B46FA}" dt="2020-04-28T21:46:47.129" v="457" actId="20577"/>
          <ac:spMkLst>
            <pc:docMk/>
            <pc:sldMk cId="2610259202" sldId="2365"/>
            <ac:spMk id="2" creationId="{16D1DAA1-7514-47A2-892A-8155447F1779}"/>
          </ac:spMkLst>
        </pc:spChg>
        <pc:spChg chg="mod">
          <ac:chgData name="Alex Powers" userId="ae4a1fc7-4395-46d3-b2f1-3b3c37036ad1" providerId="ADAL" clId="{4A28315A-7A10-44ED-8FD7-F16B414B46FA}" dt="2020-04-28T21:48:26.949" v="634" actId="20577"/>
          <ac:spMkLst>
            <pc:docMk/>
            <pc:sldMk cId="2610259202" sldId="2365"/>
            <ac:spMk id="3" creationId="{9018F955-A657-41BA-ACD4-9BF462F38431}"/>
          </ac:spMkLst>
        </pc:spChg>
      </pc:sldChg>
    </pc:docChg>
  </pc:docChgLst>
  <pc:docChgLst>
    <pc:chgData name="Alex Powers" userId="ae4a1fc7-4395-46d3-b2f1-3b3c37036ad1" providerId="ADAL" clId="{2D8D19F0-6731-4889-8F68-9904B89227DE}"/>
    <pc:docChg chg="undo custSel addSld delSld modSld sldOrd delSection modSection">
      <pc:chgData name="Alex Powers" userId="ae4a1fc7-4395-46d3-b2f1-3b3c37036ad1" providerId="ADAL" clId="{2D8D19F0-6731-4889-8F68-9904B89227DE}" dt="2020-05-27T16:57:54.021" v="8796" actId="20577"/>
      <pc:docMkLst>
        <pc:docMk/>
      </pc:docMkLst>
      <pc:sldChg chg="modSp mod">
        <pc:chgData name="Alex Powers" userId="ae4a1fc7-4395-46d3-b2f1-3b3c37036ad1" providerId="ADAL" clId="{2D8D19F0-6731-4889-8F68-9904B89227DE}" dt="2020-05-02T01:20:53.114" v="463" actId="20577"/>
        <pc:sldMkLst>
          <pc:docMk/>
          <pc:sldMk cId="2610259202" sldId="2365"/>
        </pc:sldMkLst>
        <pc:spChg chg="mod">
          <ac:chgData name="Alex Powers" userId="ae4a1fc7-4395-46d3-b2f1-3b3c37036ad1" providerId="ADAL" clId="{2D8D19F0-6731-4889-8F68-9904B89227DE}" dt="2020-04-30T02:36:18.511" v="308" actId="20577"/>
          <ac:spMkLst>
            <pc:docMk/>
            <pc:sldMk cId="2610259202" sldId="2365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2T01:20:53.114" v="463" actId="20577"/>
          <ac:spMkLst>
            <pc:docMk/>
            <pc:sldMk cId="2610259202" sldId="2365"/>
            <ac:spMk id="3" creationId="{9018F955-A657-41BA-ACD4-9BF462F38431}"/>
          </ac:spMkLst>
        </pc:spChg>
      </pc:sldChg>
      <pc:sldChg chg="modSp add mod ord">
        <pc:chgData name="Alex Powers" userId="ae4a1fc7-4395-46d3-b2f1-3b3c37036ad1" providerId="ADAL" clId="{2D8D19F0-6731-4889-8F68-9904B89227DE}" dt="2020-05-02T23:15:35.347" v="714" actId="20577"/>
        <pc:sldMkLst>
          <pc:docMk/>
          <pc:sldMk cId="1979023972" sldId="2366"/>
        </pc:sldMkLst>
        <pc:spChg chg="mod">
          <ac:chgData name="Alex Powers" userId="ae4a1fc7-4395-46d3-b2f1-3b3c37036ad1" providerId="ADAL" clId="{2D8D19F0-6731-4889-8F68-9904B89227DE}" dt="2020-05-02T23:03:46.615" v="466" actId="20577"/>
          <ac:spMkLst>
            <pc:docMk/>
            <pc:sldMk cId="1979023972" sldId="2366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2T23:15:35.347" v="714" actId="20577"/>
          <ac:spMkLst>
            <pc:docMk/>
            <pc:sldMk cId="1979023972" sldId="2366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9T12:33:01.976" v="4655" actId="20577"/>
        <pc:sldMkLst>
          <pc:docMk/>
          <pc:sldMk cId="3446413165" sldId="2367"/>
        </pc:sldMkLst>
        <pc:spChg chg="mod">
          <ac:chgData name="Alex Powers" userId="ae4a1fc7-4395-46d3-b2f1-3b3c37036ad1" providerId="ADAL" clId="{2D8D19F0-6731-4889-8F68-9904B89227DE}" dt="2020-05-09T12:33:01.976" v="4655" actId="20577"/>
          <ac:spMkLst>
            <pc:docMk/>
            <pc:sldMk cId="3446413165" sldId="2367"/>
            <ac:spMk id="3" creationId="{9018F955-A657-41BA-ACD4-9BF462F38431}"/>
          </ac:spMkLst>
        </pc:spChg>
      </pc:sldChg>
      <pc:sldChg chg="add">
        <pc:chgData name="Alex Powers" userId="ae4a1fc7-4395-46d3-b2f1-3b3c37036ad1" providerId="ADAL" clId="{2D8D19F0-6731-4889-8F68-9904B89227DE}" dt="2020-05-02T01:15:36.107" v="460" actId="22"/>
        <pc:sldMkLst>
          <pc:docMk/>
          <pc:sldMk cId="829700343" sldId="2368"/>
        </pc:sldMkLst>
      </pc:sldChg>
      <pc:sldChg chg="add">
        <pc:chgData name="Alex Powers" userId="ae4a1fc7-4395-46d3-b2f1-3b3c37036ad1" providerId="ADAL" clId="{2D8D19F0-6731-4889-8F68-9904B89227DE}" dt="2020-05-02T01:20:48.012" v="461" actId="22"/>
        <pc:sldMkLst>
          <pc:docMk/>
          <pc:sldMk cId="2527984526" sldId="2369"/>
        </pc:sldMkLst>
      </pc:sldChg>
      <pc:sldChg chg="modSp add mod">
        <pc:chgData name="Alex Powers" userId="ae4a1fc7-4395-46d3-b2f1-3b3c37036ad1" providerId="ADAL" clId="{2D8D19F0-6731-4889-8F68-9904B89227DE}" dt="2020-05-02T23:36:26.628" v="1278" actId="20577"/>
        <pc:sldMkLst>
          <pc:docMk/>
          <pc:sldMk cId="1970465496" sldId="2370"/>
        </pc:sldMkLst>
        <pc:spChg chg="mod">
          <ac:chgData name="Alex Powers" userId="ae4a1fc7-4395-46d3-b2f1-3b3c37036ad1" providerId="ADAL" clId="{2D8D19F0-6731-4889-8F68-9904B89227DE}" dt="2020-05-02T23:36:26.628" v="1278" actId="20577"/>
          <ac:spMkLst>
            <pc:docMk/>
            <pc:sldMk cId="1970465496" sldId="2370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2T23:18:33.043" v="959" actId="20577"/>
        <pc:sldMkLst>
          <pc:docMk/>
          <pc:sldMk cId="2047675621" sldId="2371"/>
        </pc:sldMkLst>
        <pc:spChg chg="mod">
          <ac:chgData name="Alex Powers" userId="ae4a1fc7-4395-46d3-b2f1-3b3c37036ad1" providerId="ADAL" clId="{2D8D19F0-6731-4889-8F68-9904B89227DE}" dt="2020-05-02T23:17:31.176" v="717" actId="20577"/>
          <ac:spMkLst>
            <pc:docMk/>
            <pc:sldMk cId="2047675621" sldId="2371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2T23:18:33.043" v="959" actId="20577"/>
          <ac:spMkLst>
            <pc:docMk/>
            <pc:sldMk cId="2047675621" sldId="2371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3T20:21:16.530" v="1951" actId="20577"/>
        <pc:sldMkLst>
          <pc:docMk/>
          <pc:sldMk cId="4214683330" sldId="2372"/>
        </pc:sldMkLst>
        <pc:spChg chg="mod">
          <ac:chgData name="Alex Powers" userId="ae4a1fc7-4395-46d3-b2f1-3b3c37036ad1" providerId="ADAL" clId="{2D8D19F0-6731-4889-8F68-9904B89227DE}" dt="2020-05-03T15:22:39.881" v="1281" actId="20577"/>
          <ac:spMkLst>
            <pc:docMk/>
            <pc:sldMk cId="4214683330" sldId="2372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3T20:21:16.530" v="1951" actId="20577"/>
          <ac:spMkLst>
            <pc:docMk/>
            <pc:sldMk cId="4214683330" sldId="2372"/>
            <ac:spMk id="3" creationId="{9018F955-A657-41BA-ACD4-9BF462F38431}"/>
          </ac:spMkLst>
        </pc:spChg>
      </pc:sldChg>
      <pc:sldChg chg="modSp add del mod">
        <pc:chgData name="Alex Powers" userId="ae4a1fc7-4395-46d3-b2f1-3b3c37036ad1" providerId="ADAL" clId="{2D8D19F0-6731-4889-8F68-9904B89227DE}" dt="2020-05-04T00:54:46.699" v="2130" actId="47"/>
        <pc:sldMkLst>
          <pc:docMk/>
          <pc:sldMk cId="1229283275" sldId="2373"/>
        </pc:sldMkLst>
        <pc:spChg chg="mod">
          <ac:chgData name="Alex Powers" userId="ae4a1fc7-4395-46d3-b2f1-3b3c37036ad1" providerId="ADAL" clId="{2D8D19F0-6731-4889-8F68-9904B89227DE}" dt="2020-05-03T19:12:51.985" v="1584" actId="20577"/>
          <ac:spMkLst>
            <pc:docMk/>
            <pc:sldMk cId="1229283275" sldId="2373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4T00:53:03.317" v="2126" actId="20577"/>
          <ac:spMkLst>
            <pc:docMk/>
            <pc:sldMk cId="1229283275" sldId="2373"/>
            <ac:spMk id="3" creationId="{9018F955-A657-41BA-ACD4-9BF462F38431}"/>
          </ac:spMkLst>
        </pc:spChg>
      </pc:sldChg>
      <pc:sldChg chg="modSp add del mod">
        <pc:chgData name="Alex Powers" userId="ae4a1fc7-4395-46d3-b2f1-3b3c37036ad1" providerId="ADAL" clId="{2D8D19F0-6731-4889-8F68-9904B89227DE}" dt="2020-05-03T19:12:36.174" v="1561"/>
        <pc:sldMkLst>
          <pc:docMk/>
          <pc:sldMk cId="3699852574" sldId="2373"/>
        </pc:sldMkLst>
        <pc:spChg chg="mod">
          <ac:chgData name="Alex Powers" userId="ae4a1fc7-4395-46d3-b2f1-3b3c37036ad1" providerId="ADAL" clId="{2D8D19F0-6731-4889-8F68-9904B89227DE}" dt="2020-05-03T19:12:35.752" v="1560"/>
          <ac:spMkLst>
            <pc:docMk/>
            <pc:sldMk cId="3699852574" sldId="2373"/>
            <ac:spMk id="3" creationId="{9018F955-A657-41BA-ACD4-9BF462F38431}"/>
          </ac:spMkLst>
        </pc:spChg>
      </pc:sldChg>
      <pc:sldChg chg="add del">
        <pc:chgData name="Alex Powers" userId="ae4a1fc7-4395-46d3-b2f1-3b3c37036ad1" providerId="ADAL" clId="{2D8D19F0-6731-4889-8F68-9904B89227DE}" dt="2020-05-04T00:53:28.081" v="2128" actId="22"/>
        <pc:sldMkLst>
          <pc:docMk/>
          <pc:sldMk cId="987211804" sldId="2374"/>
        </pc:sldMkLst>
      </pc:sldChg>
      <pc:sldChg chg="modSp add mod">
        <pc:chgData name="Alex Powers" userId="ae4a1fc7-4395-46d3-b2f1-3b3c37036ad1" providerId="ADAL" clId="{2D8D19F0-6731-4889-8F68-9904B89227DE}" dt="2020-05-04T01:02:33.084" v="2136" actId="20577"/>
        <pc:sldMkLst>
          <pc:docMk/>
          <pc:sldMk cId="1398610190" sldId="2374"/>
        </pc:sldMkLst>
        <pc:spChg chg="mod">
          <ac:chgData name="Alex Powers" userId="ae4a1fc7-4395-46d3-b2f1-3b3c37036ad1" providerId="ADAL" clId="{2D8D19F0-6731-4889-8F68-9904B89227DE}" dt="2020-05-04T01:02:33.084" v="2136" actId="20577"/>
          <ac:spMkLst>
            <pc:docMk/>
            <pc:sldMk cId="1398610190" sldId="2374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2T12:14:37.616" v="5799" actId="20577"/>
        <pc:sldMkLst>
          <pc:docMk/>
          <pc:sldMk cId="365658351" sldId="2375"/>
        </pc:sldMkLst>
        <pc:spChg chg="mod">
          <ac:chgData name="Alex Powers" userId="ae4a1fc7-4395-46d3-b2f1-3b3c37036ad1" providerId="ADAL" clId="{2D8D19F0-6731-4889-8F68-9904B89227DE}" dt="2020-05-05T01:03:34.250" v="2140" actId="20577"/>
          <ac:spMkLst>
            <pc:docMk/>
            <pc:sldMk cId="365658351" sldId="2375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2T12:14:37.616" v="5799" actId="20577"/>
          <ac:spMkLst>
            <pc:docMk/>
            <pc:sldMk cId="365658351" sldId="2375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1T01:21:35.779" v="4745" actId="20577"/>
        <pc:sldMkLst>
          <pc:docMk/>
          <pc:sldMk cId="461823728" sldId="2376"/>
        </pc:sldMkLst>
        <pc:spChg chg="mod">
          <ac:chgData name="Alex Powers" userId="ae4a1fc7-4395-46d3-b2f1-3b3c37036ad1" providerId="ADAL" clId="{2D8D19F0-6731-4889-8F68-9904B89227DE}" dt="2020-05-09T02:33:05.581" v="4653" actId="20577"/>
          <ac:spMkLst>
            <pc:docMk/>
            <pc:sldMk cId="461823728" sldId="2376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1T01:21:35.779" v="4745" actId="20577"/>
          <ac:spMkLst>
            <pc:docMk/>
            <pc:sldMk cId="461823728" sldId="2376"/>
            <ac:spMk id="3" creationId="{9018F955-A657-41BA-ACD4-9BF462F38431}"/>
          </ac:spMkLst>
        </pc:spChg>
      </pc:sldChg>
      <pc:sldChg chg="modSp add del mod ord">
        <pc:chgData name="Alex Powers" userId="ae4a1fc7-4395-46d3-b2f1-3b3c37036ad1" providerId="ADAL" clId="{2D8D19F0-6731-4889-8F68-9904B89227DE}" dt="2020-05-12T00:54:25.551" v="4884" actId="47"/>
        <pc:sldMkLst>
          <pc:docMk/>
          <pc:sldMk cId="3094880568" sldId="2377"/>
        </pc:sldMkLst>
        <pc:spChg chg="mod">
          <ac:chgData name="Alex Powers" userId="ae4a1fc7-4395-46d3-b2f1-3b3c37036ad1" providerId="ADAL" clId="{2D8D19F0-6731-4889-8F68-9904B89227DE}" dt="2020-05-07T16:00:15.717" v="3238" actId="20577"/>
          <ac:spMkLst>
            <pc:docMk/>
            <pc:sldMk cId="3094880568" sldId="2377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9T00:30:35.328" v="3939" actId="20577"/>
          <ac:spMkLst>
            <pc:docMk/>
            <pc:sldMk cId="3094880568" sldId="2377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09T00:30:05.231" v="3934" actId="20577"/>
        <pc:sldMkLst>
          <pc:docMk/>
          <pc:sldMk cId="147998801" sldId="2378"/>
        </pc:sldMkLst>
        <pc:spChg chg="mod">
          <ac:chgData name="Alex Powers" userId="ae4a1fc7-4395-46d3-b2f1-3b3c37036ad1" providerId="ADAL" clId="{2D8D19F0-6731-4889-8F68-9904B89227DE}" dt="2020-05-07T17:58:53.578" v="3519" actId="20577"/>
          <ac:spMkLst>
            <pc:docMk/>
            <pc:sldMk cId="147998801" sldId="2378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09T00:30:05.231" v="3934" actId="20577"/>
          <ac:spMkLst>
            <pc:docMk/>
            <pc:sldMk cId="147998801" sldId="2378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4T16:52:16.547" v="5828" actId="6549"/>
        <pc:sldMkLst>
          <pc:docMk/>
          <pc:sldMk cId="607250520" sldId="2379"/>
        </pc:sldMkLst>
        <pc:spChg chg="mod">
          <ac:chgData name="Alex Powers" userId="ae4a1fc7-4395-46d3-b2f1-3b3c37036ad1" providerId="ADAL" clId="{2D8D19F0-6731-4889-8F68-9904B89227DE}" dt="2020-05-09T02:07:37.741" v="4051" actId="20577"/>
          <ac:spMkLst>
            <pc:docMk/>
            <pc:sldMk cId="607250520" sldId="2379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4T16:52:16.547" v="5828" actId="6549"/>
          <ac:spMkLst>
            <pc:docMk/>
            <pc:sldMk cId="607250520" sldId="2379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4T16:52:41.774" v="5851"/>
        <pc:sldMkLst>
          <pc:docMk/>
          <pc:sldMk cId="3867962683" sldId="2380"/>
        </pc:sldMkLst>
        <pc:spChg chg="mod">
          <ac:chgData name="Alex Powers" userId="ae4a1fc7-4395-46d3-b2f1-3b3c37036ad1" providerId="ADAL" clId="{2D8D19F0-6731-4889-8F68-9904B89227DE}" dt="2020-05-09T02:24:59.482" v="4408" actId="20577"/>
          <ac:spMkLst>
            <pc:docMk/>
            <pc:sldMk cId="3867962683" sldId="2380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4T16:52:41.774" v="5851"/>
          <ac:spMkLst>
            <pc:docMk/>
            <pc:sldMk cId="3867962683" sldId="2380"/>
            <ac:spMk id="3" creationId="{9018F955-A657-41BA-ACD4-9BF462F38431}"/>
          </ac:spMkLst>
        </pc:spChg>
      </pc:sldChg>
      <pc:sldChg chg="modSp add mod ord">
        <pc:chgData name="Alex Powers" userId="ae4a1fc7-4395-46d3-b2f1-3b3c37036ad1" providerId="ADAL" clId="{2D8D19F0-6731-4889-8F68-9904B89227DE}" dt="2020-05-12T01:00:22.137" v="5142" actId="20577"/>
        <pc:sldMkLst>
          <pc:docMk/>
          <pc:sldMk cId="3878580788" sldId="2381"/>
        </pc:sldMkLst>
        <pc:spChg chg="mod">
          <ac:chgData name="Alex Powers" userId="ae4a1fc7-4395-46d3-b2f1-3b3c37036ad1" providerId="ADAL" clId="{2D8D19F0-6731-4889-8F68-9904B89227DE}" dt="2020-05-11T01:22:39.617" v="4750" actId="20577"/>
          <ac:spMkLst>
            <pc:docMk/>
            <pc:sldMk cId="3878580788" sldId="2381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2T01:00:22.137" v="5142" actId="20577"/>
          <ac:spMkLst>
            <pc:docMk/>
            <pc:sldMk cId="3878580788" sldId="2381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2T01:54:14.732" v="5650" actId="20577"/>
        <pc:sldMkLst>
          <pc:docMk/>
          <pc:sldMk cId="517911535" sldId="2382"/>
        </pc:sldMkLst>
        <pc:spChg chg="mod">
          <ac:chgData name="Alex Powers" userId="ae4a1fc7-4395-46d3-b2f1-3b3c37036ad1" providerId="ADAL" clId="{2D8D19F0-6731-4889-8F68-9904B89227DE}" dt="2020-05-11T01:24:34.652" v="4840" actId="20577"/>
          <ac:spMkLst>
            <pc:docMk/>
            <pc:sldMk cId="517911535" sldId="2382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2T01:54:14.732" v="5650" actId="20577"/>
          <ac:spMkLst>
            <pc:docMk/>
            <pc:sldMk cId="517911535" sldId="2382"/>
            <ac:spMk id="3" creationId="{9018F955-A657-41BA-ACD4-9BF462F38431}"/>
          </ac:spMkLst>
        </pc:spChg>
      </pc:sldChg>
      <pc:sldChg chg="add ord">
        <pc:chgData name="Alex Powers" userId="ae4a1fc7-4395-46d3-b2f1-3b3c37036ad1" providerId="ADAL" clId="{2D8D19F0-6731-4889-8F68-9904B89227DE}" dt="2020-05-11T01:24:21.125" v="4836" actId="20578"/>
        <pc:sldMkLst>
          <pc:docMk/>
          <pc:sldMk cId="1718158489" sldId="2383"/>
        </pc:sldMkLst>
      </pc:sldChg>
      <pc:sldChg chg="modSp add mod ord">
        <pc:chgData name="Alex Powers" userId="ae4a1fc7-4395-46d3-b2f1-3b3c37036ad1" providerId="ADAL" clId="{2D8D19F0-6731-4889-8F68-9904B89227DE}" dt="2020-05-12T01:53:23.391" v="5639" actId="20577"/>
        <pc:sldMkLst>
          <pc:docMk/>
          <pc:sldMk cId="1246364726" sldId="2384"/>
        </pc:sldMkLst>
        <pc:spChg chg="mod">
          <ac:chgData name="Alex Powers" userId="ae4a1fc7-4395-46d3-b2f1-3b3c37036ad1" providerId="ADAL" clId="{2D8D19F0-6731-4889-8F68-9904B89227DE}" dt="2020-05-11T01:25:18.108" v="4883" actId="20577"/>
          <ac:spMkLst>
            <pc:docMk/>
            <pc:sldMk cId="1246364726" sldId="2384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2T01:53:23.391" v="5639" actId="20577"/>
          <ac:spMkLst>
            <pc:docMk/>
            <pc:sldMk cId="1246364726" sldId="2384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8T17:14:52.357" v="6189" actId="20577"/>
        <pc:sldMkLst>
          <pc:docMk/>
          <pc:sldMk cId="2950532409" sldId="2385"/>
        </pc:sldMkLst>
        <pc:spChg chg="mod">
          <ac:chgData name="Alex Powers" userId="ae4a1fc7-4395-46d3-b2f1-3b3c37036ad1" providerId="ADAL" clId="{2D8D19F0-6731-4889-8F68-9904B89227DE}" dt="2020-05-18T17:07:55.533" v="5854" actId="20577"/>
          <ac:spMkLst>
            <pc:docMk/>
            <pc:sldMk cId="2950532409" sldId="2385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8T17:14:52.357" v="6189" actId="20577"/>
          <ac:spMkLst>
            <pc:docMk/>
            <pc:sldMk cId="2950532409" sldId="2385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8T17:15:43.665" v="6220" actId="313"/>
        <pc:sldMkLst>
          <pc:docMk/>
          <pc:sldMk cId="1850093209" sldId="2386"/>
        </pc:sldMkLst>
        <pc:spChg chg="mod">
          <ac:chgData name="Alex Powers" userId="ae4a1fc7-4395-46d3-b2f1-3b3c37036ad1" providerId="ADAL" clId="{2D8D19F0-6731-4889-8F68-9904B89227DE}" dt="2020-05-18T17:13:11.941" v="6151" actId="20577"/>
          <ac:spMkLst>
            <pc:docMk/>
            <pc:sldMk cId="1850093209" sldId="2386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8T17:15:43.665" v="6220" actId="313"/>
          <ac:spMkLst>
            <pc:docMk/>
            <pc:sldMk cId="1850093209" sldId="2386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8T17:18:09.899" v="6523" actId="20577"/>
        <pc:sldMkLst>
          <pc:docMk/>
          <pc:sldMk cId="3959480985" sldId="2387"/>
        </pc:sldMkLst>
        <pc:spChg chg="mod">
          <ac:chgData name="Alex Powers" userId="ae4a1fc7-4395-46d3-b2f1-3b3c37036ad1" providerId="ADAL" clId="{2D8D19F0-6731-4889-8F68-9904B89227DE}" dt="2020-05-18T17:18:09.899" v="6523" actId="20577"/>
          <ac:spMkLst>
            <pc:docMk/>
            <pc:sldMk cId="3959480985" sldId="2387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8T17:17:51.143" v="6521" actId="20577"/>
          <ac:spMkLst>
            <pc:docMk/>
            <pc:sldMk cId="3959480985" sldId="2387"/>
            <ac:spMk id="3" creationId="{9018F955-A657-41BA-ACD4-9BF462F38431}"/>
          </ac:spMkLst>
        </pc:spChg>
      </pc:sldChg>
      <pc:sldChg chg="modSp add mod ord">
        <pc:chgData name="Alex Powers" userId="ae4a1fc7-4395-46d3-b2f1-3b3c37036ad1" providerId="ADAL" clId="{2D8D19F0-6731-4889-8F68-9904B89227DE}" dt="2020-05-18T17:34:35.736" v="6753" actId="20577"/>
        <pc:sldMkLst>
          <pc:docMk/>
          <pc:sldMk cId="1136313370" sldId="2388"/>
        </pc:sldMkLst>
        <pc:spChg chg="mod">
          <ac:chgData name="Alex Powers" userId="ae4a1fc7-4395-46d3-b2f1-3b3c37036ad1" providerId="ADAL" clId="{2D8D19F0-6731-4889-8F68-9904B89227DE}" dt="2020-05-18T17:31:34.958" v="6534" actId="20577"/>
          <ac:spMkLst>
            <pc:docMk/>
            <pc:sldMk cId="1136313370" sldId="2388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8T17:34:35.736" v="6753" actId="20577"/>
          <ac:spMkLst>
            <pc:docMk/>
            <pc:sldMk cId="1136313370" sldId="2388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18T20:08:13.617" v="6997" actId="20577"/>
        <pc:sldMkLst>
          <pc:docMk/>
          <pc:sldMk cId="3128522376" sldId="2389"/>
        </pc:sldMkLst>
        <pc:spChg chg="mod">
          <ac:chgData name="Alex Powers" userId="ae4a1fc7-4395-46d3-b2f1-3b3c37036ad1" providerId="ADAL" clId="{2D8D19F0-6731-4889-8F68-9904B89227DE}" dt="2020-05-18T18:49:47.347" v="6756" actId="20577"/>
          <ac:spMkLst>
            <pc:docMk/>
            <pc:sldMk cId="3128522376" sldId="2389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18T20:08:13.617" v="6997" actId="20577"/>
          <ac:spMkLst>
            <pc:docMk/>
            <pc:sldMk cId="3128522376" sldId="2389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24T12:57:13.561" v="8434" actId="20577"/>
        <pc:sldMkLst>
          <pc:docMk/>
          <pc:sldMk cId="184210061" sldId="2390"/>
        </pc:sldMkLst>
        <pc:spChg chg="mod">
          <ac:chgData name="Alex Powers" userId="ae4a1fc7-4395-46d3-b2f1-3b3c37036ad1" providerId="ADAL" clId="{2D8D19F0-6731-4889-8F68-9904B89227DE}" dt="2020-05-24T12:54:23.409" v="8208" actId="20577"/>
          <ac:spMkLst>
            <pc:docMk/>
            <pc:sldMk cId="184210061" sldId="2390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24T12:57:13.561" v="8434" actId="20577"/>
          <ac:spMkLst>
            <pc:docMk/>
            <pc:sldMk cId="184210061" sldId="2390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24T12:54:07.234" v="8203" actId="20577"/>
        <pc:sldMkLst>
          <pc:docMk/>
          <pc:sldMk cId="3300059615" sldId="2391"/>
        </pc:sldMkLst>
        <pc:spChg chg="mod">
          <ac:chgData name="Alex Powers" userId="ae4a1fc7-4395-46d3-b2f1-3b3c37036ad1" providerId="ADAL" clId="{2D8D19F0-6731-4889-8F68-9904B89227DE}" dt="2020-05-24T12:54:07.234" v="8203" actId="20577"/>
          <ac:spMkLst>
            <pc:docMk/>
            <pc:sldMk cId="3300059615" sldId="2391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23T20:06:51.417" v="7534" actId="20577"/>
          <ac:spMkLst>
            <pc:docMk/>
            <pc:sldMk cId="3300059615" sldId="2391"/>
            <ac:spMk id="3" creationId="{9018F955-A657-41BA-ACD4-9BF462F38431}"/>
          </ac:spMkLst>
        </pc:spChg>
      </pc:sldChg>
      <pc:sldChg chg="modSp add mod ord">
        <pc:chgData name="Alex Powers" userId="ae4a1fc7-4395-46d3-b2f1-3b3c37036ad1" providerId="ADAL" clId="{2D8D19F0-6731-4889-8F68-9904B89227DE}" dt="2020-05-24T12:54:03.322" v="8201" actId="20577"/>
        <pc:sldMkLst>
          <pc:docMk/>
          <pc:sldMk cId="620725230" sldId="2392"/>
        </pc:sldMkLst>
        <pc:spChg chg="mod">
          <ac:chgData name="Alex Powers" userId="ae4a1fc7-4395-46d3-b2f1-3b3c37036ad1" providerId="ADAL" clId="{2D8D19F0-6731-4889-8F68-9904B89227DE}" dt="2020-05-24T12:54:03.322" v="8201" actId="20577"/>
          <ac:spMkLst>
            <pc:docMk/>
            <pc:sldMk cId="620725230" sldId="2392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23T20:08:58.063" v="7725" actId="6549"/>
          <ac:spMkLst>
            <pc:docMk/>
            <pc:sldMk cId="620725230" sldId="2392"/>
            <ac:spMk id="3" creationId="{9018F955-A657-41BA-ACD4-9BF462F38431}"/>
          </ac:spMkLst>
        </pc:spChg>
      </pc:sldChg>
      <pc:sldChg chg="modSp add mod">
        <pc:chgData name="Alex Powers" userId="ae4a1fc7-4395-46d3-b2f1-3b3c37036ad1" providerId="ADAL" clId="{2D8D19F0-6731-4889-8F68-9904B89227DE}" dt="2020-05-24T12:54:00.203" v="8199" actId="20577"/>
        <pc:sldMkLst>
          <pc:docMk/>
          <pc:sldMk cId="769458399" sldId="2393"/>
        </pc:sldMkLst>
        <pc:spChg chg="mod">
          <ac:chgData name="Alex Powers" userId="ae4a1fc7-4395-46d3-b2f1-3b3c37036ad1" providerId="ADAL" clId="{2D8D19F0-6731-4889-8F68-9904B89227DE}" dt="2020-05-24T12:54:00.203" v="8199" actId="20577"/>
          <ac:spMkLst>
            <pc:docMk/>
            <pc:sldMk cId="769458399" sldId="2393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23T20:14:22.044" v="8197" actId="20577"/>
          <ac:spMkLst>
            <pc:docMk/>
            <pc:sldMk cId="769458399" sldId="2393"/>
            <ac:spMk id="3" creationId="{9018F955-A657-41BA-ACD4-9BF462F38431}"/>
          </ac:spMkLst>
        </pc:spChg>
      </pc:sldChg>
      <pc:sldChg chg="add">
        <pc:chgData name="Alex Powers" userId="ae4a1fc7-4395-46d3-b2f1-3b3c37036ad1" providerId="ADAL" clId="{2D8D19F0-6731-4889-8F68-9904B89227DE}" dt="2020-05-24T12:54:18.569" v="8206"/>
        <pc:sldMkLst>
          <pc:docMk/>
          <pc:sldMk cId="2364870827" sldId="2394"/>
        </pc:sldMkLst>
      </pc:sldChg>
      <pc:sldChg chg="modSp add mod">
        <pc:chgData name="Alex Powers" userId="ae4a1fc7-4395-46d3-b2f1-3b3c37036ad1" providerId="ADAL" clId="{2D8D19F0-6731-4889-8F68-9904B89227DE}" dt="2020-05-26T23:44:20.435" v="8538" actId="20577"/>
        <pc:sldMkLst>
          <pc:docMk/>
          <pc:sldMk cId="1993103863" sldId="2395"/>
        </pc:sldMkLst>
        <pc:spChg chg="mod">
          <ac:chgData name="Alex Powers" userId="ae4a1fc7-4395-46d3-b2f1-3b3c37036ad1" providerId="ADAL" clId="{2D8D19F0-6731-4889-8F68-9904B89227DE}" dt="2020-05-26T23:44:20.435" v="8538" actId="20577"/>
          <ac:spMkLst>
            <pc:docMk/>
            <pc:sldMk cId="1993103863" sldId="2395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26T00:05:57.173" v="8534" actId="20577"/>
          <ac:spMkLst>
            <pc:docMk/>
            <pc:sldMk cId="1993103863" sldId="2395"/>
            <ac:spMk id="3" creationId="{9018F955-A657-41BA-ACD4-9BF462F38431}"/>
          </ac:spMkLst>
        </pc:spChg>
      </pc:sldChg>
      <pc:sldChg chg="modSp add mod ord">
        <pc:chgData name="Alex Powers" userId="ae4a1fc7-4395-46d3-b2f1-3b3c37036ad1" providerId="ADAL" clId="{2D8D19F0-6731-4889-8F68-9904B89227DE}" dt="2020-05-27T16:57:54.021" v="8796" actId="20577"/>
        <pc:sldMkLst>
          <pc:docMk/>
          <pc:sldMk cId="2082143972" sldId="2396"/>
        </pc:sldMkLst>
        <pc:spChg chg="mod">
          <ac:chgData name="Alex Powers" userId="ae4a1fc7-4395-46d3-b2f1-3b3c37036ad1" providerId="ADAL" clId="{2D8D19F0-6731-4889-8F68-9904B89227DE}" dt="2020-05-27T16:24:51.256" v="8545" actId="20577"/>
          <ac:spMkLst>
            <pc:docMk/>
            <pc:sldMk cId="2082143972" sldId="2396"/>
            <ac:spMk id="2" creationId="{16D1DAA1-7514-47A2-892A-8155447F1779}"/>
          </ac:spMkLst>
        </pc:spChg>
        <pc:spChg chg="mod">
          <ac:chgData name="Alex Powers" userId="ae4a1fc7-4395-46d3-b2f1-3b3c37036ad1" providerId="ADAL" clId="{2D8D19F0-6731-4889-8F68-9904B89227DE}" dt="2020-05-27T16:57:54.021" v="8796" actId="20577"/>
          <ac:spMkLst>
            <pc:docMk/>
            <pc:sldMk cId="2082143972" sldId="2396"/>
            <ac:spMk id="3" creationId="{9018F955-A657-41BA-ACD4-9BF462F384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F137F81-CB02-416E-94F5-5D4963A7BBA7}" type="datetimeFigureOut">
              <a:rPr lang="en-US" smtClean="0"/>
              <a:t>5/27/2020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2199CB0-68DB-49E0-93FC-9D3FF8BDEE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02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erson standing in front of a crowd of people&#10;&#10;Description generated with very high confidence">
            <a:extLst>
              <a:ext uri="{FF2B5EF4-FFF2-40B4-BE49-F238E27FC236}">
                <a16:creationId xmlns:a16="http://schemas.microsoft.com/office/drawing/2014/main" id="{52E04D2A-A102-4FB4-9EB2-2528D83553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658" r="18785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E31C9C-000F-4838-A032-A3DC29B70B7C}"/>
              </a:ext>
            </a:extLst>
          </p:cNvPr>
          <p:cNvSpPr/>
          <p:nvPr userDrawn="1"/>
        </p:nvSpPr>
        <p:spPr bwMode="gray">
          <a:xfrm rot="5400000">
            <a:off x="8462456" y="3105657"/>
            <a:ext cx="623887" cy="6880806"/>
          </a:xfrm>
          <a:prstGeom prst="rect">
            <a:avLst/>
          </a:prstGeom>
          <a:solidFill>
            <a:srgbClr val="00B6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B7779F-2AC0-4105-A02C-39B800AFE82C}"/>
              </a:ext>
            </a:extLst>
          </p:cNvPr>
          <p:cNvSpPr/>
          <p:nvPr userDrawn="1"/>
        </p:nvSpPr>
        <p:spPr bwMode="auto">
          <a:xfrm>
            <a:off x="11510662" y="0"/>
            <a:ext cx="105505" cy="626904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B1D73-ECB6-4B46-A03F-E32563F80D42}"/>
              </a:ext>
            </a:extLst>
          </p:cNvPr>
          <p:cNvSpPr/>
          <p:nvPr userDrawn="1"/>
        </p:nvSpPr>
        <p:spPr bwMode="auto">
          <a:xfrm rot="5400000">
            <a:off x="8728681" y="2782917"/>
            <a:ext cx="91441" cy="6880804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D41840-B1F4-415D-95DA-CAB5BCFED1EF}"/>
              </a:ext>
            </a:extLst>
          </p:cNvPr>
          <p:cNvSpPr/>
          <p:nvPr userDrawn="1"/>
        </p:nvSpPr>
        <p:spPr bwMode="auto">
          <a:xfrm rot="5400000">
            <a:off x="11865192" y="1429623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A4D4D5-45AE-4E0F-BE15-E4307FB65CEB}"/>
              </a:ext>
            </a:extLst>
          </p:cNvPr>
          <p:cNvSpPr/>
          <p:nvPr userDrawn="1"/>
        </p:nvSpPr>
        <p:spPr bwMode="gray">
          <a:xfrm rot="5400000">
            <a:off x="11063721" y="536713"/>
            <a:ext cx="1687791" cy="61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23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520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9051732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692536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</a:t>
            </a:r>
            <a:br>
              <a:rPr lang="en-US" dirty="0"/>
            </a:br>
            <a:r>
              <a:rPr lang="en-US" dirty="0"/>
              <a:t>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4772865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709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828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34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6332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497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970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5078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people looking at each other&#10;&#10;Description generated with very high confidence">
            <a:extLst>
              <a:ext uri="{FF2B5EF4-FFF2-40B4-BE49-F238E27FC236}">
                <a16:creationId xmlns:a16="http://schemas.microsoft.com/office/drawing/2014/main" id="{F6AE7AF2-F883-4396-B322-86E04E276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00" t="1411" r="27881"/>
          <a:stretch/>
        </p:blipFill>
        <p:spPr>
          <a:xfrm>
            <a:off x="5333995" y="0"/>
            <a:ext cx="6858005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634345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63434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DC9EAB-5D7E-4B89-BED3-34E855A13869}"/>
              </a:ext>
            </a:extLst>
          </p:cNvPr>
          <p:cNvSpPr/>
          <p:nvPr userDrawn="1"/>
        </p:nvSpPr>
        <p:spPr bwMode="auto">
          <a:xfrm rot="5400000">
            <a:off x="11842387" y="326312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AACB8E-312E-448F-A464-16CD71EA2738}"/>
              </a:ext>
            </a:extLst>
          </p:cNvPr>
          <p:cNvGrpSpPr/>
          <p:nvPr userDrawn="1"/>
        </p:nvGrpSpPr>
        <p:grpSpPr bwMode="gray">
          <a:xfrm rot="10800000" flipH="1" flipV="1">
            <a:off x="5333997" y="0"/>
            <a:ext cx="6880807" cy="6858003"/>
            <a:chOff x="5333997" y="0"/>
            <a:chExt cx="6880807" cy="6858003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8F8D513-A270-4BAA-A3D1-0A14F46A77BC}"/>
                </a:ext>
              </a:extLst>
            </p:cNvPr>
            <p:cNvSpPr/>
            <p:nvPr userDrawn="1"/>
          </p:nvSpPr>
          <p:spPr bwMode="gray">
            <a:xfrm>
              <a:off x="11510662" y="0"/>
              <a:ext cx="105505" cy="62690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8ADA99F4-FF17-414C-8F5F-F2A462F8552F}"/>
                </a:ext>
              </a:extLst>
            </p:cNvPr>
            <p:cNvSpPr/>
            <p:nvPr userDrawn="1"/>
          </p:nvSpPr>
          <p:spPr bwMode="gray">
            <a:xfrm rot="5400000">
              <a:off x="11865192" y="1429623"/>
              <a:ext cx="91442" cy="60778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6D41D7-81BF-415E-BF8E-FB1E0066D1DF}"/>
                </a:ext>
              </a:extLst>
            </p:cNvPr>
            <p:cNvSpPr/>
            <p:nvPr userDrawn="1"/>
          </p:nvSpPr>
          <p:spPr bwMode="gray">
            <a:xfrm rot="5400000">
              <a:off x="11063721" y="536713"/>
              <a:ext cx="1687791" cy="6143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D84583-F3DB-49DA-8523-8903907084F8}"/>
                </a:ext>
              </a:extLst>
            </p:cNvPr>
            <p:cNvSpPr/>
            <p:nvPr userDrawn="1"/>
          </p:nvSpPr>
          <p:spPr bwMode="gray">
            <a:xfrm rot="5400000">
              <a:off x="8462456" y="3105657"/>
              <a:ext cx="623887" cy="6880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5F74D8E8-4A0F-49AF-A3C9-0E381C408862}"/>
                </a:ext>
              </a:extLst>
            </p:cNvPr>
            <p:cNvSpPr/>
            <p:nvPr userDrawn="1"/>
          </p:nvSpPr>
          <p:spPr bwMode="gray">
            <a:xfrm rot="5400000">
              <a:off x="8728681" y="2782917"/>
              <a:ext cx="91441" cy="688080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544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4" name="Picture 13" descr="Man looking at Dynamics 365 on computer" title="Microsoft brand photo">
            <a:extLst>
              <a:ext uri="{FF2B5EF4-FFF2-40B4-BE49-F238E27FC236}">
                <a16:creationId xmlns:a16="http://schemas.microsoft.com/office/drawing/2014/main" id="{66D160DD-27D8-44D5-96E3-610DCDC61D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33" t="16835" r="45677" b="6829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36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300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14" name="Picture 13" descr="Man looking at Dynamics 365 on computer" title="Microsoft brand photo">
            <a:extLst>
              <a:ext uri="{FF2B5EF4-FFF2-40B4-BE49-F238E27FC236}">
                <a16:creationId xmlns:a16="http://schemas.microsoft.com/office/drawing/2014/main" id="{66D160DD-27D8-44D5-96E3-610DCDC61D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33" t="16835" r="45677" b="6829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3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3000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61555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5897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7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people looking at each other&#10;&#10;Description generated with very high confidence">
            <a:extLst>
              <a:ext uri="{FF2B5EF4-FFF2-40B4-BE49-F238E27FC236}">
                <a16:creationId xmlns:a16="http://schemas.microsoft.com/office/drawing/2014/main" id="{F6AE7AF2-F883-4396-B322-86E04E276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00" t="1411" r="27881"/>
          <a:stretch/>
        </p:blipFill>
        <p:spPr>
          <a:xfrm>
            <a:off x="5333995" y="0"/>
            <a:ext cx="6858005" cy="6858000"/>
          </a:xfrm>
          <a:prstGeom prst="rect">
            <a:avLst/>
          </a:prstGeom>
        </p:spPr>
      </p:pic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634345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634345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DC9EAB-5D7E-4B89-BED3-34E855A13869}"/>
              </a:ext>
            </a:extLst>
          </p:cNvPr>
          <p:cNvSpPr/>
          <p:nvPr userDrawn="1"/>
        </p:nvSpPr>
        <p:spPr bwMode="auto">
          <a:xfrm rot="5400000">
            <a:off x="11842387" y="326312"/>
            <a:ext cx="91442" cy="6077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AACB8E-312E-448F-A464-16CD71EA2738}"/>
              </a:ext>
            </a:extLst>
          </p:cNvPr>
          <p:cNvGrpSpPr/>
          <p:nvPr userDrawn="1"/>
        </p:nvGrpSpPr>
        <p:grpSpPr bwMode="gray">
          <a:xfrm rot="10800000" flipH="1" flipV="1">
            <a:off x="5333997" y="0"/>
            <a:ext cx="6880807" cy="6858003"/>
            <a:chOff x="5333997" y="0"/>
            <a:chExt cx="6880807" cy="6858003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28F8D513-A270-4BAA-A3D1-0A14F46A77BC}"/>
                </a:ext>
              </a:extLst>
            </p:cNvPr>
            <p:cNvSpPr/>
            <p:nvPr userDrawn="1"/>
          </p:nvSpPr>
          <p:spPr bwMode="gray">
            <a:xfrm>
              <a:off x="11510662" y="0"/>
              <a:ext cx="105505" cy="626904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8ADA99F4-FF17-414C-8F5F-F2A462F8552F}"/>
                </a:ext>
              </a:extLst>
            </p:cNvPr>
            <p:cNvSpPr/>
            <p:nvPr userDrawn="1"/>
          </p:nvSpPr>
          <p:spPr bwMode="gray">
            <a:xfrm rot="5400000">
              <a:off x="11865192" y="1429623"/>
              <a:ext cx="91442" cy="60778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6D41D7-81BF-415E-BF8E-FB1E0066D1DF}"/>
                </a:ext>
              </a:extLst>
            </p:cNvPr>
            <p:cNvSpPr/>
            <p:nvPr userDrawn="1"/>
          </p:nvSpPr>
          <p:spPr bwMode="gray">
            <a:xfrm rot="5400000">
              <a:off x="11063721" y="536713"/>
              <a:ext cx="1687791" cy="61437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D84583-F3DB-49DA-8523-8903907084F8}"/>
                </a:ext>
              </a:extLst>
            </p:cNvPr>
            <p:cNvSpPr/>
            <p:nvPr userDrawn="1"/>
          </p:nvSpPr>
          <p:spPr bwMode="gray">
            <a:xfrm rot="5400000">
              <a:off x="8462456" y="3105657"/>
              <a:ext cx="623887" cy="68808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5F74D8E8-4A0F-49AF-A3C9-0E381C408862}"/>
                </a:ext>
              </a:extLst>
            </p:cNvPr>
            <p:cNvSpPr/>
            <p:nvPr userDrawn="1"/>
          </p:nvSpPr>
          <p:spPr bwMode="gray">
            <a:xfrm rot="5400000">
              <a:off x="8728681" y="2782917"/>
              <a:ext cx="91441" cy="688080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090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20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848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1282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64008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BF7881-8D09-4F22-B10B-0916A242A2CD}"/>
              </a:ext>
            </a:extLst>
          </p:cNvPr>
          <p:cNvGrpSpPr/>
          <p:nvPr userDrawn="1"/>
        </p:nvGrpSpPr>
        <p:grpSpPr bwMode="ltGray">
          <a:xfrm>
            <a:off x="6256117" y="-21839"/>
            <a:ext cx="5932086" cy="6890047"/>
            <a:chOff x="6256117" y="-21839"/>
            <a:chExt cx="5932086" cy="689004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5B1D67C-D600-4009-9F96-DBD9F692B67A}"/>
                </a:ext>
              </a:extLst>
            </p:cNvPr>
            <p:cNvGrpSpPr/>
            <p:nvPr userDrawn="1"/>
          </p:nvGrpSpPr>
          <p:grpSpPr bwMode="ltGray">
            <a:xfrm>
              <a:off x="8507413" y="1457714"/>
              <a:ext cx="3680790" cy="5392441"/>
              <a:chOff x="8507413" y="1457714"/>
              <a:chExt cx="3680790" cy="5392441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89ED409-83AE-42D1-A29E-F5ACE1D5379C}"/>
                  </a:ext>
                </a:extLst>
              </p:cNvPr>
              <p:cNvSpPr/>
              <p:nvPr/>
            </p:nvSpPr>
            <p:spPr bwMode="ltGray">
              <a:xfrm>
                <a:off x="8507413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47E83EE-C7AB-4851-AC1F-A2E965DE8A4F}"/>
                  </a:ext>
                </a:extLst>
              </p:cNvPr>
              <p:cNvSpPr/>
              <p:nvPr/>
            </p:nvSpPr>
            <p:spPr bwMode="ltGray">
              <a:xfrm>
                <a:off x="9241444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17874BE-F982-46B6-83B3-569DB8A26C11}"/>
                  </a:ext>
                </a:extLst>
              </p:cNvPr>
              <p:cNvSpPr/>
              <p:nvPr/>
            </p:nvSpPr>
            <p:spPr bwMode="ltGray">
              <a:xfrm>
                <a:off x="8507413" y="3747272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72B84FE-1FBD-4DB0-A1BB-1D393BABFD96}"/>
                  </a:ext>
                </a:extLst>
              </p:cNvPr>
              <p:cNvSpPr/>
              <p:nvPr/>
            </p:nvSpPr>
            <p:spPr bwMode="ltGray">
              <a:xfrm>
                <a:off x="8507413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8234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0612185-AF46-47F9-B984-65C416463817}"/>
                  </a:ext>
                </a:extLst>
              </p:cNvPr>
              <p:cNvSpPr/>
              <p:nvPr/>
            </p:nvSpPr>
            <p:spPr bwMode="ltGray">
              <a:xfrm>
                <a:off x="9241444" y="5493257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8234"/>
                    </a:moveTo>
                    <a:lnTo>
                      <a:pt x="861536" y="1574959"/>
                    </a:lnTo>
                    <a:lnTo>
                      <a:pt x="861536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F4FE628-8992-4D3C-9177-54650A419B37}"/>
                  </a:ext>
                </a:extLst>
              </p:cNvPr>
              <p:cNvSpPr/>
              <p:nvPr/>
            </p:nvSpPr>
            <p:spPr bwMode="ltGray">
              <a:xfrm>
                <a:off x="8513545" y="6444311"/>
                <a:ext cx="1467248" cy="400530"/>
              </a:xfrm>
              <a:custGeom>
                <a:avLst/>
                <a:gdLst>
                  <a:gd name="connsiteX0" fmla="*/ 855345 w 1709736"/>
                  <a:gd name="connsiteY0" fmla="*/ 934403 h 1040954"/>
                  <a:gd name="connsiteX1" fmla="*/ 1709737 w 1709736"/>
                  <a:gd name="connsiteY1" fmla="*/ 466725 h 1040954"/>
                  <a:gd name="connsiteX2" fmla="*/ 855345 w 1709736"/>
                  <a:gd name="connsiteY2" fmla="*/ 0 h 1040954"/>
                  <a:gd name="connsiteX3" fmla="*/ 0 w 1709736"/>
                  <a:gd name="connsiteY3" fmla="*/ 466725 h 1040954"/>
                  <a:gd name="connsiteX4" fmla="*/ 961897 w 1709736"/>
                  <a:gd name="connsiteY4" fmla="*/ 1040955 h 1040954"/>
                  <a:gd name="connsiteX0" fmla="*/ 855345 w 1709737"/>
                  <a:gd name="connsiteY0" fmla="*/ 934403 h 934403"/>
                  <a:gd name="connsiteX1" fmla="*/ 1709737 w 1709737"/>
                  <a:gd name="connsiteY1" fmla="*/ 466725 h 934403"/>
                  <a:gd name="connsiteX2" fmla="*/ 855345 w 1709737"/>
                  <a:gd name="connsiteY2" fmla="*/ 0 h 934403"/>
                  <a:gd name="connsiteX3" fmla="*/ 0 w 1709737"/>
                  <a:gd name="connsiteY3" fmla="*/ 466725 h 934403"/>
                  <a:gd name="connsiteX0" fmla="*/ 1709737 w 1709737"/>
                  <a:gd name="connsiteY0" fmla="*/ 466725 h 466725"/>
                  <a:gd name="connsiteX1" fmla="*/ 855345 w 1709737"/>
                  <a:gd name="connsiteY1" fmla="*/ 0 h 466725"/>
                  <a:gd name="connsiteX2" fmla="*/ 0 w 1709737"/>
                  <a:gd name="connsiteY2" fmla="*/ 466725 h 46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7" h="466725">
                    <a:moveTo>
                      <a:pt x="1709737" y="466725"/>
                    </a:moveTo>
                    <a:lnTo>
                      <a:pt x="855345" y="0"/>
                    </a:lnTo>
                    <a:lnTo>
                      <a:pt x="0" y="466725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EB1F0C1-51BC-433D-B643-499296AD9EB3}"/>
                  </a:ext>
                </a:extLst>
              </p:cNvPr>
              <p:cNvSpPr/>
              <p:nvPr/>
            </p:nvSpPr>
            <p:spPr bwMode="ltGray">
              <a:xfrm>
                <a:off x="9241444" y="4148621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006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95DA3E-A7A9-4898-8537-3057A04A80B1}"/>
                  </a:ext>
                </a:extLst>
              </p:cNvPr>
              <p:cNvSpPr/>
              <p:nvPr/>
            </p:nvSpPr>
            <p:spPr bwMode="ltGray">
              <a:xfrm>
                <a:off x="9974659" y="2803166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0885F40-F98C-4749-AF50-8D882201C7B2}"/>
                  </a:ext>
                </a:extLst>
              </p:cNvPr>
              <p:cNvSpPr/>
              <p:nvPr/>
            </p:nvSpPr>
            <p:spPr bwMode="ltGray">
              <a:xfrm>
                <a:off x="9247573" y="3753404"/>
                <a:ext cx="2200463" cy="2147333"/>
              </a:xfrm>
              <a:custGeom>
                <a:avLst/>
                <a:gdLst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646487 w 2564131"/>
                  <a:gd name="connsiteY7" fmla="*/ 2000030 h 2502221"/>
                  <a:gd name="connsiteX8" fmla="*/ 854393 w 2564131"/>
                  <a:gd name="connsiteY8" fmla="*/ 1567818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715922 w 2564131"/>
                  <a:gd name="connsiteY7" fmla="*/ 2039087 h 2502221"/>
                  <a:gd name="connsiteX8" fmla="*/ 1139551 w 2564131"/>
                  <a:gd name="connsiteY8" fmla="*/ 1721386 h 2502221"/>
                  <a:gd name="connsiteX9" fmla="*/ 854393 w 2564131"/>
                  <a:gd name="connsiteY9" fmla="*/ 1567818 h 2502221"/>
                  <a:gd name="connsiteX10" fmla="*/ 854393 w 2564131"/>
                  <a:gd name="connsiteY10" fmla="*/ 467680 h 2502221"/>
                  <a:gd name="connsiteX11" fmla="*/ 1709739 w 2564131"/>
                  <a:gd name="connsiteY11" fmla="*/ 0 h 2502221"/>
                  <a:gd name="connsiteX12" fmla="*/ 2564131 w 2564131"/>
                  <a:gd name="connsiteY12" fmla="*/ 467677 h 2502221"/>
                  <a:gd name="connsiteX13" fmla="*/ 1709739 w 2564131"/>
                  <a:gd name="connsiteY13" fmla="*/ 934402 h 2502221"/>
                  <a:gd name="connsiteX14" fmla="*/ 854393 w 2564131"/>
                  <a:gd name="connsiteY14" fmla="*/ 467677 h 2502221"/>
                  <a:gd name="connsiteX15" fmla="*/ 1709739 w 2564131"/>
                  <a:gd name="connsiteY15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1139551 w 2564131"/>
                  <a:gd name="connsiteY7" fmla="*/ 1721386 h 2502221"/>
                  <a:gd name="connsiteX8" fmla="*/ 854393 w 2564131"/>
                  <a:gd name="connsiteY8" fmla="*/ 1567818 h 2502221"/>
                  <a:gd name="connsiteX9" fmla="*/ 854393 w 2564131"/>
                  <a:gd name="connsiteY9" fmla="*/ 467680 h 2502221"/>
                  <a:gd name="connsiteX10" fmla="*/ 1709739 w 2564131"/>
                  <a:gd name="connsiteY10" fmla="*/ 0 h 2502221"/>
                  <a:gd name="connsiteX11" fmla="*/ 2564131 w 2564131"/>
                  <a:gd name="connsiteY11" fmla="*/ 467677 h 2502221"/>
                  <a:gd name="connsiteX12" fmla="*/ 1709739 w 2564131"/>
                  <a:gd name="connsiteY12" fmla="*/ 934402 h 2502221"/>
                  <a:gd name="connsiteX13" fmla="*/ 854393 w 2564131"/>
                  <a:gd name="connsiteY13" fmla="*/ 467677 h 2502221"/>
                  <a:gd name="connsiteX14" fmla="*/ 1709739 w 2564131"/>
                  <a:gd name="connsiteY14" fmla="*/ 0 h 2502221"/>
                  <a:gd name="connsiteX0" fmla="*/ 854393 w 2564131"/>
                  <a:gd name="connsiteY0" fmla="*/ 467680 h 2502221"/>
                  <a:gd name="connsiteX1" fmla="*/ 1709737 w 2564131"/>
                  <a:gd name="connsiteY1" fmla="*/ 934405 h 2502221"/>
                  <a:gd name="connsiteX2" fmla="*/ 1709737 w 2564131"/>
                  <a:gd name="connsiteY2" fmla="*/ 2034543 h 2502221"/>
                  <a:gd name="connsiteX3" fmla="*/ 1709739 w 2564131"/>
                  <a:gd name="connsiteY3" fmla="*/ 2034544 h 2502221"/>
                  <a:gd name="connsiteX4" fmla="*/ 854393 w 2564131"/>
                  <a:gd name="connsiteY4" fmla="*/ 2502221 h 2502221"/>
                  <a:gd name="connsiteX5" fmla="*/ 0 w 2564131"/>
                  <a:gd name="connsiteY5" fmla="*/ 2034544 h 2502221"/>
                  <a:gd name="connsiteX6" fmla="*/ 854393 w 2564131"/>
                  <a:gd name="connsiteY6" fmla="*/ 1567819 h 2502221"/>
                  <a:gd name="connsiteX7" fmla="*/ 854393 w 2564131"/>
                  <a:gd name="connsiteY7" fmla="*/ 1567818 h 2502221"/>
                  <a:gd name="connsiteX8" fmla="*/ 854393 w 2564131"/>
                  <a:gd name="connsiteY8" fmla="*/ 467680 h 2502221"/>
                  <a:gd name="connsiteX9" fmla="*/ 1709739 w 2564131"/>
                  <a:gd name="connsiteY9" fmla="*/ 0 h 2502221"/>
                  <a:gd name="connsiteX10" fmla="*/ 2564131 w 2564131"/>
                  <a:gd name="connsiteY10" fmla="*/ 467677 h 2502221"/>
                  <a:gd name="connsiteX11" fmla="*/ 1709739 w 2564131"/>
                  <a:gd name="connsiteY11" fmla="*/ 934402 h 2502221"/>
                  <a:gd name="connsiteX12" fmla="*/ 854393 w 2564131"/>
                  <a:gd name="connsiteY12" fmla="*/ 467677 h 2502221"/>
                  <a:gd name="connsiteX13" fmla="*/ 1709739 w 2564131"/>
                  <a:gd name="connsiteY13" fmla="*/ 0 h 250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64131" h="2502221">
                    <a:moveTo>
                      <a:pt x="854393" y="467680"/>
                    </a:moveTo>
                    <a:lnTo>
                      <a:pt x="1709737" y="934405"/>
                    </a:lnTo>
                    <a:lnTo>
                      <a:pt x="1709737" y="2034543"/>
                    </a:lnTo>
                    <a:cubicBezTo>
                      <a:pt x="1709738" y="2034543"/>
                      <a:pt x="1709738" y="2034544"/>
                      <a:pt x="1709739" y="2034544"/>
                    </a:cubicBezTo>
                    <a:lnTo>
                      <a:pt x="854393" y="2502221"/>
                    </a:lnTo>
                    <a:lnTo>
                      <a:pt x="0" y="2034544"/>
                    </a:lnTo>
                    <a:lnTo>
                      <a:pt x="854393" y="1567819"/>
                    </a:lnTo>
                    <a:lnTo>
                      <a:pt x="854393" y="1567818"/>
                    </a:lnTo>
                    <a:lnTo>
                      <a:pt x="854393" y="467680"/>
                    </a:lnTo>
                    <a:close/>
                    <a:moveTo>
                      <a:pt x="1709739" y="0"/>
                    </a:moveTo>
                    <a:lnTo>
                      <a:pt x="2564131" y="467677"/>
                    </a:lnTo>
                    <a:lnTo>
                      <a:pt x="1709739" y="934402"/>
                    </a:lnTo>
                    <a:lnTo>
                      <a:pt x="854393" y="467677"/>
                    </a:lnTo>
                    <a:lnTo>
                      <a:pt x="1709739" y="0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F4BDA5-0196-465B-9592-AD537FCE4B9C}"/>
                  </a:ext>
                </a:extLst>
              </p:cNvPr>
              <p:cNvSpPr/>
              <p:nvPr/>
            </p:nvSpPr>
            <p:spPr bwMode="ltGray">
              <a:xfrm>
                <a:off x="10708694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C953882-CF21-4072-808A-AFC6C6427081}"/>
                  </a:ext>
                </a:extLst>
              </p:cNvPr>
              <p:cNvSpPr/>
              <p:nvPr/>
            </p:nvSpPr>
            <p:spPr bwMode="ltGray">
              <a:xfrm>
                <a:off x="11441908" y="5092729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ACD3F6-35BF-4463-9A90-5F5B9025D6D9}"/>
                  </a:ext>
                </a:extLst>
              </p:cNvPr>
              <p:cNvSpPr/>
              <p:nvPr/>
            </p:nvSpPr>
            <p:spPr bwMode="ltGray">
              <a:xfrm>
                <a:off x="10708694" y="6036831"/>
                <a:ext cx="1479509" cy="80923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6E0228F-415B-4662-977D-90C5D263A103}"/>
                  </a:ext>
                </a:extLst>
              </p:cNvPr>
              <p:cNvSpPr/>
              <p:nvPr/>
            </p:nvSpPr>
            <p:spPr bwMode="ltGray">
              <a:xfrm>
                <a:off x="10708694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1536" y="1107281"/>
                    </a:moveTo>
                    <a:lnTo>
                      <a:pt x="7144" y="1574959"/>
                    </a:lnTo>
                    <a:lnTo>
                      <a:pt x="7144" y="474821"/>
                    </a:lnTo>
                    <a:lnTo>
                      <a:pt x="861536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BA85FE8-C6CE-42AD-9924-C426CEBA2C51}"/>
                  </a:ext>
                </a:extLst>
              </p:cNvPr>
              <p:cNvSpPr/>
              <p:nvPr/>
            </p:nvSpPr>
            <p:spPr bwMode="ltGray">
              <a:xfrm>
                <a:off x="11441908" y="1457714"/>
                <a:ext cx="743840" cy="1356898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2489" y="1574959"/>
                    </a:lnTo>
                    <a:lnTo>
                      <a:pt x="862489" y="474821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0FBB4D3-1D1C-41F7-856E-89287C5609D1}"/>
                  </a:ext>
                </a:extLst>
              </p:cNvPr>
              <p:cNvSpPr/>
              <p:nvPr/>
            </p:nvSpPr>
            <p:spPr bwMode="ltGray">
              <a:xfrm>
                <a:off x="10708694" y="2401820"/>
                <a:ext cx="1479509" cy="809235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1536" y="7144"/>
                    </a:moveTo>
                    <a:lnTo>
                      <a:pt x="7144" y="474821"/>
                    </a:lnTo>
                    <a:lnTo>
                      <a:pt x="861536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F5EE762-48D4-46D8-8ECD-7595053F7D6E}"/>
                  </a:ext>
                </a:extLst>
              </p:cNvPr>
              <p:cNvSpPr/>
              <p:nvPr/>
            </p:nvSpPr>
            <p:spPr bwMode="ltGray">
              <a:xfrm>
                <a:off x="11451715" y="2809296"/>
                <a:ext cx="734033" cy="1745983"/>
              </a:xfrm>
              <a:custGeom>
                <a:avLst/>
                <a:gdLst>
                  <a:gd name="connsiteX0" fmla="*/ 1709736 w 2565081"/>
                  <a:gd name="connsiteY0" fmla="*/ 0 h 2502215"/>
                  <a:gd name="connsiteX1" fmla="*/ 2565081 w 2565081"/>
                  <a:gd name="connsiteY1" fmla="*/ 467677 h 2502215"/>
                  <a:gd name="connsiteX2" fmla="*/ 1709736 w 2565081"/>
                  <a:gd name="connsiteY2" fmla="*/ 934402 h 2502215"/>
                  <a:gd name="connsiteX3" fmla="*/ 1709734 w 2565081"/>
                  <a:gd name="connsiteY3" fmla="*/ 934401 h 2502215"/>
                  <a:gd name="connsiteX4" fmla="*/ 1709734 w 2565081"/>
                  <a:gd name="connsiteY4" fmla="*/ 2035488 h 2502215"/>
                  <a:gd name="connsiteX5" fmla="*/ 1709738 w 2565081"/>
                  <a:gd name="connsiteY5" fmla="*/ 2035490 h 2502215"/>
                  <a:gd name="connsiteX6" fmla="*/ 855346 w 2565081"/>
                  <a:gd name="connsiteY6" fmla="*/ 2502215 h 2502215"/>
                  <a:gd name="connsiteX7" fmla="*/ 0 w 2565081"/>
                  <a:gd name="connsiteY7" fmla="*/ 2035490 h 2502215"/>
                  <a:gd name="connsiteX8" fmla="*/ 855345 w 2565081"/>
                  <a:gd name="connsiteY8" fmla="*/ 1567814 h 2502215"/>
                  <a:gd name="connsiteX9" fmla="*/ 855343 w 2565081"/>
                  <a:gd name="connsiteY9" fmla="*/ 1567813 h 2502215"/>
                  <a:gd name="connsiteX10" fmla="*/ 855343 w 2565081"/>
                  <a:gd name="connsiteY10" fmla="*/ 467677 h 2502215"/>
                  <a:gd name="connsiteX11" fmla="*/ 855343 w 2565081"/>
                  <a:gd name="connsiteY11" fmla="*/ 467675 h 2502215"/>
                  <a:gd name="connsiteX12" fmla="*/ 855345 w 2565081"/>
                  <a:gd name="connsiteY12" fmla="*/ 467676 h 2502215"/>
                  <a:gd name="connsiteX0" fmla="*/ 2565081 w 2671633"/>
                  <a:gd name="connsiteY0" fmla="*/ 467677 h 2502215"/>
                  <a:gd name="connsiteX1" fmla="*/ 1709736 w 2671633"/>
                  <a:gd name="connsiteY1" fmla="*/ 934402 h 2502215"/>
                  <a:gd name="connsiteX2" fmla="*/ 1709734 w 2671633"/>
                  <a:gd name="connsiteY2" fmla="*/ 934401 h 2502215"/>
                  <a:gd name="connsiteX3" fmla="*/ 1709734 w 2671633"/>
                  <a:gd name="connsiteY3" fmla="*/ 2035488 h 2502215"/>
                  <a:gd name="connsiteX4" fmla="*/ 1709738 w 2671633"/>
                  <a:gd name="connsiteY4" fmla="*/ 2035490 h 2502215"/>
                  <a:gd name="connsiteX5" fmla="*/ 855346 w 2671633"/>
                  <a:gd name="connsiteY5" fmla="*/ 2502215 h 2502215"/>
                  <a:gd name="connsiteX6" fmla="*/ 0 w 2671633"/>
                  <a:gd name="connsiteY6" fmla="*/ 2035490 h 2502215"/>
                  <a:gd name="connsiteX7" fmla="*/ 855345 w 2671633"/>
                  <a:gd name="connsiteY7" fmla="*/ 1567814 h 2502215"/>
                  <a:gd name="connsiteX8" fmla="*/ 855343 w 2671633"/>
                  <a:gd name="connsiteY8" fmla="*/ 1567813 h 2502215"/>
                  <a:gd name="connsiteX9" fmla="*/ 855343 w 2671633"/>
                  <a:gd name="connsiteY9" fmla="*/ 467677 h 2502215"/>
                  <a:gd name="connsiteX10" fmla="*/ 855343 w 2671633"/>
                  <a:gd name="connsiteY10" fmla="*/ 467675 h 2502215"/>
                  <a:gd name="connsiteX11" fmla="*/ 855345 w 2671633"/>
                  <a:gd name="connsiteY11" fmla="*/ 467676 h 2502215"/>
                  <a:gd name="connsiteX12" fmla="*/ 1709736 w 2671633"/>
                  <a:gd name="connsiteY12" fmla="*/ 0 h 2502215"/>
                  <a:gd name="connsiteX13" fmla="*/ 2671633 w 2671633"/>
                  <a:gd name="connsiteY13" fmla="*/ 574229 h 2502215"/>
                  <a:gd name="connsiteX0" fmla="*/ 2565081 w 2565081"/>
                  <a:gd name="connsiteY0" fmla="*/ 467677 h 2502215"/>
                  <a:gd name="connsiteX1" fmla="*/ 1709736 w 2565081"/>
                  <a:gd name="connsiteY1" fmla="*/ 934402 h 2502215"/>
                  <a:gd name="connsiteX2" fmla="*/ 1709734 w 2565081"/>
                  <a:gd name="connsiteY2" fmla="*/ 934401 h 2502215"/>
                  <a:gd name="connsiteX3" fmla="*/ 1709734 w 2565081"/>
                  <a:gd name="connsiteY3" fmla="*/ 2035488 h 2502215"/>
                  <a:gd name="connsiteX4" fmla="*/ 1709738 w 2565081"/>
                  <a:gd name="connsiteY4" fmla="*/ 2035490 h 2502215"/>
                  <a:gd name="connsiteX5" fmla="*/ 855346 w 2565081"/>
                  <a:gd name="connsiteY5" fmla="*/ 2502215 h 2502215"/>
                  <a:gd name="connsiteX6" fmla="*/ 0 w 2565081"/>
                  <a:gd name="connsiteY6" fmla="*/ 2035490 h 2502215"/>
                  <a:gd name="connsiteX7" fmla="*/ 855345 w 2565081"/>
                  <a:gd name="connsiteY7" fmla="*/ 1567814 h 2502215"/>
                  <a:gd name="connsiteX8" fmla="*/ 855343 w 2565081"/>
                  <a:gd name="connsiteY8" fmla="*/ 1567813 h 2502215"/>
                  <a:gd name="connsiteX9" fmla="*/ 855343 w 2565081"/>
                  <a:gd name="connsiteY9" fmla="*/ 467677 h 2502215"/>
                  <a:gd name="connsiteX10" fmla="*/ 855343 w 2565081"/>
                  <a:gd name="connsiteY10" fmla="*/ 467675 h 2502215"/>
                  <a:gd name="connsiteX11" fmla="*/ 855345 w 2565081"/>
                  <a:gd name="connsiteY11" fmla="*/ 467676 h 2502215"/>
                  <a:gd name="connsiteX12" fmla="*/ 1709736 w 2565081"/>
                  <a:gd name="connsiteY12" fmla="*/ 0 h 2502215"/>
                  <a:gd name="connsiteX0" fmla="*/ 2565081 w 2565081"/>
                  <a:gd name="connsiteY0" fmla="*/ 2 h 2034540"/>
                  <a:gd name="connsiteX1" fmla="*/ 1709736 w 2565081"/>
                  <a:gd name="connsiteY1" fmla="*/ 466727 h 2034540"/>
                  <a:gd name="connsiteX2" fmla="*/ 1709734 w 2565081"/>
                  <a:gd name="connsiteY2" fmla="*/ 466726 h 2034540"/>
                  <a:gd name="connsiteX3" fmla="*/ 1709734 w 2565081"/>
                  <a:gd name="connsiteY3" fmla="*/ 1567813 h 2034540"/>
                  <a:gd name="connsiteX4" fmla="*/ 1709738 w 2565081"/>
                  <a:gd name="connsiteY4" fmla="*/ 1567815 h 2034540"/>
                  <a:gd name="connsiteX5" fmla="*/ 855346 w 2565081"/>
                  <a:gd name="connsiteY5" fmla="*/ 2034540 h 2034540"/>
                  <a:gd name="connsiteX6" fmla="*/ 0 w 2565081"/>
                  <a:gd name="connsiteY6" fmla="*/ 1567815 h 2034540"/>
                  <a:gd name="connsiteX7" fmla="*/ 855345 w 2565081"/>
                  <a:gd name="connsiteY7" fmla="*/ 1100139 h 2034540"/>
                  <a:gd name="connsiteX8" fmla="*/ 855343 w 2565081"/>
                  <a:gd name="connsiteY8" fmla="*/ 1100138 h 2034540"/>
                  <a:gd name="connsiteX9" fmla="*/ 855343 w 2565081"/>
                  <a:gd name="connsiteY9" fmla="*/ 2 h 2034540"/>
                  <a:gd name="connsiteX10" fmla="*/ 855343 w 2565081"/>
                  <a:gd name="connsiteY10" fmla="*/ 0 h 2034540"/>
                  <a:gd name="connsiteX11" fmla="*/ 855345 w 2565081"/>
                  <a:gd name="connsiteY11" fmla="*/ 1 h 2034540"/>
                  <a:gd name="connsiteX0" fmla="*/ 1709736 w 1709737"/>
                  <a:gd name="connsiteY0" fmla="*/ 466727 h 2034540"/>
                  <a:gd name="connsiteX1" fmla="*/ 1709734 w 1709737"/>
                  <a:gd name="connsiteY1" fmla="*/ 466726 h 2034540"/>
                  <a:gd name="connsiteX2" fmla="*/ 1709734 w 1709737"/>
                  <a:gd name="connsiteY2" fmla="*/ 1567813 h 2034540"/>
                  <a:gd name="connsiteX3" fmla="*/ 1709738 w 1709737"/>
                  <a:gd name="connsiteY3" fmla="*/ 1567815 h 2034540"/>
                  <a:gd name="connsiteX4" fmla="*/ 855346 w 1709737"/>
                  <a:gd name="connsiteY4" fmla="*/ 2034540 h 2034540"/>
                  <a:gd name="connsiteX5" fmla="*/ 0 w 1709737"/>
                  <a:gd name="connsiteY5" fmla="*/ 1567815 h 2034540"/>
                  <a:gd name="connsiteX6" fmla="*/ 855345 w 1709737"/>
                  <a:gd name="connsiteY6" fmla="*/ 1100139 h 2034540"/>
                  <a:gd name="connsiteX7" fmla="*/ 855343 w 1709737"/>
                  <a:gd name="connsiteY7" fmla="*/ 1100138 h 2034540"/>
                  <a:gd name="connsiteX8" fmla="*/ 855343 w 1709737"/>
                  <a:gd name="connsiteY8" fmla="*/ 2 h 2034540"/>
                  <a:gd name="connsiteX9" fmla="*/ 855343 w 1709737"/>
                  <a:gd name="connsiteY9" fmla="*/ 0 h 2034540"/>
                  <a:gd name="connsiteX10" fmla="*/ 855345 w 1709737"/>
                  <a:gd name="connsiteY10" fmla="*/ 1 h 2034540"/>
                  <a:gd name="connsiteX0" fmla="*/ 1709736 w 1709738"/>
                  <a:gd name="connsiteY0" fmla="*/ 466727 h 2034540"/>
                  <a:gd name="connsiteX1" fmla="*/ 1709734 w 1709738"/>
                  <a:gd name="connsiteY1" fmla="*/ 1567813 h 2034540"/>
                  <a:gd name="connsiteX2" fmla="*/ 1709738 w 1709738"/>
                  <a:gd name="connsiteY2" fmla="*/ 1567815 h 2034540"/>
                  <a:gd name="connsiteX3" fmla="*/ 855346 w 1709738"/>
                  <a:gd name="connsiteY3" fmla="*/ 2034540 h 2034540"/>
                  <a:gd name="connsiteX4" fmla="*/ 0 w 1709738"/>
                  <a:gd name="connsiteY4" fmla="*/ 1567815 h 2034540"/>
                  <a:gd name="connsiteX5" fmla="*/ 855345 w 1709738"/>
                  <a:gd name="connsiteY5" fmla="*/ 1100139 h 2034540"/>
                  <a:gd name="connsiteX6" fmla="*/ 855343 w 1709738"/>
                  <a:gd name="connsiteY6" fmla="*/ 1100138 h 2034540"/>
                  <a:gd name="connsiteX7" fmla="*/ 855343 w 1709738"/>
                  <a:gd name="connsiteY7" fmla="*/ 2 h 2034540"/>
                  <a:gd name="connsiteX8" fmla="*/ 855343 w 1709738"/>
                  <a:gd name="connsiteY8" fmla="*/ 0 h 2034540"/>
                  <a:gd name="connsiteX9" fmla="*/ 855345 w 1709738"/>
                  <a:gd name="connsiteY9" fmla="*/ 1 h 2034540"/>
                  <a:gd name="connsiteX0" fmla="*/ 1709736 w 1709736"/>
                  <a:gd name="connsiteY0" fmla="*/ 466727 h 2034540"/>
                  <a:gd name="connsiteX1" fmla="*/ 1709734 w 1709736"/>
                  <a:gd name="connsiteY1" fmla="*/ 1567813 h 2034540"/>
                  <a:gd name="connsiteX2" fmla="*/ 855346 w 1709736"/>
                  <a:gd name="connsiteY2" fmla="*/ 2034540 h 2034540"/>
                  <a:gd name="connsiteX3" fmla="*/ 0 w 1709736"/>
                  <a:gd name="connsiteY3" fmla="*/ 1567815 h 2034540"/>
                  <a:gd name="connsiteX4" fmla="*/ 855345 w 1709736"/>
                  <a:gd name="connsiteY4" fmla="*/ 1100139 h 2034540"/>
                  <a:gd name="connsiteX5" fmla="*/ 855343 w 1709736"/>
                  <a:gd name="connsiteY5" fmla="*/ 1100138 h 2034540"/>
                  <a:gd name="connsiteX6" fmla="*/ 855343 w 1709736"/>
                  <a:gd name="connsiteY6" fmla="*/ 2 h 2034540"/>
                  <a:gd name="connsiteX7" fmla="*/ 855343 w 1709736"/>
                  <a:gd name="connsiteY7" fmla="*/ 0 h 2034540"/>
                  <a:gd name="connsiteX8" fmla="*/ 855345 w 1709736"/>
                  <a:gd name="connsiteY8" fmla="*/ 1 h 2034540"/>
                  <a:gd name="connsiteX0" fmla="*/ 1709734 w 1709734"/>
                  <a:gd name="connsiteY0" fmla="*/ 1567813 h 2034540"/>
                  <a:gd name="connsiteX1" fmla="*/ 855346 w 1709734"/>
                  <a:gd name="connsiteY1" fmla="*/ 2034540 h 2034540"/>
                  <a:gd name="connsiteX2" fmla="*/ 0 w 1709734"/>
                  <a:gd name="connsiteY2" fmla="*/ 1567815 h 2034540"/>
                  <a:gd name="connsiteX3" fmla="*/ 855345 w 1709734"/>
                  <a:gd name="connsiteY3" fmla="*/ 1100139 h 2034540"/>
                  <a:gd name="connsiteX4" fmla="*/ 855343 w 1709734"/>
                  <a:gd name="connsiteY4" fmla="*/ 1100138 h 2034540"/>
                  <a:gd name="connsiteX5" fmla="*/ 855343 w 1709734"/>
                  <a:gd name="connsiteY5" fmla="*/ 2 h 2034540"/>
                  <a:gd name="connsiteX6" fmla="*/ 855343 w 1709734"/>
                  <a:gd name="connsiteY6" fmla="*/ 0 h 2034540"/>
                  <a:gd name="connsiteX7" fmla="*/ 855345 w 1709734"/>
                  <a:gd name="connsiteY7" fmla="*/ 1 h 2034540"/>
                  <a:gd name="connsiteX0" fmla="*/ 855346 w 855346"/>
                  <a:gd name="connsiteY0" fmla="*/ 2034540 h 2034540"/>
                  <a:gd name="connsiteX1" fmla="*/ 0 w 855346"/>
                  <a:gd name="connsiteY1" fmla="*/ 1567815 h 2034540"/>
                  <a:gd name="connsiteX2" fmla="*/ 855345 w 855346"/>
                  <a:gd name="connsiteY2" fmla="*/ 1100139 h 2034540"/>
                  <a:gd name="connsiteX3" fmla="*/ 855343 w 855346"/>
                  <a:gd name="connsiteY3" fmla="*/ 1100138 h 2034540"/>
                  <a:gd name="connsiteX4" fmla="*/ 855343 w 855346"/>
                  <a:gd name="connsiteY4" fmla="*/ 2 h 2034540"/>
                  <a:gd name="connsiteX5" fmla="*/ 855343 w 855346"/>
                  <a:gd name="connsiteY5" fmla="*/ 0 h 2034540"/>
                  <a:gd name="connsiteX6" fmla="*/ 855345 w 855346"/>
                  <a:gd name="connsiteY6" fmla="*/ 1 h 203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5346" h="2034540">
                    <a:moveTo>
                      <a:pt x="855346" y="2034540"/>
                    </a:moveTo>
                    <a:lnTo>
                      <a:pt x="0" y="1567815"/>
                    </a:lnTo>
                    <a:lnTo>
                      <a:pt x="855345" y="1100139"/>
                    </a:lnTo>
                    <a:cubicBezTo>
                      <a:pt x="855344" y="1100139"/>
                      <a:pt x="855344" y="1100138"/>
                      <a:pt x="855343" y="1100138"/>
                    </a:cubicBezTo>
                    <a:lnTo>
                      <a:pt x="855343" y="2"/>
                    </a:lnTo>
                    <a:lnTo>
                      <a:pt x="855343" y="0"/>
                    </a:lnTo>
                    <a:cubicBezTo>
                      <a:pt x="855344" y="0"/>
                      <a:pt x="855344" y="1"/>
                      <a:pt x="855345" y="1"/>
                    </a:cubicBez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02528A-0204-4F83-A3CC-B19E5ED41C75}"/>
                  </a:ext>
                </a:extLst>
              </p:cNvPr>
              <p:cNvCxnSpPr/>
              <p:nvPr/>
            </p:nvCxnSpPr>
            <p:spPr bwMode="ltGray">
              <a:xfrm>
                <a:off x="9981203" y="5098858"/>
                <a:ext cx="733213" cy="400531"/>
              </a:xfrm>
              <a:prstGeom prst="line">
                <a:avLst/>
              </a:pr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E694A-2FDE-4ED0-B17A-283BAEEEBC3F}"/>
                </a:ext>
              </a:extLst>
            </p:cNvPr>
            <p:cNvGrpSpPr/>
            <p:nvPr userDrawn="1"/>
          </p:nvGrpSpPr>
          <p:grpSpPr bwMode="ltGray">
            <a:xfrm>
              <a:off x="7545167" y="-21839"/>
              <a:ext cx="1192433" cy="1098538"/>
              <a:chOff x="7545167" y="-9139"/>
              <a:chExt cx="1192433" cy="1098538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014F876-92BB-450A-A3A6-EB7B6C2CB558}"/>
                  </a:ext>
                </a:extLst>
              </p:cNvPr>
              <p:cNvSpPr/>
              <p:nvPr userDrawn="1"/>
            </p:nvSpPr>
            <p:spPr bwMode="ltGray">
              <a:xfrm>
                <a:off x="7550108" y="-9139"/>
                <a:ext cx="591604" cy="774738"/>
              </a:xfrm>
              <a:custGeom>
                <a:avLst/>
                <a:gdLst>
                  <a:gd name="connsiteX0" fmla="*/ 24121 w 591604"/>
                  <a:gd name="connsiteY0" fmla="*/ 0 h 774738"/>
                  <a:gd name="connsiteX1" fmla="*/ 591604 w 591604"/>
                  <a:gd name="connsiteY1" fmla="*/ 0 h 774738"/>
                  <a:gd name="connsiteX2" fmla="*/ 591604 w 591604"/>
                  <a:gd name="connsiteY2" fmla="*/ 451265 h 774738"/>
                  <a:gd name="connsiteX3" fmla="*/ 0 w 591604"/>
                  <a:gd name="connsiteY3" fmla="*/ 774738 h 774738"/>
                  <a:gd name="connsiteX4" fmla="*/ 0 w 591604"/>
                  <a:gd name="connsiteY4" fmla="*/ 13162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1604" h="774738">
                    <a:moveTo>
                      <a:pt x="24121" y="0"/>
                    </a:moveTo>
                    <a:lnTo>
                      <a:pt x="591604" y="0"/>
                    </a:lnTo>
                    <a:lnTo>
                      <a:pt x="591604" y="451265"/>
                    </a:lnTo>
                    <a:lnTo>
                      <a:pt x="0" y="774738"/>
                    </a:lnTo>
                    <a:lnTo>
                      <a:pt x="0" y="13162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AFE4E51-6693-4C7C-9EE7-633EA9AAA2AC}"/>
                  </a:ext>
                </a:extLst>
              </p:cNvPr>
              <p:cNvSpPr/>
              <p:nvPr userDrawn="1"/>
            </p:nvSpPr>
            <p:spPr bwMode="ltGray">
              <a:xfrm>
                <a:off x="8141712" y="-9139"/>
                <a:ext cx="590944" cy="774738"/>
              </a:xfrm>
              <a:custGeom>
                <a:avLst/>
                <a:gdLst>
                  <a:gd name="connsiteX0" fmla="*/ 0 w 590944"/>
                  <a:gd name="connsiteY0" fmla="*/ 0 h 774738"/>
                  <a:gd name="connsiteX1" fmla="*/ 566850 w 590944"/>
                  <a:gd name="connsiteY1" fmla="*/ 0 h 774738"/>
                  <a:gd name="connsiteX2" fmla="*/ 590944 w 590944"/>
                  <a:gd name="connsiteY2" fmla="*/ 13162 h 774738"/>
                  <a:gd name="connsiteX3" fmla="*/ 590944 w 590944"/>
                  <a:gd name="connsiteY3" fmla="*/ 774738 h 774738"/>
                  <a:gd name="connsiteX4" fmla="*/ 0 w 590944"/>
                  <a:gd name="connsiteY4" fmla="*/ 451265 h 77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944" h="774738">
                    <a:moveTo>
                      <a:pt x="0" y="0"/>
                    </a:moveTo>
                    <a:lnTo>
                      <a:pt x="566850" y="0"/>
                    </a:lnTo>
                    <a:lnTo>
                      <a:pt x="590944" y="13162"/>
                    </a:lnTo>
                    <a:lnTo>
                      <a:pt x="590944" y="774738"/>
                    </a:lnTo>
                    <a:lnTo>
                      <a:pt x="0" y="451265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22550D5-A578-4C33-B405-092D50801565}"/>
                  </a:ext>
                </a:extLst>
              </p:cNvPr>
              <p:cNvSpPr/>
              <p:nvPr userDrawn="1"/>
            </p:nvSpPr>
            <p:spPr bwMode="ltGray">
              <a:xfrm>
                <a:off x="7545167" y="437185"/>
                <a:ext cx="1192433" cy="652214"/>
              </a:xfrm>
              <a:custGeom>
                <a:avLst/>
                <a:gdLst/>
                <a:ahLst/>
                <a:cxnLst/>
                <a:rect l="0" t="0" r="0" b="0"/>
                <a:pathLst>
                  <a:path w="1724025" h="942975">
                    <a:moveTo>
                      <a:pt x="862489" y="7144"/>
                    </a:moveTo>
                    <a:lnTo>
                      <a:pt x="7144" y="474821"/>
                    </a:lnTo>
                    <a:lnTo>
                      <a:pt x="862489" y="941546"/>
                    </a:lnTo>
                    <a:lnTo>
                      <a:pt x="1716881" y="474821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C88A0-A89F-42B9-B5E5-623E0E0D7555}"/>
                </a:ext>
              </a:extLst>
            </p:cNvPr>
            <p:cNvGrpSpPr/>
            <p:nvPr userDrawn="1"/>
          </p:nvGrpSpPr>
          <p:grpSpPr bwMode="ltGray">
            <a:xfrm>
              <a:off x="6256117" y="5896894"/>
              <a:ext cx="1057910" cy="971314"/>
              <a:chOff x="6256117" y="5896894"/>
              <a:chExt cx="1057910" cy="97131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4AD7328-AEE6-43BE-8744-DE52D5F8CC2E}"/>
                  </a:ext>
                </a:extLst>
              </p:cNvPr>
              <p:cNvSpPr/>
              <p:nvPr userDrawn="1"/>
            </p:nvSpPr>
            <p:spPr bwMode="ltGray">
              <a:xfrm>
                <a:off x="6256117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862489" y="1107281"/>
                    </a:moveTo>
                    <a:lnTo>
                      <a:pt x="7144" y="1574959"/>
                    </a:lnTo>
                    <a:lnTo>
                      <a:pt x="7144" y="473869"/>
                    </a:lnTo>
                    <a:lnTo>
                      <a:pt x="862489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0DC1356-0D84-4394-B0FF-A91903B8585E}"/>
                  </a:ext>
                </a:extLst>
              </p:cNvPr>
              <p:cNvSpPr/>
              <p:nvPr userDrawn="1"/>
            </p:nvSpPr>
            <p:spPr bwMode="ltGray">
              <a:xfrm>
                <a:off x="6781561" y="5896894"/>
                <a:ext cx="532466" cy="971314"/>
              </a:xfrm>
              <a:custGeom>
                <a:avLst/>
                <a:gdLst/>
                <a:ahLst/>
                <a:cxnLst/>
                <a:rect l="0" t="0" r="0" b="0"/>
                <a:pathLst>
                  <a:path w="866775" h="1581150">
                    <a:moveTo>
                      <a:pt x="7144" y="1107281"/>
                    </a:moveTo>
                    <a:lnTo>
                      <a:pt x="861536" y="1574959"/>
                    </a:lnTo>
                    <a:lnTo>
                      <a:pt x="861536" y="473869"/>
                    </a:lnTo>
                    <a:lnTo>
                      <a:pt x="7144" y="7144"/>
                    </a:lnTo>
                    <a:close/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CA4391C-EE34-4D39-AC03-6D3272F213DC}"/>
                  </a:ext>
                </a:extLst>
              </p:cNvPr>
              <p:cNvSpPr/>
              <p:nvPr userDrawn="1"/>
            </p:nvSpPr>
            <p:spPr bwMode="ltGray">
              <a:xfrm>
                <a:off x="6260506" y="6577107"/>
                <a:ext cx="1050305" cy="287297"/>
              </a:xfrm>
              <a:custGeom>
                <a:avLst/>
                <a:gdLst>
                  <a:gd name="connsiteX0" fmla="*/ 855344 w 1709736"/>
                  <a:gd name="connsiteY0" fmla="*/ 934401 h 1083252"/>
                  <a:gd name="connsiteX1" fmla="*/ 1709736 w 1709736"/>
                  <a:gd name="connsiteY1" fmla="*/ 467676 h 1083252"/>
                  <a:gd name="connsiteX2" fmla="*/ 855344 w 1709736"/>
                  <a:gd name="connsiteY2" fmla="*/ -1 h 1083252"/>
                  <a:gd name="connsiteX3" fmla="*/ -1 w 1709736"/>
                  <a:gd name="connsiteY3" fmla="*/ 467676 h 1083252"/>
                  <a:gd name="connsiteX4" fmla="*/ 1004194 w 1709736"/>
                  <a:gd name="connsiteY4" fmla="*/ 1083251 h 1083252"/>
                  <a:gd name="connsiteX0" fmla="*/ 855346 w 1709738"/>
                  <a:gd name="connsiteY0" fmla="*/ 934403 h 934403"/>
                  <a:gd name="connsiteX1" fmla="*/ 1709738 w 1709738"/>
                  <a:gd name="connsiteY1" fmla="*/ 467678 h 934403"/>
                  <a:gd name="connsiteX2" fmla="*/ 855346 w 1709738"/>
                  <a:gd name="connsiteY2" fmla="*/ 1 h 934403"/>
                  <a:gd name="connsiteX3" fmla="*/ 1 w 1709738"/>
                  <a:gd name="connsiteY3" fmla="*/ 467678 h 934403"/>
                  <a:gd name="connsiteX0" fmla="*/ 1709736 w 1709736"/>
                  <a:gd name="connsiteY0" fmla="*/ 467676 h 467676"/>
                  <a:gd name="connsiteX1" fmla="*/ 855344 w 1709736"/>
                  <a:gd name="connsiteY1" fmla="*/ -1 h 467676"/>
                  <a:gd name="connsiteX2" fmla="*/ -1 w 1709736"/>
                  <a:gd name="connsiteY2" fmla="*/ 467676 h 467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736" h="467676">
                    <a:moveTo>
                      <a:pt x="1709736" y="467676"/>
                    </a:moveTo>
                    <a:lnTo>
                      <a:pt x="855344" y="-1"/>
                    </a:lnTo>
                    <a:lnTo>
                      <a:pt x="-1" y="467676"/>
                    </a:lnTo>
                  </a:path>
                </a:pathLst>
              </a:custGeom>
              <a:noFill/>
              <a:ln w="17463" cap="flat">
                <a:solidFill>
                  <a:srgbClr val="D83B0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38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78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8F8AB5-FB80-42FF-814A-B6A17F9A60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6841" y="2098714"/>
            <a:ext cx="9144000" cy="2387600"/>
          </a:xfrm>
        </p:spPr>
        <p:txBody>
          <a:bodyPr anchor="ctr" anchorCtr="0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65832-E4EF-489D-9146-48B7A8201E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7" y="6237511"/>
            <a:ext cx="1685616" cy="722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069C3-D356-4F6D-880F-570A581ADE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400" y="6237511"/>
            <a:ext cx="1685614" cy="72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6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982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61555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85897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46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12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560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67168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74612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828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EmployeeKey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[Gender],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a new merged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FullName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 which is a concatenation of [FirstName],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MiddleName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LastName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with a space separator for all employees with a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in the year 1974.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0239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357020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[Employee] and a computed column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TeamMate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which references the name values from the [Employee] column.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Teams of two.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No one should be on more than one team.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Everyone should know their teammates name.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Unfortunately, one person will be left out :(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6583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DimGeography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DimCustomer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FactInternetSales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[City],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CountryRegionCode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EnglishCountryRegionName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where no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SalesAmount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occurred. Sort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CountryRegion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[City] in Ascending Order.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815848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15443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Dimension.Employee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Dimension.Customer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Union select a [Full Name] column for each unique name in ascending order.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[Full Name] field is an alias for the [Employee] and [Primary Contact] fields.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9988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EmailAddress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[Gender],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for all employees with a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between 19900101 and 19901231.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72505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DimCustomer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CustomerKey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EmailAddress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EnglishOccupation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YearlyIncome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for the customers whose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BirthDate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was not on a weekend (Saturday, Sunday).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796268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76998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Dimension.City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Fact.Order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Fact.Sale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ten longest delivery days average for [City Key], [City] and the computed column [Average Delivery Days] which is the days between [Order Date Key] and [Delivery Date Key] for all completed deliveries.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Include ties if applicable.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18237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Fact.Sale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a computed column [YYYYMM] which is the year and month representation of [Invoice Date Key], an aggregated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TotalProfit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 which is the sum of [Profit] and a computed column [Change Percentage] which is the month-over-month change of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TotalProfit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85807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76998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FactCallCenter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top 10 and bottom 10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DateKey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[Shift], [Calls],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AverageTimePerIssue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a computed column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TotalTime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which is the multiplication of [Calls]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AverageTimePerIssue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for the ‘PM’ [Shift]’s based on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TotalTime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in ascending order.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791153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15443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Dimension.City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[City Key], [City], [State Province] and [Sales Territory] where the [City] contains ‘A’, ‘d’ and ‘C’.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Case sensitive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3647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FactResellerSales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SalesOrderNumber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ResellerKey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EmployeeKey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a computed column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UnixTimestamp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which is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converted to its epoch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unix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time stamp equivalent.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05324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DimReseller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DimGeography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ResellerKey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BusinessType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ResellerName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NumberEmployees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ProductLine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AnnualRevenue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EnglishCountryRegionName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columns where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ResellerName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contains Bike or Bicycle and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CountryRegionCode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is not in DE or GB.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04654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178510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Dimension.Stock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Item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Dynamically select all of the text columns.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009320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320087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Fact.Order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[Order Key], [Description], [Quantity] and a computed column [Category] which evaluates the [Quantity] column based on the following criteria: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Less than 100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Between 100 and 250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More than 250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948098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FactResellerSales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SalesOrderNumber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the date part only for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ShipDate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SalesAmount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for all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ShipDate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]’s within the previous 7 years.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631337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Fact.Sale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Dimension.Customer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[Sale Key] , [Salesperson Key], [Description] and [Bill To Customer] sorted by the [Bill To Customer] in ascending order with all ‘N/A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’ values sorted last.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21006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Dimension.Transaction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Type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[Transaction Type Key] and [Transaction Type] where the second letter in [Transaction Type] is a lower-cased vowel ‘a’, ‘e’, ‘i’, ‘o’, ‘u’, ‘y’ or ‘w’.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487082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Dimension.Supplier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Fact.Transaction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a computed column [Supplier Key Reference] which is a combination of [Supplier Key] ,  “-” and [Supplier Reference] , [Supplier], [Category], [Primary Contact] where [Is Finalized] is false and [Supplier] is not ‘Unknown’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05961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EmployeeKey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[FirstName],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MiddleName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LastName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where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LastName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does not start with the letters ‘A’ , ‘B’ , ‘C’ , ‘D’ or ‘E’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0725230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83154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DimCurrency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CurrencyKey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CurrencyAlternateKey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CurrencyName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where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CurrencyName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contains two of the letter ‘e’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Case sensitive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Does not need to be in a row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945839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DimProduct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ProductAlternateKey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EnglishProductName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DealerPrice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a computed column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OverallPercentage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which is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DealerPrice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divided by the sum of all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DealerPrice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]’s where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DealerPrice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is not null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14397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29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178510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Fact.Sale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Partition the table based on the year of the [Invoice Date Key]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1038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40065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DimProduct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FactResellerSales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EnglishProductName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an aggregated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TotalRevenue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 which is the sum of a new computed column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TotalUnitPrice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made up of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OrderQuantity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multiplied by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UnitPrice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where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TotalRevenue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is above one million.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767562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30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DimPromotion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Dynamically rename all the column names inserting a space wherever a lowercase letter transitions into an uppercase letter.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852237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Fact.Order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OrderKey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[Description] where the modulo of the [Description] length divided by 10 is equal to 1.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97003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313932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[Employee Key], [Employee], [Is Salesperson], [Valid From] and [Valid To] where the following two conditions are met –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[Is Salesperson] is True, the [Valid To] year is not 9999 and the total days between [Valid From] and [Valid To] is greater than 365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[Is Salesperson] is False and the [Valid To] year is 9999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79845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Dimension.Stock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Item</a:t>
            </a: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[Stock Item Key], [Stock Item] and [Color] where the [Stock Item Key] is an even number and the [Color] is not N/A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2592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178510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DimEmployee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Dynamically select all the columns that do not contain the text ‘Key’.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4131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09288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WideWorldImportersDW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Fact.Sale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[Sale Key], [Customer Key], [Invoice Date Key], [Total Excluding Tax], [Tax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Amount] and [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Profit] where the [Invoice Date Key] is equal to the last date of each month.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46833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DAA1-7514-47A2-892A-8155447F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  <a:cs typeface="Leelawadee UI" panose="020B0502040204020203" pitchFamily="34" charset="-34"/>
              </a:rPr>
              <a:t>DAY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F955-A657-41BA-ACD4-9BF462F38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698171"/>
            <a:ext cx="11018520" cy="283154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Database: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AdventureWorksDW2017</a:t>
            </a: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Entity: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DimCustomer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FactInternetSales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Instructions:</a:t>
            </a:r>
          </a:p>
          <a:p>
            <a:pPr marL="0" indent="0"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[Gender],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EnglishEducation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and pivot the sum of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OrderQuantity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for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CommuteDistance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]. 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Sort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EnglishEducation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from the lowest education level to the highest and the [Gender] column 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in ascending order.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Re-order the [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CommuteDistance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] columns from the shortest to longest distance.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4D59F6F-A728-4865-B92A-AE9935E9E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74" y="5593489"/>
            <a:ext cx="1005840" cy="1005840"/>
          </a:xfrm>
          <a:prstGeom prst="rect">
            <a:avLst/>
          </a:prstGeom>
        </p:spPr>
      </p:pic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EA99191B-2453-42A4-9DDB-84E4DDC7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8" y="5486804"/>
            <a:ext cx="1219209" cy="12192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3EA8AA4-AAA1-49F7-8C34-DA88A460E967}"/>
              </a:ext>
            </a:extLst>
          </p:cNvPr>
          <p:cNvGrpSpPr/>
          <p:nvPr/>
        </p:nvGrpSpPr>
        <p:grpSpPr>
          <a:xfrm>
            <a:off x="10579506" y="5618730"/>
            <a:ext cx="1021572" cy="955356"/>
            <a:chOff x="9124950" y="1397319"/>
            <a:chExt cx="1518216" cy="14198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CC9875-A615-4C59-BD77-B03E0FE0B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8917" b="94268" l="10000" r="90000">
                          <a14:foregroundMark x1="12222" y1="16561" x2="12222" y2="16561"/>
                          <a14:foregroundMark x1="60000" y1="10191" x2="60000" y2="10191"/>
                          <a14:foregroundMark x1="43333" y1="34395" x2="43333" y2="34395"/>
                          <a14:foregroundMark x1="68889" y1="35032" x2="68889" y2="35032"/>
                          <a14:foregroundMark x1="88889" y1="39490" x2="88889" y2="39490"/>
                          <a14:foregroundMark x1="88889" y1="55414" x2="88889" y2="55414"/>
                          <a14:foregroundMark x1="88889" y1="70064" x2="88889" y2="70064"/>
                          <a14:foregroundMark x1="88889" y1="85987" x2="88889" y2="85987"/>
                          <a14:foregroundMark x1="67778" y1="92994" x2="67778" y2="92994"/>
                          <a14:foregroundMark x1="43333" y1="94268" x2="43333" y2="942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083454" y="1451407"/>
              <a:ext cx="559712" cy="976387"/>
            </a:xfrm>
            <a:prstGeom prst="rect">
              <a:avLst/>
            </a:prstGeom>
          </p:spPr>
        </p:pic>
        <p:pic>
          <p:nvPicPr>
            <p:cNvPr id="10" name="Picture 9" descr="A picture containing sitting, dark, white, sign&#10;&#10;Description automatically generated">
              <a:extLst>
                <a:ext uri="{FF2B5EF4-FFF2-40B4-BE49-F238E27FC236}">
                  <a16:creationId xmlns:a16="http://schemas.microsoft.com/office/drawing/2014/main" id="{4324C91F-8EA6-41E0-ABCC-EB3CC95E0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950" y="1397319"/>
              <a:ext cx="1419809" cy="14198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6101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_50191_Microsoft_Business_Application_Summit">
  <a:themeElements>
    <a:clrScheme name="Custom 11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394453"/>
      </a:accent1>
      <a:accent2>
        <a:srgbClr val="00B6C3"/>
      </a:accent2>
      <a:accent3>
        <a:srgbClr val="737373"/>
      </a:accent3>
      <a:accent4>
        <a:srgbClr val="002050"/>
      </a:accent4>
      <a:accent5>
        <a:srgbClr val="D2D2D2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_Application_Summit_16x9_Template_v03.potx" id="{AD01BDBA-9F91-4073-BD87-544D94789112}" vid="{DB23DB25-5606-4B86-8858-C6DB2523E9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16762</TotalTime>
  <Words>1534</Words>
  <Application>Microsoft Office PowerPoint</Application>
  <PresentationFormat>Widescreen</PresentationFormat>
  <Paragraphs>196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Segoe UI</vt:lpstr>
      <vt:lpstr>Segoe UI Black</vt:lpstr>
      <vt:lpstr>Segoe UI Semibold</vt:lpstr>
      <vt:lpstr>Segoe UI Semilight</vt:lpstr>
      <vt:lpstr>Wingdings</vt:lpstr>
      <vt:lpstr>5_50191_Microsoft_Business_Application_Summit</vt:lpstr>
      <vt:lpstr>DAY 1</vt:lpstr>
      <vt:lpstr>DAY 2</vt:lpstr>
      <vt:lpstr>DAY 3</vt:lpstr>
      <vt:lpstr>DAY 4</vt:lpstr>
      <vt:lpstr>DAY 5</vt:lpstr>
      <vt:lpstr>DAY 6</vt:lpstr>
      <vt:lpstr>DAY 7</vt:lpstr>
      <vt:lpstr>DAY 8</vt:lpstr>
      <vt:lpstr>DAY 9</vt:lpstr>
      <vt:lpstr>DAY 10</vt:lpstr>
      <vt:lpstr>DAY 11</vt:lpstr>
      <vt:lpstr>DAY 12</vt:lpstr>
      <vt:lpstr>DAY 13</vt:lpstr>
      <vt:lpstr>DAY 14</vt:lpstr>
      <vt:lpstr>DAY 15</vt:lpstr>
      <vt:lpstr>DAY 16</vt:lpstr>
      <vt:lpstr>DAY 17</vt:lpstr>
      <vt:lpstr>DAY 18</vt:lpstr>
      <vt:lpstr>DAY 19</vt:lpstr>
      <vt:lpstr>DAY 20</vt:lpstr>
      <vt:lpstr>DAY 21</vt:lpstr>
      <vt:lpstr>DAY 22</vt:lpstr>
      <vt:lpstr>DAY 23</vt:lpstr>
      <vt:lpstr>DAY 24</vt:lpstr>
      <vt:lpstr>DAY 25</vt:lpstr>
      <vt:lpstr>DAY 26</vt:lpstr>
      <vt:lpstr>DAY 27</vt:lpstr>
      <vt:lpstr>DAY 28</vt:lpstr>
      <vt:lpstr>DAY 29</vt:lpstr>
      <vt:lpstr>DAY 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Powers</dc:creator>
  <cp:lastModifiedBy>Alex Powers</cp:lastModifiedBy>
  <cp:revision>257</cp:revision>
  <dcterms:created xsi:type="dcterms:W3CDTF">2017-09-07T02:15:50Z</dcterms:created>
  <dcterms:modified xsi:type="dcterms:W3CDTF">2020-05-27T16:57:58Z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alpowers@microsoft.com</vt:lpwstr>
  </property>
  <property fmtid="{D5CDD505-2E9C-101B-9397-08002B2CF9AE}" pid="5" name="MSIP_Label_f42aa342-8706-4288-bd11-ebb85995028c_SetDate">
    <vt:lpwstr>2019-11-12T18:58:42.9503370Z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bd12f4c6-581a-4b94-b8f6-881b3b4b30fe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