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3b60111f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3b60111f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b60111f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b60111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b60111f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b60111f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b60111f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b60111f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3b60111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3b60111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3b60111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3b60111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3b60111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3b60111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b60111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b60111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3b60111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3b60111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3b60111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3b6011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3b60111f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3b60111f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b60111f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3b60111f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24" y="2858600"/>
            <a:ext cx="1811875" cy="18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0600" y="965325"/>
            <a:ext cx="576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프로토타입 발표</a:t>
            </a:r>
            <a:endParaRPr b="1" sz="3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0600" y="303525"/>
            <a:ext cx="5763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횡스크롤 </a:t>
            </a:r>
            <a:r>
              <a:rPr lang="ko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2D</a:t>
            </a:r>
            <a:r>
              <a:rPr b="1" lang="ko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슈팅게임</a:t>
            </a:r>
            <a:endParaRPr b="1" sz="3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0600" y="1841275"/>
            <a:ext cx="57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팀명: 트리티니</a:t>
            </a:r>
            <a:endParaRPr b="1"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0675" y="2238850"/>
            <a:ext cx="57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조원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: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625" y="1010275"/>
            <a:ext cx="5728374" cy="307202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00850" y="28586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여동민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064725" y="28586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한상준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14225" y="458505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이은희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183500" y="146175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상준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394275" y="326300"/>
            <a:ext cx="73950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●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Switch 문으로 4가지 패턴 구현</a:t>
            </a:r>
            <a:endParaRPr b="1" sz="1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코루틴을 사용해 보스 등장씬 구현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여러 실패를 경험하고 애니메이션 활용으로 방식 전환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등장 &gt; 공격 패턴1 &gt; 분노 패턴 &gt; 사망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1880" l="0" r="0" t="-1880"/>
          <a:stretch/>
        </p:blipFill>
        <p:spPr>
          <a:xfrm>
            <a:off x="1852450" y="2263450"/>
            <a:ext cx="4695350" cy="2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183500" y="146175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상준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444300" y="894000"/>
            <a:ext cx="7395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유튜브 강의를 단편적으로 보는것만으로는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보스패턴 구현을 이해하는것이 힘들어</a:t>
            </a:r>
            <a:b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처음부터 한번 재빨리 제작해서 숙달하는것이 </a:t>
            </a:r>
            <a:b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이후 프로젝트 개발에 수월해질것이라고 생각함</a:t>
            </a:r>
            <a:b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허나 한번 해본 게임이라 쉬울거라는 예상과는 달리 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제작에 시간을 매우 빼앗기는 바람에</a:t>
            </a:r>
            <a:b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정작 팀프로젝트에 많은 기여를 하지 못했다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100" y="682688"/>
            <a:ext cx="1656675" cy="3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83500" y="146175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은희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434300" y="326300"/>
            <a:ext cx="7395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●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 Spawn Manager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○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reader를 활용한 stage1.txt 파일을 읽어</a:t>
            </a:r>
            <a:b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시간, 적 유형, 위치 } 값에 따라 적 소환 구현 시도</a:t>
            </a:r>
            <a:b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●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 S </a:t>
            </a:r>
            <a:r>
              <a:rPr b="1" lang="ko" sz="16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r>
              <a:rPr b="1" lang="ko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출격 &gt; 정지 &gt; 플레이어 주시 + 사격 &gt; 후퇴 }</a:t>
            </a:r>
            <a:endParaRPr b="1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○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라이덴 X의 소형 몹 행동 패턴을 그대로 카피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○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브레이크 라인을 만들어 정지 구현.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○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열거형과 switch문으로 행동 패턴 구현.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83500" y="146175"/>
            <a:ext cx="539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이은희의 어려웠던점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434275" y="630225"/>
            <a:ext cx="73950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●"/>
            </a:pPr>
            <a:r>
              <a:rPr b="1"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일단 “내가 이걸 알고 있나?” 라고</a:t>
            </a:r>
            <a:endParaRPr b="1"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스스로 질문하는 순간 중력 500배</a:t>
            </a:r>
            <a:endParaRPr b="1"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mic Sans MS"/>
              <a:buChar char="●"/>
            </a:pPr>
            <a:r>
              <a:rPr b="1"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눈치없이 질문할 수 있는 친구는 오직       GPT</a:t>
            </a:r>
            <a:endParaRPr b="1"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Comic Sans MS"/>
              <a:buChar char="●"/>
            </a:pPr>
            <a:r>
              <a:rPr b="1" lang="ko" sz="11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플레이어를 주시하는 코드를 넣었는데</a:t>
            </a:r>
            <a:endParaRPr b="1" sz="11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Z축 만 회전하는게 아닌 x,y,z 값이 전부 변함;;</a:t>
            </a:r>
            <a:endParaRPr b="1" sz="11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“왜?” 시전하면 또 중력 500배 </a:t>
            </a:r>
            <a:r>
              <a:rPr b="1" lang="ko" sz="11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(Vector3 와 Quaternion의 개념 부재) + 호도법을 공부 해야한다…</a:t>
            </a:r>
            <a:br>
              <a:rPr b="1" lang="ko" sz="11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11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●"/>
            </a:pPr>
            <a:r>
              <a:rPr b="1"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List, 배열, string reader, 오브젝트 풀링의</a:t>
            </a:r>
            <a:endParaRPr b="1" sz="13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이해도 부족으로 인해 개발 기간 상당 소요…</a:t>
            </a:r>
            <a:endParaRPr b="1"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Comic Sans MS"/>
              <a:buChar char="●"/>
            </a:pPr>
            <a:r>
              <a:rPr b="1" lang="ko" sz="13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와중에 수업도 복습 못 함… 안돼…</a:t>
            </a:r>
            <a:endParaRPr b="1" sz="13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Font typeface="Comic Sans MS"/>
              <a:buChar char="●"/>
            </a:pPr>
            <a:r>
              <a:rPr b="1" lang="ko" sz="13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깃은 또 파일 몇번 날려먹고, 깃 헙에 프로젝트 파일 만들기,이그노어 파일 작동 원리 등등 다시 배우면서 프로젝트 진행함…</a:t>
            </a:r>
            <a:endParaRPr b="1" sz="13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475" y="1351101"/>
            <a:ext cx="412426" cy="4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83650" y="1637775"/>
            <a:ext cx="20100" cy="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3450" y="196800"/>
            <a:ext cx="57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23600" y="1109738"/>
            <a:ext cx="576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트리니티: 세명이라서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418625" y="1667763"/>
            <a:ext cx="57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3900475" y="12"/>
            <a:ext cx="5243525" cy="5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83450" y="196800"/>
            <a:ext cx="57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3625" y="999663"/>
            <a:ext cx="57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2D 횡 스크롤 슈팅게임: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006044" y="935700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기획: 겜 만들어 본 사람이 없음</a:t>
            </a:r>
            <a:endParaRPr b="1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006050" y="1335900"/>
            <a:ext cx="31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개발</a:t>
            </a:r>
            <a:r>
              <a:rPr b="1" lang="ko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: 겜 만들어 본 사람이 없음</a:t>
            </a:r>
            <a:endParaRPr b="1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5" y="1787850"/>
            <a:ext cx="4082775" cy="3139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421875" y="1876200"/>
            <a:ext cx="484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2일 동안</a:t>
            </a:r>
            <a:b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우매함의 봉우리를 열심히 오르다가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다른 분의 설득 덕분에</a:t>
            </a:r>
            <a:b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드디어 개발을 시작 하기에 이르렀고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운이 좋게도 미리 정해 놓았던</a:t>
            </a:r>
            <a:b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난이도가 낮은 2D 슈팅게임에서</a:t>
            </a:r>
            <a:b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2D슈팅 게임을 횡으로 만들자 해서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우여곡절 끝에 3일만에 개발 시작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D9D9D9"/>
                </a:solidFill>
                <a:latin typeface="Comic Sans MS"/>
                <a:ea typeface="Comic Sans MS"/>
                <a:cs typeface="Comic Sans MS"/>
                <a:sym typeface="Comic Sans MS"/>
              </a:rPr>
              <a:t>지금은 열심히 절망의 계곡에서 헤엄 치는중.</a:t>
            </a:r>
            <a:endParaRPr b="1">
              <a:solidFill>
                <a:srgbClr val="D9D9D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83450" y="196800"/>
            <a:ext cx="57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23600" y="1109738"/>
            <a:ext cx="57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파트 어케 나눔? (1)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84275" y="1837900"/>
            <a:ext cx="30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팀장 누가 하실래요?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775100" y="3311500"/>
            <a:ext cx="873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mic Sans MS"/>
              <a:buChar char="-"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“대충 개발 해 봤다는 말” 여동민 개발 팀장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798075" y="2310150"/>
            <a:ext cx="423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omic Sans MS"/>
              <a:buChar char="-"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“제가 할게요” 이은희 팀장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84275" y="2833350"/>
            <a:ext cx="145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개발 팀장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83450" y="196800"/>
            <a:ext cx="57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3600" y="1109738"/>
            <a:ext cx="57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파트 어케 나눔? (2)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64325" y="1837900"/>
            <a:ext cx="83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이은희: “아트 왜 함? 기능 구현 하기도 바쁨”</a:t>
            </a:r>
            <a:endParaRPr b="1" sz="20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4325" y="3082500"/>
            <a:ext cx="83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이은희: “👀… 시간 나면 아트 하는것도 좋을듯요”</a:t>
            </a:r>
            <a:endParaRPr b="1" sz="20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64325" y="2460200"/>
            <a:ext cx="831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한상준,여동민: 서로 아트 얘기 하면서 신남</a:t>
            </a:r>
            <a:endParaRPr b="1" sz="20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64325" y="3704800"/>
            <a:ext cx="7396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개발: 여동민, 한상준, 이은희</a:t>
            </a:r>
            <a:endParaRPr b="1" sz="22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아트: 여동민, 한상준</a:t>
            </a:r>
            <a:endParaRPr b="1" sz="22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83450" y="196800"/>
            <a:ext cx="57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</a:t>
            </a:r>
            <a:endParaRPr b="1" sz="3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23600" y="1109738"/>
            <a:ext cx="576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파트 어케 나눔? (3)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84225" y="1730875"/>
            <a:ext cx="658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동민님</a:t>
            </a: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플레이어+게임매니저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84225" y="2254075"/>
            <a:ext cx="658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상준</a:t>
            </a: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님: 보스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84225" y="2777275"/>
            <a:ext cx="658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이은희</a:t>
            </a: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잡몹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23600" y="3503200"/>
            <a:ext cx="658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결론: 크게 나눠서 하고 싶은거 골랐습니다.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83450" y="196800"/>
            <a:ext cx="576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프로토 타입 계획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43575" y="1151850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동민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547100" y="1151850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은희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605050" y="1151838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상준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83450" y="1705950"/>
            <a:ext cx="322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 이동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이동시 잔상효과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 </a:t>
            </a: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사격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 총알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Manager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605050" y="1705950"/>
            <a:ext cx="4973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Boss 등장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4개의 공격 패턴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조건 달성시 분노 상태 돌입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사망시 발악패턴 구현 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omic Sans MS"/>
              <a:buChar char="+"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아이템 제작 도전</a:t>
            </a:r>
            <a:endParaRPr sz="2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547100" y="1705950"/>
            <a:ext cx="3862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 소환 패턴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EnemyS,M,L에 따른 행동 패턴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●"/>
            </a:pPr>
            <a:r>
              <a:rPr lang="ko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EnemyS는 only 스크립트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Char char="+"/>
            </a:pP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EnemyL 에</a:t>
            </a:r>
            <a:b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* ”신의 살갗의 두명” 패턴 구현</a:t>
            </a:r>
            <a:br>
              <a:rPr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10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* 대충 동시에 죽여야 한다는 뜻</a:t>
            </a:r>
            <a:endParaRPr sz="10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183500" y="146175"/>
            <a:ext cx="80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동민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394275" y="326300"/>
            <a:ext cx="8405700" cy="5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●"/>
            </a:pPr>
            <a:r>
              <a:rPr b="1"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Player 이동에 대쉬를 추가 </a:t>
            </a:r>
            <a:r>
              <a:rPr b="1" lang="ko" sz="16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* </a:t>
            </a:r>
            <a:r>
              <a:rPr b="1" lang="ko" sz="15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더 다양한 플레이를 할 수 있을거라 판단</a:t>
            </a:r>
            <a:endParaRPr b="1" sz="1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이동 속도를 순간 2배로 증가 시키고 원상복구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잔상(ghost)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조작성과 간지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플레이어 위치에 프리펩을 생성후 삭제하는 식으로 구현</a:t>
            </a:r>
            <a:b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자동 사격 / 수동 사격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상황에 따른 모드 조절의 필요성을 생각해 추가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자동 사격은 사격 딜레이가 길지만 이동에 집중 할 수 있음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수동 사격은 사격 딜레이가 작아 공격에 집중할 수 있음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●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Manager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UI와 상호작용을 위해 생성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omic Sans MS"/>
              <a:buChar char="○"/>
            </a:pPr>
            <a:r>
              <a:rPr b="1" lang="ko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rPr>
              <a:t>시작,일시정지,재개,게임종료(over,clear) 를 판단함</a:t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93500" y="156150"/>
            <a:ext cx="528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동민님의 어려웠던점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615000" y="1004725"/>
            <a:ext cx="7395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Sans MS"/>
              <a:buChar char="●"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게임 메니저를 처음 만들어보는거라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구현하는데 많은 자료조사가 필요했고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Sans MS"/>
              <a:buChar char="●"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무엇보다 각 자료마다 게임 메니저의 형태가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다양하여 더욱 힘들다…아직도 구현을 완벽하게 하지 못했다.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Sans MS"/>
              <a:buChar char="●"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무엇보다 내가 잘 만들고있는지도 잘 모르겠다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