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The chart illustrates that Iron Maiden has earned the most money among artists.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has earned the most?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C3742-4EAA-4FF0-A03E-1B0BF758C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0" y="1498304"/>
            <a:ext cx="4414559" cy="29128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Led Zeppelin holds the record for the most songs created by an artist, with 114 tracks. U2 holds the second with 112 tracks.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Who is writing the rock music?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241DEB-26E1-4B7F-B7F8-93706CF19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1" y="1494660"/>
            <a:ext cx="4415738" cy="2920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With $833 (nearly 36% of the total sales), Jane Peacock holds the first place. Margaret Park came second with $775, while Steve Johnson placed the third with $720 total sales.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employee made the most sales?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02D0B-1C14-44A3-BDAD-21C1D851F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0" y="1497039"/>
            <a:ext cx="4410519" cy="2915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For each country, the chart shows the customer who has spent the most money on music.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customer's name is followed by the country's code name.</a:t>
            </a: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spent the most on music for each country?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96476-F377-496C-9321-7FA09102D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5" y="1494659"/>
            <a:ext cx="4414684" cy="29201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154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Who has earned the most?</vt:lpstr>
      <vt:lpstr>  Who is writing the rock music?</vt:lpstr>
      <vt:lpstr>  Which employee made the most sales?</vt:lpstr>
      <vt:lpstr>  Who spent the most on music for each country?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AEhab</dc:creator>
  <cp:lastModifiedBy>Ahmed Ehab</cp:lastModifiedBy>
  <cp:revision>14</cp:revision>
  <dcterms:modified xsi:type="dcterms:W3CDTF">2022-07-11T11:50:41Z</dcterms:modified>
</cp:coreProperties>
</file>