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7" r:id="rId20"/>
    <p:sldId id="264" r:id="rId21"/>
    <p:sldId id="289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12/11/2015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12/11/2015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12/11/2015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V1.0 – 8th 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Quick openETCS Tutorial in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Eclipse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openETCS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open </a:t>
            </a:r>
            <a:r>
              <a:rPr lang="fr-FR" sz="2800" dirty="0" err="1"/>
              <a:t>Reqcycle</a:t>
            </a:r>
            <a:r>
              <a:rPr lang="fr-FR" sz="2800" dirty="0"/>
              <a:t> 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err="1" smtClean="0"/>
              <a:t>Rererence</a:t>
            </a:r>
            <a:r>
              <a:rPr lang="fr-FR" sz="2800" dirty="0" smtClean="0"/>
              <a:t>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37" y="4774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 (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780559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Open </a:t>
            </a:r>
            <a:r>
              <a:rPr lang="fr-FR" sz="3600" dirty="0" err="1" smtClean="0"/>
              <a:t>requirement</a:t>
            </a:r>
            <a:r>
              <a:rPr lang="fr-FR" sz="3600" dirty="0" smtClean="0"/>
              <a:t> </a:t>
            </a:r>
            <a:r>
              <a:rPr lang="fr-FR" sz="3600" dirty="0" err="1" smtClean="0"/>
              <a:t>view</a:t>
            </a:r>
            <a:r>
              <a:rPr lang="fr-FR" sz="3600" dirty="0" smtClean="0"/>
              <a:t> and </a:t>
            </a:r>
            <a:r>
              <a:rPr lang="fr-FR" sz="3600" dirty="0" err="1" smtClean="0"/>
              <a:t>expand</a:t>
            </a:r>
            <a:r>
              <a:rPr lang="fr-FR" sz="3600" dirty="0" smtClean="0"/>
              <a:t> </a:t>
            </a:r>
            <a:r>
              <a:rPr lang="fr-FR" sz="3600" dirty="0" err="1" smtClean="0"/>
              <a:t>nodes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5" y="1354668"/>
            <a:ext cx="6164865" cy="527957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12/11/2015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Load</a:t>
            </a:r>
            <a:r>
              <a:rPr lang="fr-FR" dirty="0" smtClean="0"/>
              <a:t> ETCS papyrus SysML model (do not care of </a:t>
            </a:r>
            <a:r>
              <a:rPr lang="fr-FR" dirty="0" err="1" smtClean="0"/>
              <a:t>Scade</a:t>
            </a:r>
            <a:r>
              <a:rPr lang="fr-FR" dirty="0" smtClean="0"/>
              <a:t> profiles for </a:t>
            </a:r>
            <a:r>
              <a:rPr lang="fr-FR" dirty="0" err="1" smtClean="0"/>
              <a:t>now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1278467" y="1513486"/>
            <a:ext cx="6510867" cy="5241703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12/11/2015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12/11/2015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(</a:t>
            </a:r>
            <a:r>
              <a:rPr lang="fr-FR" dirty="0" err="1" smtClean="0"/>
              <a:t>with</a:t>
            </a:r>
            <a:r>
              <a:rPr lang="fr-FR" dirty="0" smtClean="0"/>
              <a:t> patchs) for modification of </a:t>
            </a:r>
            <a:r>
              <a:rPr lang="fr-FR" dirty="0" err="1" smtClean="0"/>
              <a:t>attribute</a:t>
            </a:r>
            <a:r>
              <a:rPr lang="fr-FR" dirty="0" smtClean="0"/>
              <a:t> values and csv export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abd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to </a:t>
            </a:r>
            <a:r>
              <a:rPr lang="fr-FR" sz="3200" dirty="0" err="1" smtClean="0"/>
              <a:t>refresh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12/11/2015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12/11/2015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12/11/2015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12/11/2015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Installation part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</a:t>
            </a:r>
            <a:r>
              <a:rPr lang="fr-FR" dirty="0" smtClean="0"/>
              <a:t>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(8)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</a:t>
            </a:r>
            <a:r>
              <a:rPr lang="fr-FR" sz="2400" dirty="0"/>
              <a:t>wiki tutorial </a:t>
            </a:r>
            <a:r>
              <a:rPr lang="fr-FR" sz="1400" dirty="0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and </a:t>
            </a:r>
            <a:r>
              <a:rPr lang="fr-FR" sz="2400" dirty="0" err="1" smtClean="0"/>
              <a:t>illustrated</a:t>
            </a:r>
            <a:r>
              <a:rPr lang="fr-FR" sz="2400" dirty="0" smtClean="0"/>
              <a:t> on openETCS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9 to 11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12/11/2015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ReqCycle OpenETCS configuration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572</Words>
  <Application>Microsoft Macintosh PowerPoint</Application>
  <PresentationFormat>Présentation à l'écran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Installation part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configuration</vt:lpstr>
      <vt:lpstr>Creation of traceability links</vt:lpstr>
      <vt:lpstr>Initialize Eclipse projects</vt:lpstr>
      <vt:lpstr>Goto  « Requirement sources view »  and create ReqIF requirement source for chapter3 by following tutorial (see next slides) To do for all other chapters</vt:lpstr>
      <vt:lpstr>Import of chapter3.reqIF – mapping with custom data model (select both elements and map)</vt:lpstr>
      <vt:lpstr>Open requirement view and expand nodes</vt:lpstr>
      <vt:lpstr>Examples of links to create</vt:lpstr>
      <vt:lpstr>Load ETCS papyrus SysML model (do not care of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to refresh)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174</cp:revision>
  <dcterms:created xsi:type="dcterms:W3CDTF">2015-11-05T18:07:30Z</dcterms:created>
  <dcterms:modified xsi:type="dcterms:W3CDTF">2015-11-12T09:59:16Z</dcterms:modified>
</cp:coreProperties>
</file>