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9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8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8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4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6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5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0" y="83813"/>
            <a:ext cx="9012308" cy="6676435"/>
            <a:chOff x="0" y="83813"/>
            <a:chExt cx="9012308" cy="6676435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6034649" y="1480145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/>
          </p:nvSpPr>
          <p:spPr>
            <a:xfrm>
              <a:off x="0" y="83814"/>
              <a:ext cx="1149679" cy="576189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458" y="1144247"/>
              <a:ext cx="853237" cy="4631316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984229" y="6270315"/>
              <a:ext cx="1635153" cy="412098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application executable code</a:t>
              </a:r>
              <a:endParaRPr lang="eu-ES" sz="1100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836615" y="4542693"/>
              <a:ext cx="1207453" cy="1016001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Architecture and Design Document</a:t>
              </a:r>
            </a:p>
            <a:p>
              <a:pPr algn="ctr"/>
              <a:r>
                <a:rPr lang="eu-ES" sz="1400" dirty="0" smtClean="0"/>
                <a:t>(Draft)</a:t>
              </a:r>
              <a:endParaRPr lang="eu-ES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/>
                <a:t>track</a:t>
              </a:r>
              <a:endParaRPr lang="fr-FR" sz="1200" dirty="0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3311135" y="2092427"/>
              <a:ext cx="2211394" cy="3280508"/>
              <a:chOff x="3780692" y="2271632"/>
              <a:chExt cx="2338391" cy="2788072"/>
            </a:xfrm>
            <a:solidFill>
              <a:srgbClr val="0000FF"/>
            </a:solidFill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3780692" y="2271632"/>
                <a:ext cx="2338391" cy="2788072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</a:t>
                </a:r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5156" y="2885226"/>
                <a:ext cx="2034760" cy="2062890"/>
              </a:xfrm>
              <a:prstGeom prst="rect">
                <a:avLst/>
              </a:prstGeom>
              <a:grpFill/>
            </p:spPr>
          </p:pic>
        </p:grpSp>
        <p:grpSp>
          <p:nvGrpSpPr>
            <p:cNvPr id="17" name="Grouper 16"/>
            <p:cNvGrpSpPr/>
            <p:nvPr/>
          </p:nvGrpSpPr>
          <p:grpSpPr>
            <a:xfrm>
              <a:off x="4757615" y="1315745"/>
              <a:ext cx="1141220" cy="333078"/>
              <a:chOff x="5013395" y="1711001"/>
              <a:chExt cx="1141220" cy="333078"/>
            </a:xfrm>
          </p:grpSpPr>
          <p:sp>
            <p:nvSpPr>
              <p:cNvPr id="70" name="Rectangle à coins arrondis 6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58336" y="1746173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2" name="Rectangle à coins arrondis 71"/>
              <p:cNvSpPr/>
              <p:nvPr/>
            </p:nvSpPr>
            <p:spPr>
              <a:xfrm>
                <a:off x="5152122" y="1800883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18" name="Connecteur droit avec flèche 17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2" idx="3"/>
              <a:endCxn id="7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03923" y="3010521"/>
              <a:ext cx="22072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590800" y="1237561"/>
              <a:ext cx="0" cy="170297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848912" y="1909848"/>
              <a:ext cx="80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Scope</a:t>
              </a:r>
              <a:endParaRPr lang="fr-FR" sz="1400" dirty="0"/>
            </a:p>
          </p:txBody>
        </p:sp>
        <p:cxnSp>
          <p:nvCxnSpPr>
            <p:cNvPr id="24" name="Connecteur droit avec flèche 23"/>
            <p:cNvCxnSpPr>
              <a:endCxn id="9" idx="3"/>
            </p:cNvCxnSpPr>
            <p:nvPr/>
          </p:nvCxnSpPr>
          <p:spPr>
            <a:xfrm flipH="1">
              <a:off x="3044068" y="5050694"/>
              <a:ext cx="450970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5279546" y="6279045"/>
              <a:ext cx="1492700" cy="432675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Runtime System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46754" y="5909101"/>
              <a:ext cx="1267477" cy="636383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6553200" y="2705936"/>
              <a:ext cx="2459108" cy="3203165"/>
              <a:chOff x="6271846" y="3048000"/>
              <a:chExt cx="2582635" cy="2989385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6271846" y="3048000"/>
                <a:ext cx="2582635" cy="298938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executable SCADE</a:t>
                </a:r>
              </a:p>
              <a:p>
                <a:pPr algn="ctr"/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grpSp>
            <p:nvGrpSpPr>
              <p:cNvPr id="63" name="Grouper 62"/>
              <p:cNvGrpSpPr/>
              <p:nvPr/>
            </p:nvGrpSpPr>
            <p:grpSpPr>
              <a:xfrm>
                <a:off x="6994588" y="5143842"/>
                <a:ext cx="1694138" cy="550829"/>
                <a:chOff x="7078605" y="5378304"/>
                <a:chExt cx="1694138" cy="550829"/>
              </a:xfrm>
            </p:grpSpPr>
            <p:sp>
              <p:nvSpPr>
                <p:cNvPr id="67" name="Rectangle à coins arrondis 66"/>
                <p:cNvSpPr/>
                <p:nvPr/>
              </p:nvSpPr>
              <p:spPr>
                <a:xfrm>
                  <a:off x="7078605" y="5378304"/>
                  <a:ext cx="1492700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8" name="Rectangle à coins arrondis 67"/>
                <p:cNvSpPr/>
                <p:nvPr/>
              </p:nvSpPr>
              <p:spPr>
                <a:xfrm>
                  <a:off x="7133315" y="5433027"/>
                  <a:ext cx="152214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9" name="Rectangle à coins arrondis 68"/>
                <p:cNvSpPr/>
                <p:nvPr/>
              </p:nvSpPr>
              <p:spPr>
                <a:xfrm>
                  <a:off x="7217332" y="5517035"/>
                  <a:ext cx="1555411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Detailed design function model</a:t>
                  </a:r>
                  <a:endParaRPr lang="eu-ES" sz="1100" dirty="0"/>
                </a:p>
              </p:txBody>
            </p:sp>
          </p:grpSp>
          <p:sp>
            <p:nvSpPr>
              <p:cNvPr id="64" name="Rectangle à coins arrondis 63"/>
              <p:cNvSpPr/>
              <p:nvPr/>
            </p:nvSpPr>
            <p:spPr>
              <a:xfrm>
                <a:off x="6600661" y="5725782"/>
                <a:ext cx="1115122" cy="255589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Types model</a:t>
                </a:r>
                <a:endParaRPr lang="eu-ES" sz="1100" dirty="0"/>
              </a:p>
            </p:txBody>
          </p:sp>
          <p:sp>
            <p:nvSpPr>
              <p:cNvPr id="65" name="Rectangle à coins arrondis 64"/>
              <p:cNvSpPr/>
              <p:nvPr/>
            </p:nvSpPr>
            <p:spPr>
              <a:xfrm>
                <a:off x="6417655" y="4159523"/>
                <a:ext cx="1774856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6532211" y="4258274"/>
                <a:ext cx="1756517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</p:grpSp>
        <p:cxnSp>
          <p:nvCxnSpPr>
            <p:cNvPr id="28" name="Connecteur droit avec flèche 27"/>
            <p:cNvCxnSpPr/>
            <p:nvPr/>
          </p:nvCxnSpPr>
          <p:spPr>
            <a:xfrm>
              <a:off x="5481716" y="3908013"/>
              <a:ext cx="1071484" cy="1639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452439" y="3341817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30" name="Connecteur droit avec flèche 29"/>
            <p:cNvCxnSpPr>
              <a:endCxn id="67" idx="1"/>
            </p:cNvCxnSpPr>
            <p:nvPr/>
          </p:nvCxnSpPr>
          <p:spPr>
            <a:xfrm>
              <a:off x="5330573" y="4701077"/>
              <a:ext cx="1910800" cy="47136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537176" y="4376560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Functional</a:t>
              </a:r>
              <a:r>
                <a:rPr lang="fr-FR" sz="1400" dirty="0" smtClean="0"/>
                <a:t> block</a:t>
              </a:r>
              <a:endParaRPr lang="fr-FR" sz="1400" dirty="0"/>
            </a:p>
          </p:txBody>
        </p:sp>
        <p:cxnSp>
          <p:nvCxnSpPr>
            <p:cNvPr id="32" name="Connecteur droit avec flèche 31"/>
            <p:cNvCxnSpPr>
              <a:endCxn id="69" idx="1"/>
            </p:cNvCxnSpPr>
            <p:nvPr/>
          </p:nvCxnSpPr>
          <p:spPr>
            <a:xfrm>
              <a:off x="4847322" y="4786923"/>
              <a:ext cx="2526143" cy="53417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endCxn id="66" idx="1"/>
            </p:cNvCxnSpPr>
            <p:nvPr/>
          </p:nvCxnSpPr>
          <p:spPr>
            <a:xfrm>
              <a:off x="5522529" y="4090235"/>
              <a:ext cx="1278583" cy="133309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188136" y="4328308"/>
              <a:ext cx="0" cy="8405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87808" y="4507365"/>
              <a:ext cx="92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chemeClr val="bg1"/>
                  </a:solidFill>
                </a:rPr>
                <a:t>integration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648731" y="5947460"/>
              <a:ext cx="1" cy="33158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93192" y="5926638"/>
              <a:ext cx="141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/>
                <a:t>Generates</a:t>
              </a:r>
              <a:r>
                <a:rPr lang="fr-FR" sz="1200" dirty="0" smtClean="0"/>
                <a:t> (KCG)</a:t>
              </a:r>
              <a:endParaRPr lang="fr-FR" sz="1200" dirty="0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1514231" y="5859180"/>
              <a:ext cx="5286881" cy="47973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rot="21334617">
              <a:off x="3533032" y="6021589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0" name="Connecteur droit avec flèche 39"/>
            <p:cNvCxnSpPr>
              <a:endCxn id="25" idx="1"/>
            </p:cNvCxnSpPr>
            <p:nvPr/>
          </p:nvCxnSpPr>
          <p:spPr>
            <a:xfrm>
              <a:off x="1514231" y="6491547"/>
              <a:ext cx="3765315" cy="383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165226" y="6452471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8018152" y="4328308"/>
              <a:ext cx="0" cy="59369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>
              <a:off x="8714770" y="1837097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7655757" y="2084209"/>
              <a:ext cx="1066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Validation scenario</a:t>
              </a:r>
              <a:endParaRPr lang="fr-FR" sz="1400" dirty="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H="1">
              <a:off x="8596552" y="1702015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r 45"/>
            <p:cNvGrpSpPr/>
            <p:nvPr/>
          </p:nvGrpSpPr>
          <p:grpSpPr>
            <a:xfrm>
              <a:off x="7125461" y="1270804"/>
              <a:ext cx="1785382" cy="639044"/>
              <a:chOff x="6547443" y="2168767"/>
              <a:chExt cx="1785382" cy="639044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6547443" y="216876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6621691" y="221370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6715477" y="229772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cxnSp>
          <p:nvCxnSpPr>
            <p:cNvPr id="47" name="Connecteur droit avec flèche 46"/>
            <p:cNvCxnSpPr>
              <a:endCxn id="64" idx="1"/>
            </p:cNvCxnSpPr>
            <p:nvPr/>
          </p:nvCxnSpPr>
          <p:spPr>
            <a:xfrm flipV="1">
              <a:off x="1103923" y="5712148"/>
              <a:ext cx="5762365" cy="3803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3008923" y="5451840"/>
              <a:ext cx="3544277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13362" y="5160432"/>
              <a:ext cx="98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produces</a:t>
              </a:r>
              <a:endParaRPr lang="fr-FR" sz="14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034650" y="1131503"/>
              <a:ext cx="104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6187049" y="1573931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14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4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821940" y="1837097"/>
            <a:ext cx="7196654" cy="4907515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6" name="Grouper 195"/>
          <p:cNvGrpSpPr/>
          <p:nvPr/>
        </p:nvGrpSpPr>
        <p:grpSpPr>
          <a:xfrm>
            <a:off x="0" y="83813"/>
            <a:ext cx="8910843" cy="6461671"/>
            <a:chOff x="0" y="83813"/>
            <a:chExt cx="8910843" cy="6461671"/>
          </a:xfrm>
        </p:grpSpPr>
        <p:cxnSp>
          <p:nvCxnSpPr>
            <p:cNvPr id="51" name="Connecteur droit avec flèche 50"/>
            <p:cNvCxnSpPr/>
            <p:nvPr/>
          </p:nvCxnSpPr>
          <p:spPr>
            <a:xfrm>
              <a:off x="5760108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0" y="83814"/>
              <a:ext cx="1149679" cy="577536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33458" y="1144247"/>
              <a:ext cx="853237" cy="4704834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757615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553541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553541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46754" y="5947460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125461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009916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898835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ylindre 11"/>
          <p:cNvSpPr/>
          <p:nvPr/>
        </p:nvSpPr>
        <p:spPr>
          <a:xfrm>
            <a:off x="3992698" y="2159622"/>
            <a:ext cx="3624702" cy="982872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</a:t>
            </a:r>
            <a:r>
              <a:rPr lang="fr-FR" sz="1600" dirty="0" err="1" smtClean="0">
                <a:solidFill>
                  <a:schemeClr val="bg1"/>
                </a:solidFill>
              </a:rPr>
              <a:t>stakeholder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chemeClr val="bg1"/>
                </a:solidFill>
              </a:rPr>
              <a:t>reference</a:t>
            </a:r>
            <a:r>
              <a:rPr lang="fr-FR" sz="1600" dirty="0" smtClean="0">
                <a:solidFill>
                  <a:schemeClr val="bg1"/>
                </a:solidFill>
              </a:rPr>
              <a:t> (</a:t>
            </a:r>
            <a:r>
              <a:rPr lang="fr-FR" sz="1600" dirty="0" err="1" smtClean="0">
                <a:solidFill>
                  <a:schemeClr val="bg1"/>
                </a:solidFill>
              </a:rPr>
              <a:t>baselined</a:t>
            </a:r>
            <a:r>
              <a:rPr lang="fr-FR" sz="1600" dirty="0" smtClean="0">
                <a:solidFill>
                  <a:schemeClr val="bg1"/>
                </a:solidFill>
              </a:rPr>
              <a:t>) requirements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H="1">
            <a:off x="5603268" y="787699"/>
            <a:ext cx="1931796" cy="15196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970046" y="1898012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cxnSp>
        <p:nvCxnSpPr>
          <p:cNvPr id="129" name="Connecteur droit avec flèche 128"/>
          <p:cNvCxnSpPr/>
          <p:nvPr/>
        </p:nvCxnSpPr>
        <p:spPr>
          <a:xfrm flipH="1">
            <a:off x="6499791" y="1702015"/>
            <a:ext cx="699919" cy="60530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 flipV="1">
            <a:off x="1553541" y="2988119"/>
            <a:ext cx="2562998" cy="295934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986695" y="2518557"/>
            <a:ext cx="3126450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flipH="1">
            <a:off x="6913557" y="1837097"/>
            <a:ext cx="430556" cy="47021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2817643" y="1237561"/>
            <a:ext cx="1884602" cy="106975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er 153"/>
          <p:cNvGrpSpPr/>
          <p:nvPr/>
        </p:nvGrpSpPr>
        <p:grpSpPr>
          <a:xfrm>
            <a:off x="1563947" y="6356055"/>
            <a:ext cx="2552592" cy="523220"/>
            <a:chOff x="6390215" y="409131"/>
            <a:chExt cx="2384613" cy="523220"/>
          </a:xfrm>
        </p:grpSpPr>
        <p:cxnSp>
          <p:nvCxnSpPr>
            <p:cNvPr id="155" name="Connecteur droit avec flèche 154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6390215" y="409131"/>
              <a:ext cx="2384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(import) requirements</a:t>
              </a:r>
              <a:endParaRPr lang="eu-ES" sz="1400" dirty="0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4031155" y="3263440"/>
            <a:ext cx="3564591" cy="1474862"/>
            <a:chOff x="436664" y="787570"/>
            <a:chExt cx="1836660" cy="2381965"/>
          </a:xfrm>
        </p:grpSpPr>
        <p:sp>
          <p:nvSpPr>
            <p:cNvPr id="45" name="Cylindre 44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2435" y="15590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4065738" y="4834350"/>
            <a:ext cx="3615392" cy="1796561"/>
            <a:chOff x="469608" y="3308267"/>
            <a:chExt cx="1889100" cy="2756633"/>
          </a:xfrm>
        </p:grpSpPr>
        <p:sp>
          <p:nvSpPr>
            <p:cNvPr id="52" name="Cylindre 51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0115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 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4746" y="4326962"/>
              <a:ext cx="1675243" cy="586545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4745" y="5371610"/>
              <a:ext cx="1717641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5" name="Connecteur droit avec flèche 54"/>
          <p:cNvCxnSpPr/>
          <p:nvPr/>
        </p:nvCxnSpPr>
        <p:spPr>
          <a:xfrm flipV="1">
            <a:off x="5760108" y="5830645"/>
            <a:ext cx="1" cy="3484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5738490" y="4685018"/>
            <a:ext cx="1" cy="81323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5734966" y="3973186"/>
            <a:ext cx="1" cy="3484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 flipV="1">
            <a:off x="5734966" y="3142494"/>
            <a:ext cx="20836" cy="59865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7806536" y="2988119"/>
            <a:ext cx="133746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REQUIRED REQUIREMENT ORGANIZATION TO COMPLY WITH CENELEC EN5026 and EN5028</a:t>
            </a:r>
            <a:endParaRPr lang="fr-FR" sz="1200" dirty="0"/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2389063" y="5936057"/>
            <a:ext cx="857159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863203" y="5947463"/>
            <a:ext cx="208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Trace to</a:t>
            </a:r>
            <a:endParaRPr lang="eu-ES" sz="1400" dirty="0"/>
          </a:p>
        </p:txBody>
      </p:sp>
    </p:spTree>
    <p:extLst>
      <p:ext uri="{BB962C8B-B14F-4D97-AF65-F5344CB8AC3E}">
        <p14:creationId xmlns:p14="http://schemas.microsoft.com/office/powerpoint/2010/main" val="12760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</a:t>
            </a:r>
            <a:r>
              <a:rPr lang="eu-ES" sz="1600" dirty="0" smtClean="0"/>
              <a:t>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2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</a:t>
            </a:r>
            <a:r>
              <a:rPr lang="eu-ES" sz="1400" dirty="0" smtClean="0"/>
              <a:t>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</a:t>
            </a:r>
            <a:r>
              <a:rPr lang="eu-ES" sz="1400" dirty="0" smtClean="0"/>
              <a:t>and Design </a:t>
            </a:r>
            <a:r>
              <a:rPr lang="eu-ES" sz="1400" dirty="0" smtClean="0"/>
              <a:t>Document (Draft</a:t>
            </a:r>
            <a:r>
              <a:rPr lang="eu-ES" sz="1400" dirty="0" smtClean="0"/>
              <a:t>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181350" y="4168667"/>
            <a:ext cx="562807" cy="389693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91503"/>
            <a:ext cx="839077" cy="858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74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</a:t>
            </a:r>
            <a:r>
              <a:rPr lang="eu-ES" sz="1600" dirty="0" smtClean="0"/>
              <a:t>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</a:t>
            </a:r>
            <a:r>
              <a:rPr lang="eu-ES" sz="1400" dirty="0" smtClean="0"/>
              <a:t>and Design </a:t>
            </a:r>
            <a:r>
              <a:rPr lang="eu-ES" sz="1400" dirty="0" smtClean="0"/>
              <a:t>Document (Draft</a:t>
            </a:r>
            <a:r>
              <a:rPr lang="eu-ES" sz="1400" dirty="0" smtClean="0"/>
              <a:t>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191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351</Words>
  <Application>Microsoft Macintosh PowerPoint</Application>
  <PresentationFormat>Présentation à l'écran (4:3)</PresentationFormat>
  <Paragraphs>263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FAUDOU raphael</dc:creator>
  <cp:lastModifiedBy>FAUDOU raphael</cp:lastModifiedBy>
  <cp:revision>9</cp:revision>
  <dcterms:created xsi:type="dcterms:W3CDTF">2015-11-03T09:37:16Z</dcterms:created>
  <dcterms:modified xsi:type="dcterms:W3CDTF">2015-11-03T15:05:24Z</dcterms:modified>
</cp:coreProperties>
</file>