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7" r:id="rId3"/>
    <p:sldId id="279" r:id="rId4"/>
    <p:sldId id="273" r:id="rId5"/>
    <p:sldId id="278" r:id="rId6"/>
    <p:sldId id="280" r:id="rId7"/>
    <p:sldId id="274" r:id="rId8"/>
    <p:sldId id="275" r:id="rId9"/>
    <p:sldId id="259" r:id="rId10"/>
    <p:sldId id="260" r:id="rId11"/>
    <p:sldId id="281" r:id="rId12"/>
    <p:sldId id="282" r:id="rId13"/>
    <p:sldId id="257" r:id="rId14"/>
    <p:sldId id="258" r:id="rId15"/>
    <p:sldId id="266" r:id="rId16"/>
    <p:sldId id="263" r:id="rId17"/>
    <p:sldId id="265" r:id="rId18"/>
    <p:sldId id="262" r:id="rId19"/>
    <p:sldId id="261" r:id="rId20"/>
    <p:sldId id="267" r:id="rId21"/>
    <p:sldId id="264" r:id="rId22"/>
    <p:sldId id="289" r:id="rId23"/>
    <p:sldId id="268" r:id="rId24"/>
    <p:sldId id="269" r:id="rId25"/>
    <p:sldId id="270" r:id="rId26"/>
    <p:sldId id="285" r:id="rId27"/>
    <p:sldId id="284" r:id="rId28"/>
    <p:sldId id="287" r:id="rId29"/>
    <p:sldId id="288" r:id="rId30"/>
    <p:sldId id="283" r:id="rId31"/>
    <p:sldId id="271" r:id="rId32"/>
    <p:sldId id="286" r:id="rId33"/>
    <p:sldId id="272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08/11/2015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08/11/2015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08/11/2015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08/11/2015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08/11/2015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bugs/show_bug.cgi?id=627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Installation_gu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V1.0 – 8th 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</a:t>
            </a:r>
            <a:r>
              <a:rPr lang="fr-FR" dirty="0" smtClean="0"/>
              <a:t>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ReqCycle OpenETCS configuration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Quick openETCS Tutorial in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Eclipse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openETCS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open </a:t>
            </a:r>
            <a:r>
              <a:rPr lang="fr-FR" sz="2800" dirty="0" err="1"/>
              <a:t>Reqcycle</a:t>
            </a:r>
            <a:r>
              <a:rPr lang="fr-FR" sz="2800" dirty="0"/>
              <a:t> 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err="1" smtClean="0"/>
              <a:t>Rererence</a:t>
            </a:r>
            <a:r>
              <a:rPr lang="fr-FR" sz="2800" dirty="0" smtClean="0"/>
              <a:t>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37" y="4774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 (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780559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Open </a:t>
            </a:r>
            <a:r>
              <a:rPr lang="fr-FR" sz="3600" dirty="0" err="1" smtClean="0"/>
              <a:t>requirement</a:t>
            </a:r>
            <a:r>
              <a:rPr lang="fr-FR" sz="3600" dirty="0" smtClean="0"/>
              <a:t> </a:t>
            </a:r>
            <a:r>
              <a:rPr lang="fr-FR" sz="3600" dirty="0" err="1" smtClean="0"/>
              <a:t>view</a:t>
            </a:r>
            <a:r>
              <a:rPr lang="fr-FR" sz="3600" dirty="0" smtClean="0"/>
              <a:t> and </a:t>
            </a:r>
            <a:r>
              <a:rPr lang="fr-FR" sz="3600" dirty="0" err="1" smtClean="0"/>
              <a:t>expand</a:t>
            </a:r>
            <a:r>
              <a:rPr lang="fr-FR" sz="3600" dirty="0" smtClean="0"/>
              <a:t> </a:t>
            </a:r>
            <a:r>
              <a:rPr lang="fr-FR" sz="3600" dirty="0" err="1" smtClean="0"/>
              <a:t>nodes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5" y="1354668"/>
            <a:ext cx="6164865" cy="527957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08/11/2015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Load</a:t>
            </a:r>
            <a:r>
              <a:rPr lang="fr-FR" dirty="0" smtClean="0"/>
              <a:t> ETCS papyrus SysML model (do not care of </a:t>
            </a:r>
            <a:r>
              <a:rPr lang="fr-FR" dirty="0" err="1" smtClean="0"/>
              <a:t>Scade</a:t>
            </a:r>
            <a:r>
              <a:rPr lang="fr-FR" dirty="0" smtClean="0"/>
              <a:t> profiles for </a:t>
            </a:r>
            <a:r>
              <a:rPr lang="fr-FR" dirty="0" err="1" smtClean="0"/>
              <a:t>now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1278467" y="1513486"/>
            <a:ext cx="6510867" cy="5241703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08/11/2015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08/11/2015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(</a:t>
            </a:r>
            <a:r>
              <a:rPr lang="fr-FR" dirty="0" err="1" smtClean="0"/>
              <a:t>with</a:t>
            </a:r>
            <a:r>
              <a:rPr lang="fr-FR" dirty="0" smtClean="0"/>
              <a:t> patchs) for modification of </a:t>
            </a:r>
            <a:r>
              <a:rPr lang="fr-FR" dirty="0" err="1" smtClean="0"/>
              <a:t>attribute</a:t>
            </a:r>
            <a:r>
              <a:rPr lang="fr-FR" dirty="0" smtClean="0"/>
              <a:t> values and csv export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abd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08/11/2015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to </a:t>
            </a:r>
            <a:r>
              <a:rPr lang="fr-FR" sz="3200" dirty="0" err="1" smtClean="0"/>
              <a:t>refresh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08/11/2015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08/11/2015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08/11/2015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09" y="1212460"/>
            <a:ext cx="6437564" cy="5560873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626809" y="3622524"/>
            <a:ext cx="613833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626809" y="6290733"/>
            <a:ext cx="613833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39B0-5524-B944-8CED-1C9CACAE70ED}" type="datetime1">
              <a:rPr lang="fr-FR" smtClean="0"/>
              <a:t>08/11/2015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28190" y="1232972"/>
            <a:ext cx="92528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72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Installation part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Traceability</a:t>
            </a:r>
            <a:r>
              <a:rPr lang="fr-FR" dirty="0" smtClean="0"/>
              <a:t> CSV export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63038" cy="4525963"/>
          </a:xfrm>
        </p:spPr>
        <p:txBody>
          <a:bodyPr/>
          <a:lstStyle/>
          <a:p>
            <a:r>
              <a:rPr lang="fr-FR" dirty="0" smtClean="0"/>
              <a:t>CSV export file mentions model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and </a:t>
            </a:r>
            <a:r>
              <a:rPr lang="fr-FR" dirty="0" err="1" smtClean="0"/>
              <a:t>does</a:t>
            </a:r>
            <a:r>
              <a:rPr lang="fr-FR" dirty="0" smtClean="0"/>
              <a:t> not display full </a:t>
            </a:r>
            <a:r>
              <a:rPr lang="fr-FR" dirty="0" err="1" smtClean="0"/>
              <a:t>path</a:t>
            </a:r>
            <a:r>
              <a:rPr lang="fr-FR" dirty="0" smtClean="0"/>
              <a:t> (</a:t>
            </a:r>
            <a:r>
              <a:rPr lang="fr-FR" dirty="0" err="1" smtClean="0"/>
              <a:t>qualified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 =&gt;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hard to </a:t>
            </a:r>
            <a:r>
              <a:rPr lang="fr-FR" dirty="0" err="1" smtClean="0"/>
              <a:t>locate</a:t>
            </a:r>
            <a:r>
              <a:rPr lang="fr-FR" dirty="0" smtClean="0"/>
              <a:t> model </a:t>
            </a:r>
            <a:r>
              <a:rPr lang="fr-FR" dirty="0" err="1" smtClean="0"/>
              <a:t>element</a:t>
            </a:r>
            <a:endParaRPr lang="fr-FR" dirty="0" smtClean="0"/>
          </a:p>
          <a:p>
            <a:pPr lvl="1"/>
            <a:r>
              <a:rPr lang="fr-FR" dirty="0" smtClean="0"/>
              <a:t>PolarSys Bug 627 </a:t>
            </a:r>
            <a:r>
              <a:rPr lang="fr-FR" dirty="0" err="1" smtClean="0"/>
              <a:t>created</a:t>
            </a:r>
            <a:endParaRPr lang="fr-FR" dirty="0"/>
          </a:p>
          <a:p>
            <a:pPr lvl="2"/>
            <a:r>
              <a:rPr lang="fr-FR" dirty="0">
                <a:hlinkClick r:id="rId2"/>
              </a:rPr>
              <a:t>https://polarsys.org/bugs/show_bug.cgi?id=</a:t>
            </a:r>
            <a:r>
              <a:rPr lang="fr-FR" dirty="0" smtClean="0">
                <a:hlinkClick r:id="rId2"/>
              </a:rPr>
              <a:t>627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a </a:t>
            </a:r>
            <a:r>
              <a:rPr lang="fr-FR" dirty="0" err="1" smtClean="0"/>
              <a:t>week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52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ReqCycle 0.8.0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/>
          <a:lstStyle/>
          <a:p>
            <a:r>
              <a:rPr lang="fr-FR" dirty="0" smtClean="0"/>
              <a:t>Install official </a:t>
            </a:r>
            <a:r>
              <a:rPr lang="fr-FR" dirty="0" err="1" smtClean="0"/>
              <a:t>current</a:t>
            </a:r>
            <a:r>
              <a:rPr lang="fr-FR" dirty="0" smtClean="0"/>
              <a:t> release (0.8.0) for Luna</a:t>
            </a:r>
          </a:p>
          <a:p>
            <a:pPr lvl="1"/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://polarsys.org/wiki/</a:t>
            </a:r>
            <a:r>
              <a:rPr lang="fr-FR" dirty="0" smtClean="0">
                <a:hlinkClick r:id="rId2"/>
              </a:rPr>
              <a:t>Installation_guide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Patch of ReqCycle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41657" cy="4858657"/>
          </a:xfrm>
        </p:spPr>
        <p:txBody>
          <a:bodyPr>
            <a:normAutofit fontScale="4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fr-FR" sz="4500" b="1" dirty="0" smtClean="0"/>
              <a:t>In </a:t>
            </a:r>
            <a:r>
              <a:rPr lang="fr-FR" sz="4500" b="1" i="1" dirty="0" smtClean="0"/>
              <a:t>Eclipse plugins </a:t>
            </a:r>
            <a:r>
              <a:rPr lang="fr-FR" sz="4500" b="1" dirty="0" smtClean="0"/>
              <a:t>directory</a:t>
            </a:r>
            <a:r>
              <a:rPr lang="fr-FR" sz="4500" dirty="0" smtClean="0"/>
              <a:t>: copy </a:t>
            </a:r>
            <a:r>
              <a:rPr lang="fr-FR" sz="4500" dirty="0"/>
              <a:t>the 2 patch plugins (.jar files</a:t>
            </a:r>
            <a:r>
              <a:rPr lang="fr-FR" sz="4500" dirty="0" smtClean="0"/>
              <a:t>)</a:t>
            </a:r>
            <a:endParaRPr lang="fr-FR" sz="4500" dirty="0"/>
          </a:p>
          <a:p>
            <a:pPr marL="914400" indent="-914400">
              <a:buFont typeface="+mj-lt"/>
              <a:buAutoNum type="arabicPeriod"/>
            </a:pPr>
            <a:r>
              <a:rPr lang="fr-FR" sz="4500" b="1" dirty="0"/>
              <a:t>I</a:t>
            </a:r>
            <a:r>
              <a:rPr lang="fr-FR" sz="4500" b="1" dirty="0" smtClean="0"/>
              <a:t>n </a:t>
            </a:r>
            <a:r>
              <a:rPr lang="fr-FR" sz="4500" b="1" i="1" dirty="0"/>
              <a:t>Eclipse</a:t>
            </a:r>
            <a:r>
              <a:rPr lang="fr-FR" sz="4500" b="1" dirty="0"/>
              <a:t> </a:t>
            </a:r>
            <a:r>
              <a:rPr lang="fr-FR" sz="4500" b="1" dirty="0" smtClean="0"/>
              <a:t>directory: </a:t>
            </a:r>
            <a:r>
              <a:rPr lang="fr-FR" sz="4500" dirty="0" err="1" smtClean="0"/>
              <a:t>complete</a:t>
            </a:r>
            <a:r>
              <a:rPr lang="fr-FR" sz="4500" dirty="0" smtClean="0"/>
              <a:t> </a:t>
            </a:r>
            <a:r>
              <a:rPr lang="fr-FR" sz="4500" b="1" dirty="0" err="1" smtClean="0"/>
              <a:t>Artifacts.xml</a:t>
            </a:r>
            <a:r>
              <a:rPr lang="fr-FR" sz="4500" dirty="0" smtClean="0"/>
              <a:t>  </a:t>
            </a:r>
            <a:r>
              <a:rPr lang="fr-FR" sz="4500" dirty="0" err="1"/>
              <a:t>with</a:t>
            </a:r>
            <a:r>
              <a:rPr lang="fr-FR" sz="4500" dirty="0"/>
              <a:t> </a:t>
            </a:r>
            <a:r>
              <a:rPr lang="fr-FR" sz="4500" dirty="0" err="1"/>
              <a:t>two</a:t>
            </a:r>
            <a:r>
              <a:rPr lang="fr-FR" sz="4500" dirty="0"/>
              <a:t> patch plugins descriptions: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&lt;</a:t>
            </a:r>
            <a:r>
              <a:rPr lang="fr-FR" dirty="0" err="1"/>
              <a:t>artifact</a:t>
            </a:r>
            <a:r>
              <a:rPr lang="fr-FR" dirty="0"/>
              <a:t> classifier='</a:t>
            </a:r>
            <a:r>
              <a:rPr lang="fr-FR" dirty="0" err="1"/>
              <a:t>osgi.bundle</a:t>
            </a:r>
            <a:r>
              <a:rPr lang="fr-FR" dirty="0"/>
              <a:t>' id='</a:t>
            </a:r>
            <a:r>
              <a:rPr lang="fr-FR" dirty="0" err="1"/>
              <a:t>org.polarsys.reqcycle.utils.configuration</a:t>
            </a:r>
            <a:r>
              <a:rPr lang="fr-FR" dirty="0"/>
              <a:t>' version='0.8.0.201511071501'&gt;</a:t>
            </a:r>
          </a:p>
          <a:p>
            <a:pPr marL="400050" lvl="1" indent="0">
              <a:buNone/>
            </a:pPr>
            <a:r>
              <a:rPr lang="en-US" dirty="0"/>
              <a:t>      &lt;properties size='1'&gt;</a:t>
            </a:r>
          </a:p>
          <a:p>
            <a:pPr marL="400050" lvl="1" indent="0">
              <a:buNone/>
            </a:pPr>
            <a:r>
              <a:rPr lang="en-US" dirty="0"/>
              <a:t>        &lt;property name='</a:t>
            </a:r>
            <a:r>
              <a:rPr lang="en-US" dirty="0" err="1"/>
              <a:t>download.size</a:t>
            </a:r>
            <a:r>
              <a:rPr lang="en-US" dirty="0"/>
              <a:t>' value='20613'/&gt;</a:t>
            </a:r>
          </a:p>
          <a:p>
            <a:pPr marL="400050" lvl="1" indent="0">
              <a:buNone/>
            </a:pPr>
            <a:r>
              <a:rPr lang="en-US" dirty="0"/>
              <a:t>      &lt;/properties&gt;</a:t>
            </a:r>
          </a:p>
          <a:p>
            <a:pPr marL="400050" lvl="1" indent="0">
              <a:buNone/>
            </a:pPr>
            <a:r>
              <a:rPr lang="is-IS" dirty="0"/>
              <a:t>    &lt;/artifact&gt;</a:t>
            </a:r>
          </a:p>
          <a:p>
            <a:pPr lvl="1"/>
            <a:endParaRPr lang="is-IS" dirty="0"/>
          </a:p>
          <a:p>
            <a:pPr marL="400050" lvl="1" indent="0">
              <a:buNone/>
            </a:pPr>
            <a:r>
              <a:rPr lang="fr-FR" dirty="0"/>
              <a:t>&lt;</a:t>
            </a:r>
            <a:r>
              <a:rPr lang="fr-FR" dirty="0" err="1"/>
              <a:t>artifact</a:t>
            </a:r>
            <a:r>
              <a:rPr lang="fr-FR" dirty="0"/>
              <a:t> classifier='</a:t>
            </a:r>
            <a:r>
              <a:rPr lang="fr-FR" dirty="0" err="1"/>
              <a:t>osgi.bundle</a:t>
            </a:r>
            <a:r>
              <a:rPr lang="fr-FR" dirty="0"/>
              <a:t>' id='</a:t>
            </a:r>
            <a:r>
              <a:rPr lang="fr-FR" dirty="0" err="1"/>
              <a:t>org.polarsys.reqcycle.export</a:t>
            </a:r>
            <a:r>
              <a:rPr lang="fr-FR" dirty="0"/>
              <a:t>' version='0.8.0.201511071451'&gt;</a:t>
            </a:r>
          </a:p>
          <a:p>
            <a:pPr marL="400050" lvl="1" indent="0">
              <a:buNone/>
            </a:pPr>
            <a:r>
              <a:rPr lang="en-US" dirty="0"/>
              <a:t>      &lt;properties size='1'&gt;</a:t>
            </a:r>
          </a:p>
          <a:p>
            <a:pPr marL="400050" lvl="1" indent="0">
              <a:buNone/>
            </a:pPr>
            <a:r>
              <a:rPr lang="en-US" dirty="0"/>
              <a:t>        &lt;property name='</a:t>
            </a:r>
            <a:r>
              <a:rPr lang="en-US" dirty="0" err="1"/>
              <a:t>download.size</a:t>
            </a:r>
            <a:r>
              <a:rPr lang="en-US" dirty="0"/>
              <a:t>' value='79814'/&gt;</a:t>
            </a:r>
          </a:p>
          <a:p>
            <a:pPr marL="400050" lvl="1" indent="0">
              <a:buNone/>
            </a:pPr>
            <a:r>
              <a:rPr lang="en-US" dirty="0"/>
              <a:t>      &lt;/properties&gt;</a:t>
            </a:r>
          </a:p>
          <a:p>
            <a:pPr marL="400050" lvl="1" indent="0">
              <a:buNone/>
            </a:pPr>
            <a:r>
              <a:rPr lang="is-IS" dirty="0"/>
              <a:t>    &lt;/artifact&gt;</a:t>
            </a:r>
          </a:p>
          <a:p>
            <a:pPr marL="914400" indent="-914400">
              <a:buFont typeface="+mj-lt"/>
              <a:buAutoNum type="arabicPeriod"/>
            </a:pPr>
            <a:r>
              <a:rPr lang="fr-FR" sz="4900" dirty="0" smtClean="0"/>
              <a:t>in </a:t>
            </a:r>
            <a:r>
              <a:rPr lang="fr-FR" sz="4500" b="1" i="1" dirty="0"/>
              <a:t>Eclipse&gt;configuration&gt;</a:t>
            </a:r>
            <a:r>
              <a:rPr lang="fr-FR" sz="4500" b="1" i="1" dirty="0" err="1" smtClean="0"/>
              <a:t>org.eclipse.equinox.simpleconfigurator</a:t>
            </a:r>
            <a:r>
              <a:rPr lang="fr-FR" sz="4500" b="1" dirty="0" smtClean="0"/>
              <a:t> directory</a:t>
            </a:r>
            <a:r>
              <a:rPr lang="fr-FR" sz="4500" dirty="0" smtClean="0"/>
              <a:t>: </a:t>
            </a:r>
            <a:endParaRPr lang="fr-FR" sz="4900" dirty="0" smtClean="0"/>
          </a:p>
          <a:p>
            <a:pPr marL="971550" lvl="1" indent="-571500"/>
            <a:r>
              <a:rPr lang="fr-FR" sz="3600" dirty="0" err="1" smtClean="0"/>
              <a:t>Search</a:t>
            </a:r>
            <a:r>
              <a:rPr lang="fr-FR" sz="3600" dirty="0" smtClean="0"/>
              <a:t> </a:t>
            </a:r>
            <a:r>
              <a:rPr lang="fr-FR" sz="3600" dirty="0" err="1"/>
              <a:t>org.polarsys.reqcycle.utils.configuration</a:t>
            </a:r>
            <a:r>
              <a:rPr lang="fr-FR" sz="3600" dirty="0"/>
              <a:t> and replace line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2700" dirty="0"/>
              <a:t>:</a:t>
            </a:r>
          </a:p>
          <a:p>
            <a:pPr marL="400050" lvl="1" indent="0">
              <a:buNone/>
            </a:pPr>
            <a:r>
              <a:rPr lang="fr-FR" sz="3100" dirty="0"/>
              <a:t>	</a:t>
            </a:r>
            <a:r>
              <a:rPr lang="fr-FR" sz="2500" dirty="0"/>
              <a:t>org.polarsys.reqcycle.utils.configuration,0.8.0.201511071501,plugins/org.polarsys.reqcycle.utils.configuration_0.8.0.201511071501.jar,4,false</a:t>
            </a:r>
          </a:p>
          <a:p>
            <a:pPr marL="914400" lvl="1" indent="-514350"/>
            <a:r>
              <a:rPr lang="fr-FR" sz="3500" dirty="0" err="1" smtClean="0"/>
              <a:t>search</a:t>
            </a:r>
            <a:r>
              <a:rPr lang="fr-FR" sz="3500" dirty="0" smtClean="0"/>
              <a:t> </a:t>
            </a:r>
            <a:r>
              <a:rPr lang="fr-FR" sz="3500" dirty="0" err="1"/>
              <a:t>org.polarsys.reqcycle.export</a:t>
            </a:r>
            <a:r>
              <a:rPr lang="fr-FR" sz="3500" dirty="0"/>
              <a:t> </a:t>
            </a:r>
            <a:r>
              <a:rPr lang="fr-FR" sz="3500" dirty="0" smtClean="0"/>
              <a:t>(not </a:t>
            </a:r>
            <a:r>
              <a:rPr lang="fr-FR" sz="3500" dirty="0" err="1"/>
              <a:t>export.rmf</a:t>
            </a:r>
            <a:r>
              <a:rPr lang="fr-FR" sz="3500" dirty="0"/>
              <a:t> </a:t>
            </a:r>
            <a:r>
              <a:rPr lang="fr-FR" sz="3500" dirty="0" err="1"/>
              <a:t>nor</a:t>
            </a:r>
            <a:r>
              <a:rPr lang="fr-FR" sz="3500" dirty="0"/>
              <a:t> </a:t>
            </a:r>
            <a:r>
              <a:rPr lang="fr-FR" sz="3500" dirty="0" err="1"/>
              <a:t>export.xls</a:t>
            </a:r>
            <a:r>
              <a:rPr lang="fr-FR" sz="3500" dirty="0"/>
              <a:t>, </a:t>
            </a:r>
            <a:r>
              <a:rPr lang="fr-FR" sz="3500" dirty="0" err="1"/>
              <a:t>just</a:t>
            </a:r>
            <a:r>
              <a:rPr lang="fr-FR" sz="3500" dirty="0"/>
              <a:t> export) and replace line </a:t>
            </a:r>
            <a:r>
              <a:rPr lang="fr-FR" sz="3500" dirty="0" err="1"/>
              <a:t>with</a:t>
            </a:r>
            <a:r>
              <a:rPr lang="fr-FR" sz="3500" dirty="0"/>
              <a:t> :</a:t>
            </a:r>
          </a:p>
          <a:p>
            <a:pPr marL="400050" lvl="1" indent="0">
              <a:buNone/>
            </a:pPr>
            <a:r>
              <a:rPr lang="fr-FR" sz="3100" dirty="0"/>
              <a:t>	</a:t>
            </a:r>
            <a:r>
              <a:rPr lang="fr-FR" sz="2500" dirty="0"/>
              <a:t>org.polarsys.reqcycle.export,0.8.0.201511071451,plugins/org.polarsys.reqcycle.export_0.8.0.201511071451.jar,4,false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5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(8)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</a:t>
            </a:r>
            <a:r>
              <a:rPr lang="fr-FR" sz="2400" dirty="0"/>
              <a:t>wiki tutorial </a:t>
            </a:r>
            <a:r>
              <a:rPr lang="fr-FR" sz="1400" dirty="0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and </a:t>
            </a:r>
            <a:r>
              <a:rPr lang="fr-FR" sz="2400" dirty="0" err="1" smtClean="0"/>
              <a:t>illustrated</a:t>
            </a:r>
            <a:r>
              <a:rPr lang="fr-FR" sz="2400" dirty="0" smtClean="0"/>
              <a:t> on openETCS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9 to 11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08/11/2015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08/11/2015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719</Words>
  <Application>Microsoft Macintosh PowerPoint</Application>
  <PresentationFormat>Présentation à l'écran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openETCS project ReqCycle support for traceability between .reqIF and Papyrus SysML</vt:lpstr>
      <vt:lpstr>Agenda</vt:lpstr>
      <vt:lpstr>Installation part</vt:lpstr>
      <vt:lpstr>ReqCycle 0.8.0 installation</vt:lpstr>
      <vt:lpstr>Patch of ReqCycle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configuration</vt:lpstr>
      <vt:lpstr>Creation of traceability links</vt:lpstr>
      <vt:lpstr>Initialize Eclipse projects</vt:lpstr>
      <vt:lpstr>Goto  « Requirement sources view »  and create ReqIF requirement source for chapter3 by following tutorial (see next slides) To do for all other chapters</vt:lpstr>
      <vt:lpstr>Import of chapter3.reqIF – mapping with custom data model (select both elements and map)</vt:lpstr>
      <vt:lpstr>Open requirement view and expand nodes</vt:lpstr>
      <vt:lpstr>Examples of links to create</vt:lpstr>
      <vt:lpstr>Load ETCS papyrus SysML model (do not care of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to refresh)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Following of traceability progress in ReqCycle</vt:lpstr>
      <vt:lpstr>Can use a custom visualization to highlight already traced requirements and those that are fully covered</vt:lpstr>
      <vt:lpstr>Current limits</vt:lpstr>
      <vt:lpstr>Not yet support for concurrent work in ReqCycle</vt:lpstr>
      <vt:lpstr>Traceability CSV export limits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165</cp:revision>
  <dcterms:created xsi:type="dcterms:W3CDTF">2015-11-05T18:07:30Z</dcterms:created>
  <dcterms:modified xsi:type="dcterms:W3CDTF">2015-11-08T15:39:48Z</dcterms:modified>
</cp:coreProperties>
</file>