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4DIAC-IDE-LOGIC-EDITOR_E001A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12329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4DIAC-IDE-LOGIC-EDITOR_E002A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423977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4DIAC-IDE-LOGIC-EDITOR_E001B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167889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4DIAC-IDE-LOGIC-EDITOR_E002B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8906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4DIAC-IDE-LOGIC-EDITOR_E001C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339924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4DIAC-IDE-LOGIC-EDITOR_E002C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383475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4DIAC-IDE-LOGIC-EDITOR_E003C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9686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4DIAC-IDE-LOGIC-EDITOR_E004C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51" y="2324100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57377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8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PowerPoint Presentation</vt:lpstr>
      <vt:lpstr>4DIAC-IDE-LOGIC-EDITOR_E001A</vt:lpstr>
      <vt:lpstr>4DIAC-IDE-LOGIC-EDITOR_E002A</vt:lpstr>
      <vt:lpstr>4DIAC-IDE-LOGIC-EDITOR_E001B</vt:lpstr>
      <vt:lpstr>4DIAC-IDE-LOGIC-EDITOR_E002B</vt:lpstr>
      <vt:lpstr>4DIAC-IDE-LOGIC-EDITOR_E001C</vt:lpstr>
      <vt:lpstr>4DIAC-IDE-LOGIC-EDITOR_E002C</vt:lpstr>
      <vt:lpstr>4DIAC-IDE-LOGIC-EDITOR_E003C</vt:lpstr>
      <vt:lpstr>4DIAC-IDE-LOGIC-EDITOR_E004C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Developer</cp:lastModifiedBy>
  <cp:revision>2</cp:revision>
  <dcterms:created xsi:type="dcterms:W3CDTF">2006-08-16T00:00:00Z</dcterms:created>
  <dcterms:modified xsi:type="dcterms:W3CDTF">2015-01-22T15:32:32Z</dcterms:modified>
</cp:coreProperties>
</file>