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8" r:id="rId1"/>
  </p:sldMasterIdLst>
  <p:sldIdLst>
    <p:sldId id="256" r:id="rId2"/>
    <p:sldId id="258" r:id="rId3"/>
    <p:sldId id="257" r:id="rId4"/>
    <p:sldId id="259" r:id="rId5"/>
    <p:sldId id="262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46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1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3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9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9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3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5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8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0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06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RTG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Alexander Hoppe and Taylor Sheneman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System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371" y="1819682"/>
            <a:ext cx="5945546" cy="405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006" y="1740843"/>
            <a:ext cx="10515600" cy="1325563"/>
          </a:xfrm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little plutonium can we use for a given power and mission length?</a:t>
            </a:r>
          </a:p>
        </p:txBody>
      </p:sp>
    </p:spTree>
    <p:extLst>
      <p:ext uri="{BB962C8B-B14F-4D97-AF65-F5344CB8AC3E}">
        <p14:creationId xmlns:p14="http://schemas.microsoft.com/office/powerpoint/2010/main" val="32695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Model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28" y="1877404"/>
            <a:ext cx="5945546" cy="82304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958876" y="2679807"/>
                <a:ext cx="8427308" cy="1562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𝑑𝑄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𝑑𝐴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𝑘𝑔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𝑦𝑒𝑎𝑟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2.53∗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  <m:t>24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𝑎𝑡𝑜𝑚𝑠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𝑘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i="1" dirty="0" smtClean="0">
                  <a:effectLst/>
                  <a:latin typeface="Cambria Math" panose="02040503050406030204" pitchFamily="18" charset="0"/>
                  <a:ea typeface="STKaiti"/>
                  <a:cs typeface="Tahoma" panose="020B060403050404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8.96∗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  <m:t>−13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𝐽𝑜𝑢𝑙𝑒𝑠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𝑎𝑡𝑜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effectLst/>
                  <a:latin typeface="Candara" panose="020E0502030303020204" pitchFamily="34" charset="0"/>
                  <a:ea typeface="STKaiti"/>
                  <a:cs typeface="Tahoma" panose="020B060403050404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− 0.9∗5.670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𝑊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𝐾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−4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∗(3.1569∗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10)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7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𝑦𝑒𝑎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∗</m:t>
                      </m:r>
                      <m:sSubSup>
                        <m:sSub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𝑅𝑇𝐺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effectLst/>
                  <a:latin typeface="Candara" panose="020E0502030303020204" pitchFamily="34" charset="0"/>
                  <a:ea typeface="STKaiti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876" y="2679807"/>
                <a:ext cx="8427308" cy="15620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674212" y="4488061"/>
                <a:ext cx="3516924" cy="808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𝑑𝐴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=−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87.7 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𝑦𝑒𝑎𝑟𝑠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𝑘𝑔</m:t>
                      </m:r>
                    </m:oMath>
                  </m:oMathPara>
                </a14:m>
                <a:endParaRPr lang="en-US" sz="1600" dirty="0">
                  <a:latin typeface="Candara" panose="020E0502030303020204" pitchFamily="34" charset="0"/>
                  <a:ea typeface="STKaiti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212" y="4488061"/>
                <a:ext cx="3516924" cy="8082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0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84496"/>
            <a:ext cx="5270718" cy="39549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1177" y="4893909"/>
            <a:ext cx="192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Power Threshold = 100W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5363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Failures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75021"/>
            <a:ext cx="3847923" cy="2887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11" y="1977081"/>
            <a:ext cx="4378869" cy="24631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86407" y="5222789"/>
            <a:ext cx="275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Insight Maker: “Are you dividing by </a:t>
            </a:r>
            <a:r>
              <a:rPr lang="en-US" dirty="0"/>
              <a:t>z</a:t>
            </a:r>
            <a:r>
              <a:rPr lang="en-US" dirty="0" smtClean="0"/>
              <a:t>ero?”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27900" y="5182454"/>
            <a:ext cx="2504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MATLAB: “No </a:t>
            </a:r>
            <a:r>
              <a:rPr lang="en-US" dirty="0" err="1" smtClean="0"/>
              <a:t>params</a:t>
            </a:r>
            <a:r>
              <a:rPr lang="en-US" dirty="0" smtClean="0"/>
              <a:t> defined. Perhaps Java isn’t running?”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727900" y="2356023"/>
            <a:ext cx="875256" cy="83202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44344" y="2652582"/>
            <a:ext cx="988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92D050"/>
                </a:solidFill>
              </a:rPr>
              <a:t>Silliness</a:t>
            </a:r>
            <a:endParaRPr lang="en-US" sz="1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5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Design Recommendation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Probe to Alpha Centauri B Orbit: 105 years</a:t>
            </a:r>
          </a:p>
          <a:p>
            <a:r>
              <a:rPr lang="en-US" dirty="0" smtClean="0"/>
              <a:t>Mandated Power Threshold: 240W</a:t>
            </a:r>
          </a:p>
          <a:p>
            <a:r>
              <a:rPr lang="en-US" dirty="0" smtClean="0"/>
              <a:t>Minimum Pu-238: 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256" y="1845734"/>
            <a:ext cx="5664232" cy="425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2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</TotalTime>
  <Words>79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Cambria Math</vt:lpstr>
      <vt:lpstr>Candara</vt:lpstr>
      <vt:lpstr>STKaiti</vt:lpstr>
      <vt:lpstr>Tahoma</vt:lpstr>
      <vt:lpstr>Retrospect</vt:lpstr>
      <vt:lpstr>On RTG Design</vt:lpstr>
      <vt:lpstr>Our System</vt:lpstr>
      <vt:lpstr>How little plutonium can we use for a given power and mission length?</vt:lpstr>
      <vt:lpstr>Our Model</vt:lpstr>
      <vt:lpstr>Our Results</vt:lpstr>
      <vt:lpstr>Our Failures</vt:lpstr>
      <vt:lpstr>Our Takeaways</vt:lpstr>
      <vt:lpstr>Our Design Recommendation</vt:lpstr>
    </vt:vector>
  </TitlesOfParts>
  <Company>Olin College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RTG Design</dc:title>
  <dc:creator>Alexander Hoppe</dc:creator>
  <cp:lastModifiedBy>Alexander Hoppe</cp:lastModifiedBy>
  <cp:revision>9</cp:revision>
  <dcterms:created xsi:type="dcterms:W3CDTF">2015-11-02T03:27:50Z</dcterms:created>
  <dcterms:modified xsi:type="dcterms:W3CDTF">2015-11-03T20:56:37Z</dcterms:modified>
</cp:coreProperties>
</file>