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F8C75-8048-478D-98CB-F1D016728D0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6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RTG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Hoppe and Taylor Sheneman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1740843"/>
            <a:ext cx="10515600" cy="1325563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little plutonium can we use for a given power and mission length?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8" y="1877404"/>
            <a:ext cx="5945546" cy="8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4496"/>
            <a:ext cx="5270718" cy="3954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1177" y="4893909"/>
            <a:ext cx="192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Power Threshold = 100W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36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Failures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5021"/>
            <a:ext cx="3847923" cy="288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11" y="1977081"/>
            <a:ext cx="4378869" cy="2463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6407" y="5222789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Insight Maker: “Are you dividing by </a:t>
            </a:r>
            <a:r>
              <a:rPr lang="en-US" dirty="0"/>
              <a:t>z</a:t>
            </a:r>
            <a:r>
              <a:rPr lang="en-US" dirty="0" smtClean="0"/>
              <a:t>ero?”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7900" y="5182454"/>
            <a:ext cx="25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MATLAB: “No </a:t>
            </a:r>
            <a:r>
              <a:rPr lang="en-US" dirty="0" err="1" smtClean="0"/>
              <a:t>params</a:t>
            </a:r>
            <a:r>
              <a:rPr lang="en-US" dirty="0" smtClean="0"/>
              <a:t> defined. Perhaps Java isn’t running?”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27900" y="2356023"/>
            <a:ext cx="875256" cy="83202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4344" y="2652582"/>
            <a:ext cx="98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Silliness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LOL JK MORE FAILURES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666" y="1846263"/>
            <a:ext cx="53609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64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On RTG Design</vt:lpstr>
      <vt:lpstr>Our System</vt:lpstr>
      <vt:lpstr>How little plutonium can we use for a given power and mission length?</vt:lpstr>
      <vt:lpstr>Our Model</vt:lpstr>
      <vt:lpstr>Our Results</vt:lpstr>
      <vt:lpstr>Our Failures</vt:lpstr>
      <vt:lpstr>Our Design Recommendation</vt:lpstr>
      <vt:lpstr>LOL JK MORE FAILURES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RTG Design</dc:title>
  <dc:creator>Alexander Hoppe</dc:creator>
  <cp:lastModifiedBy>Alexander Hoppe</cp:lastModifiedBy>
  <cp:revision>6</cp:revision>
  <dcterms:created xsi:type="dcterms:W3CDTF">2015-11-02T03:27:50Z</dcterms:created>
  <dcterms:modified xsi:type="dcterms:W3CDTF">2015-11-02T05:06:30Z</dcterms:modified>
</cp:coreProperties>
</file>