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57" r:id="rId6"/>
    <p:sldId id="263" r:id="rId7"/>
    <p:sldId id="260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DA8B3-6C11-4210-946F-7E9682DBAFA7}" v="67" dt="2022-10-28T15:55:43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979" autoAdjust="0"/>
  </p:normalViewPr>
  <p:slideViewPr>
    <p:cSldViewPr snapToGrid="0">
      <p:cViewPr varScale="1">
        <p:scale>
          <a:sx n="64" d="100"/>
          <a:sy n="64" d="100"/>
        </p:scale>
        <p:origin x="13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Hulet" userId="45999ee750947385" providerId="LiveId" clId="{4D6DA8B3-6C11-4210-946F-7E9682DBAFA7}"/>
    <pc:docChg chg="undo custSel addSld modSld sldOrd">
      <pc:chgData name="Andre Hulet" userId="45999ee750947385" providerId="LiveId" clId="{4D6DA8B3-6C11-4210-946F-7E9682DBAFA7}" dt="2022-10-28T19:57:43.736" v="7628" actId="20577"/>
      <pc:docMkLst>
        <pc:docMk/>
      </pc:docMkLst>
      <pc:sldChg chg="modSp mod">
        <pc:chgData name="Andre Hulet" userId="45999ee750947385" providerId="LiveId" clId="{4D6DA8B3-6C11-4210-946F-7E9682DBAFA7}" dt="2022-10-24T18:21:19.714" v="342" actId="20577"/>
        <pc:sldMkLst>
          <pc:docMk/>
          <pc:sldMk cId="1305837850" sldId="256"/>
        </pc:sldMkLst>
        <pc:spChg chg="mod">
          <ac:chgData name="Andre Hulet" userId="45999ee750947385" providerId="LiveId" clId="{4D6DA8B3-6C11-4210-946F-7E9682DBAFA7}" dt="2022-10-24T18:21:19.714" v="342" actId="20577"/>
          <ac:spMkLst>
            <pc:docMk/>
            <pc:sldMk cId="1305837850" sldId="256"/>
            <ac:spMk id="3" creationId="{75571305-B2DB-32AB-A666-A5CB01DE87FE}"/>
          </ac:spMkLst>
        </pc:spChg>
      </pc:sldChg>
      <pc:sldChg chg="addSp modSp mod setBg modNotesTx">
        <pc:chgData name="Andre Hulet" userId="45999ee750947385" providerId="LiveId" clId="{4D6DA8B3-6C11-4210-946F-7E9682DBAFA7}" dt="2022-10-28T15:14:30.032" v="5944" actId="15"/>
        <pc:sldMkLst>
          <pc:docMk/>
          <pc:sldMk cId="803549774" sldId="257"/>
        </pc:sldMkLst>
        <pc:spChg chg="mod">
          <ac:chgData name="Andre Hulet" userId="45999ee750947385" providerId="LiveId" clId="{4D6DA8B3-6C11-4210-946F-7E9682DBAFA7}" dt="2022-10-24T22:07:56.635" v="3779" actId="26606"/>
          <ac:spMkLst>
            <pc:docMk/>
            <pc:sldMk cId="803549774" sldId="257"/>
            <ac:spMk id="2" creationId="{66397F61-5948-070D-7696-EC59DDCB2310}"/>
          </ac:spMkLst>
        </pc:spChg>
        <pc:spChg chg="mod">
          <ac:chgData name="Andre Hulet" userId="45999ee750947385" providerId="LiveId" clId="{4D6DA8B3-6C11-4210-946F-7E9682DBAFA7}" dt="2022-10-24T22:07:56.635" v="3779" actId="26606"/>
          <ac:spMkLst>
            <pc:docMk/>
            <pc:sldMk cId="803549774" sldId="257"/>
            <ac:spMk id="3" creationId="{DA014DDF-7D88-09C5-D6B1-F7DBBE2E3B0B}"/>
          </ac:spMkLst>
        </pc:spChg>
        <pc:spChg chg="add mod">
          <ac:chgData name="Andre Hulet" userId="45999ee750947385" providerId="LiveId" clId="{4D6DA8B3-6C11-4210-946F-7E9682DBAFA7}" dt="2022-10-24T22:09:22.226" v="3835" actId="20577"/>
          <ac:spMkLst>
            <pc:docMk/>
            <pc:sldMk cId="803549774" sldId="257"/>
            <ac:spMk id="6" creationId="{B7A1789E-1903-5088-5300-5C34EAC3B137}"/>
          </ac:spMkLst>
        </pc:spChg>
        <pc:picChg chg="add mod">
          <ac:chgData name="Andre Hulet" userId="45999ee750947385" providerId="LiveId" clId="{4D6DA8B3-6C11-4210-946F-7E9682DBAFA7}" dt="2022-10-24T22:07:56.635" v="3779" actId="26606"/>
          <ac:picMkLst>
            <pc:docMk/>
            <pc:sldMk cId="803549774" sldId="257"/>
            <ac:picMk id="5" creationId="{B1137E0F-476F-CB29-6B3D-42607B0B97B1}"/>
          </ac:picMkLst>
        </pc:picChg>
      </pc:sldChg>
      <pc:sldChg chg="addSp delSp modSp new mod modNotesTx">
        <pc:chgData name="Andre Hulet" userId="45999ee750947385" providerId="LiveId" clId="{4D6DA8B3-6C11-4210-946F-7E9682DBAFA7}" dt="2022-10-28T14:46:33.696" v="5015" actId="1038"/>
        <pc:sldMkLst>
          <pc:docMk/>
          <pc:sldMk cId="1042395133" sldId="258"/>
        </pc:sldMkLst>
        <pc:spChg chg="mod">
          <ac:chgData name="Andre Hulet" userId="45999ee750947385" providerId="LiveId" clId="{4D6DA8B3-6C11-4210-946F-7E9682DBAFA7}" dt="2022-10-24T18:21:43.927" v="344" actId="1076"/>
          <ac:spMkLst>
            <pc:docMk/>
            <pc:sldMk cId="1042395133" sldId="258"/>
            <ac:spMk id="2" creationId="{DC1861C2-20BA-A9BD-8E40-F6BB30896CA9}"/>
          </ac:spMkLst>
        </pc:spChg>
        <pc:spChg chg="del">
          <ac:chgData name="Andre Hulet" userId="45999ee750947385" providerId="LiveId" clId="{4D6DA8B3-6C11-4210-946F-7E9682DBAFA7}" dt="2022-10-24T18:03:52.743" v="123" actId="22"/>
          <ac:spMkLst>
            <pc:docMk/>
            <pc:sldMk cId="1042395133" sldId="258"/>
            <ac:spMk id="3" creationId="{2198ADCE-3026-BEE8-4376-C9921BC90BA3}"/>
          </ac:spMkLst>
        </pc:spChg>
        <pc:spChg chg="add del mod">
          <ac:chgData name="Andre Hulet" userId="45999ee750947385" providerId="LiveId" clId="{4D6DA8B3-6C11-4210-946F-7E9682DBAFA7}" dt="2022-10-28T14:42:40.054" v="4969" actId="478"/>
          <ac:spMkLst>
            <pc:docMk/>
            <pc:sldMk cId="1042395133" sldId="258"/>
            <ac:spMk id="3" creationId="{93EFF854-AC2A-B937-088E-4F4FA04DA059}"/>
          </ac:spMkLst>
        </pc:spChg>
        <pc:spChg chg="add del mod">
          <ac:chgData name="Andre Hulet" userId="45999ee750947385" providerId="LiveId" clId="{4D6DA8B3-6C11-4210-946F-7E9682DBAFA7}" dt="2022-10-28T14:42:40.878" v="4970" actId="478"/>
          <ac:spMkLst>
            <pc:docMk/>
            <pc:sldMk cId="1042395133" sldId="258"/>
            <ac:spMk id="4" creationId="{02B29C78-8355-48B5-C411-1A0B275770A2}"/>
          </ac:spMkLst>
        </pc:spChg>
        <pc:spChg chg="add mod">
          <ac:chgData name="Andre Hulet" userId="45999ee750947385" providerId="LiveId" clId="{4D6DA8B3-6C11-4210-946F-7E9682DBAFA7}" dt="2022-10-24T18:18:32.187" v="273" actId="1076"/>
          <ac:spMkLst>
            <pc:docMk/>
            <pc:sldMk cId="1042395133" sldId="258"/>
            <ac:spMk id="6" creationId="{8819F1A1-B98A-0169-B36D-3ABEFFE55D75}"/>
          </ac:spMkLst>
        </pc:spChg>
        <pc:spChg chg="add del mod">
          <ac:chgData name="Andre Hulet" userId="45999ee750947385" providerId="LiveId" clId="{4D6DA8B3-6C11-4210-946F-7E9682DBAFA7}" dt="2022-10-28T14:42:38.691" v="4968" actId="478"/>
          <ac:spMkLst>
            <pc:docMk/>
            <pc:sldMk cId="1042395133" sldId="258"/>
            <ac:spMk id="7" creationId="{9D41CA05-35D4-528A-FDEF-04A3CD841DA7}"/>
          </ac:spMkLst>
        </pc:spChg>
        <pc:spChg chg="add mod">
          <ac:chgData name="Andre Hulet" userId="45999ee750947385" providerId="LiveId" clId="{4D6DA8B3-6C11-4210-946F-7E9682DBAFA7}" dt="2022-10-24T18:18:38.557" v="274" actId="1076"/>
          <ac:spMkLst>
            <pc:docMk/>
            <pc:sldMk cId="1042395133" sldId="258"/>
            <ac:spMk id="9" creationId="{98171BA7-B304-43F3-F0F3-FDA32AB59455}"/>
          </ac:spMkLst>
        </pc:spChg>
        <pc:spChg chg="add mod">
          <ac:chgData name="Andre Hulet" userId="45999ee750947385" providerId="LiveId" clId="{4D6DA8B3-6C11-4210-946F-7E9682DBAFA7}" dt="2022-10-24T18:15:32.421" v="272" actId="1036"/>
          <ac:spMkLst>
            <pc:docMk/>
            <pc:sldMk cId="1042395133" sldId="258"/>
            <ac:spMk id="12" creationId="{736C9BAD-5AB7-B9E3-409E-5FFD96A71852}"/>
          </ac:spMkLst>
        </pc:spChg>
        <pc:spChg chg="add del mod">
          <ac:chgData name="Andre Hulet" userId="45999ee750947385" providerId="LiveId" clId="{4D6DA8B3-6C11-4210-946F-7E9682DBAFA7}" dt="2022-10-24T18:23:11.951" v="347" actId="478"/>
          <ac:spMkLst>
            <pc:docMk/>
            <pc:sldMk cId="1042395133" sldId="258"/>
            <ac:spMk id="13" creationId="{984AC202-32BB-0006-D62B-4A3DDA23D134}"/>
          </ac:spMkLst>
        </pc:spChg>
        <pc:graphicFrameChg chg="add mod modGraphic">
          <ac:chgData name="Andre Hulet" userId="45999ee750947385" providerId="LiveId" clId="{4D6DA8B3-6C11-4210-946F-7E9682DBAFA7}" dt="2022-10-28T14:46:33.696" v="5015" actId="1038"/>
          <ac:graphicFrameMkLst>
            <pc:docMk/>
            <pc:sldMk cId="1042395133" sldId="258"/>
            <ac:graphicFrameMk id="10" creationId="{31A5D537-8BCF-787F-805E-09718CE370FD}"/>
          </ac:graphicFrameMkLst>
        </pc:graphicFrameChg>
        <pc:picChg chg="add mod ord">
          <ac:chgData name="Andre Hulet" userId="45999ee750947385" providerId="LiveId" clId="{4D6DA8B3-6C11-4210-946F-7E9682DBAFA7}" dt="2022-10-24T18:13:07.067" v="204" actId="14100"/>
          <ac:picMkLst>
            <pc:docMk/>
            <pc:sldMk cId="1042395133" sldId="258"/>
            <ac:picMk id="5" creationId="{9B52D5D3-6D5C-22A7-0797-1B7979B38786}"/>
          </ac:picMkLst>
        </pc:picChg>
        <pc:picChg chg="add mod">
          <ac:chgData name="Andre Hulet" userId="45999ee750947385" providerId="LiveId" clId="{4D6DA8B3-6C11-4210-946F-7E9682DBAFA7}" dt="2022-10-24T18:15:23.237" v="250" actId="1036"/>
          <ac:picMkLst>
            <pc:docMk/>
            <pc:sldMk cId="1042395133" sldId="258"/>
            <ac:picMk id="8" creationId="{56C9EF03-4C72-8B72-4CAC-07DC43EA83B7}"/>
          </ac:picMkLst>
        </pc:picChg>
        <pc:picChg chg="add mod">
          <ac:chgData name="Andre Hulet" userId="45999ee750947385" providerId="LiveId" clId="{4D6DA8B3-6C11-4210-946F-7E9682DBAFA7}" dt="2022-10-24T18:15:32.421" v="272" actId="1036"/>
          <ac:picMkLst>
            <pc:docMk/>
            <pc:sldMk cId="1042395133" sldId="258"/>
            <ac:picMk id="11" creationId="{D787E98F-C754-4D20-68F5-C2EAAC94FBD7}"/>
          </ac:picMkLst>
        </pc:picChg>
      </pc:sldChg>
      <pc:sldChg chg="addSp modSp new mod setBg modNotesTx">
        <pc:chgData name="Andre Hulet" userId="45999ee750947385" providerId="LiveId" clId="{4D6DA8B3-6C11-4210-946F-7E9682DBAFA7}" dt="2022-10-28T15:57:15.247" v="7338" actId="20577"/>
        <pc:sldMkLst>
          <pc:docMk/>
          <pc:sldMk cId="1997840407" sldId="259"/>
        </pc:sldMkLst>
        <pc:spChg chg="mo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2" creationId="{61EDDA65-7BCE-3BF1-8E8B-A44499F47C14}"/>
          </ac:spMkLst>
        </pc:spChg>
        <pc:spChg chg="mod">
          <ac:chgData name="Andre Hulet" userId="45999ee750947385" providerId="LiveId" clId="{4D6DA8B3-6C11-4210-946F-7E9682DBAFA7}" dt="2022-10-28T15:57:15.247" v="7338" actId="20577"/>
          <ac:spMkLst>
            <pc:docMk/>
            <pc:sldMk cId="1997840407" sldId="259"/>
            <ac:spMk id="3" creationId="{EA551FBD-2B1B-2ABF-21ED-A799BCF6B3D1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10" creationId="{A65AC7D1-EAA9-48F5-B509-60A7F50BF703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12" creationId="{D6320AF9-619A-4175-865B-5663E1AEF4C5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18" creationId="{7E018740-5C2B-4A41-AC1A-7E68D1EC1954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20" creationId="{166F75A4-C475-4941-8EE2-B80A06A2C1BB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22" creationId="{A032553A-72E8-4B0D-8405-FF9771C9AF05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24" creationId="{765800AC-C3B9-498E-87BC-29FAE4C76B21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26" creationId="{1F9D6ACB-2FF4-49F9-978A-E0D5327FC635}"/>
          </ac:spMkLst>
        </pc:spChg>
        <pc:spChg chg="add">
          <ac:chgData name="Andre Hulet" userId="45999ee750947385" providerId="LiveId" clId="{4D6DA8B3-6C11-4210-946F-7E9682DBAFA7}" dt="2022-10-24T22:09:37.914" v="3836" actId="26606"/>
          <ac:spMkLst>
            <pc:docMk/>
            <pc:sldMk cId="1997840407" sldId="259"/>
            <ac:spMk id="28" creationId="{A5EC319D-0FEA-4B95-A3EA-01E35672C95B}"/>
          </ac:spMkLst>
        </pc:spChg>
        <pc:picChg chg="add">
          <ac:chgData name="Andre Hulet" userId="45999ee750947385" providerId="LiveId" clId="{4D6DA8B3-6C11-4210-946F-7E9682DBAFA7}" dt="2022-10-24T22:09:37.914" v="3836" actId="26606"/>
          <ac:picMkLst>
            <pc:docMk/>
            <pc:sldMk cId="1997840407" sldId="259"/>
            <ac:picMk id="7" creationId="{20E3BB8E-1DA0-3388-F351-1470B1F0CC98}"/>
          </ac:picMkLst>
        </pc:picChg>
        <pc:cxnChg chg="add">
          <ac:chgData name="Andre Hulet" userId="45999ee750947385" providerId="LiveId" clId="{4D6DA8B3-6C11-4210-946F-7E9682DBAFA7}" dt="2022-10-24T22:09:37.914" v="3836" actId="26606"/>
          <ac:cxnSpMkLst>
            <pc:docMk/>
            <pc:sldMk cId="1997840407" sldId="259"/>
            <ac:cxnSpMk id="14" creationId="{063B6EC6-D752-4EE7-908B-F8F19E8C7FEA}"/>
          </ac:cxnSpMkLst>
        </pc:cxnChg>
        <pc:cxnChg chg="add">
          <ac:chgData name="Andre Hulet" userId="45999ee750947385" providerId="LiveId" clId="{4D6DA8B3-6C11-4210-946F-7E9682DBAFA7}" dt="2022-10-24T22:09:37.914" v="3836" actId="26606"/>
          <ac:cxnSpMkLst>
            <pc:docMk/>
            <pc:sldMk cId="1997840407" sldId="259"/>
            <ac:cxnSpMk id="16" creationId="{EFECD4E8-AD3E-4228-82A2-9461958EA94D}"/>
          </ac:cxnSpMkLst>
        </pc:cxnChg>
      </pc:sldChg>
      <pc:sldChg chg="addSp modSp new mod modAnim modNotesTx">
        <pc:chgData name="Andre Hulet" userId="45999ee750947385" providerId="LiveId" clId="{4D6DA8B3-6C11-4210-946F-7E9682DBAFA7}" dt="2022-10-28T15:59:51.025" v="7383" actId="20577"/>
        <pc:sldMkLst>
          <pc:docMk/>
          <pc:sldMk cId="1691036542" sldId="260"/>
        </pc:sldMkLst>
        <pc:spChg chg="mod">
          <ac:chgData name="Andre Hulet" userId="45999ee750947385" providerId="LiveId" clId="{4D6DA8B3-6C11-4210-946F-7E9682DBAFA7}" dt="2022-10-27T17:10:33.197" v="4468" actId="14100"/>
          <ac:spMkLst>
            <pc:docMk/>
            <pc:sldMk cId="1691036542" sldId="260"/>
            <ac:spMk id="2" creationId="{87A4713C-BE80-EF40-DEB7-857DD7CFE638}"/>
          </ac:spMkLst>
        </pc:spChg>
        <pc:spChg chg="mod">
          <ac:chgData name="Andre Hulet" userId="45999ee750947385" providerId="LiveId" clId="{4D6DA8B3-6C11-4210-946F-7E9682DBAFA7}" dt="2022-10-27T17:11:23.333" v="4473"/>
          <ac:spMkLst>
            <pc:docMk/>
            <pc:sldMk cId="1691036542" sldId="260"/>
            <ac:spMk id="3" creationId="{73A24F01-6F0C-9599-C558-1828AE29321D}"/>
          </ac:spMkLst>
        </pc:spChg>
        <pc:spChg chg="add mod">
          <ac:chgData name="Andre Hulet" userId="45999ee750947385" providerId="LiveId" clId="{4D6DA8B3-6C11-4210-946F-7E9682DBAFA7}" dt="2022-10-27T17:19:08.777" v="4739" actId="20577"/>
          <ac:spMkLst>
            <pc:docMk/>
            <pc:sldMk cId="1691036542" sldId="260"/>
            <ac:spMk id="4" creationId="{C63ADDDD-15EB-AC0C-5143-16C94F8AD49B}"/>
          </ac:spMkLst>
        </pc:spChg>
      </pc:sldChg>
      <pc:sldChg chg="addSp delSp modSp new mod ord modNotesTx">
        <pc:chgData name="Andre Hulet" userId="45999ee750947385" providerId="LiveId" clId="{4D6DA8B3-6C11-4210-946F-7E9682DBAFA7}" dt="2022-10-28T19:56:42.034" v="7593" actId="20577"/>
        <pc:sldMkLst>
          <pc:docMk/>
          <pc:sldMk cId="3813326555" sldId="261"/>
        </pc:sldMkLst>
        <pc:spChg chg="mod">
          <ac:chgData name="Andre Hulet" userId="45999ee750947385" providerId="LiveId" clId="{4D6DA8B3-6C11-4210-946F-7E9682DBAFA7}" dt="2022-10-28T15:57:36.626" v="7365" actId="20577"/>
          <ac:spMkLst>
            <pc:docMk/>
            <pc:sldMk cId="3813326555" sldId="261"/>
            <ac:spMk id="2" creationId="{3FB87C2F-B18E-1349-AFE0-43C5B1212854}"/>
          </ac:spMkLst>
        </pc:spChg>
        <pc:spChg chg="del">
          <ac:chgData name="Andre Hulet" userId="45999ee750947385" providerId="LiveId" clId="{4D6DA8B3-6C11-4210-946F-7E9682DBAFA7}" dt="2022-10-27T16:39:13.277" v="4137" actId="478"/>
          <ac:spMkLst>
            <pc:docMk/>
            <pc:sldMk cId="3813326555" sldId="261"/>
            <ac:spMk id="3" creationId="{054C0AA5-C4CE-3EF1-72DC-76074442EAAB}"/>
          </ac:spMkLst>
        </pc:spChg>
        <pc:spChg chg="add mod">
          <ac:chgData name="Andre Hulet" userId="45999ee750947385" providerId="LiveId" clId="{4D6DA8B3-6C11-4210-946F-7E9682DBAFA7}" dt="2022-10-27T17:24:27.386" v="4857" actId="207"/>
          <ac:spMkLst>
            <pc:docMk/>
            <pc:sldMk cId="3813326555" sldId="261"/>
            <ac:spMk id="4" creationId="{DFB60E0D-6C80-C71D-A50C-9CDF489A5254}"/>
          </ac:spMkLst>
        </pc:spChg>
        <pc:spChg chg="add mod">
          <ac:chgData name="Andre Hulet" userId="45999ee750947385" providerId="LiveId" clId="{4D6DA8B3-6C11-4210-946F-7E9682DBAFA7}" dt="2022-10-27T17:24:27.386" v="4857" actId="207"/>
          <ac:spMkLst>
            <pc:docMk/>
            <pc:sldMk cId="3813326555" sldId="261"/>
            <ac:spMk id="5" creationId="{AB7ADABC-DA80-54F5-4BC4-D784C0DF7EF2}"/>
          </ac:spMkLst>
        </pc:spChg>
        <pc:spChg chg="add mod">
          <ac:chgData name="Andre Hulet" userId="45999ee750947385" providerId="LiveId" clId="{4D6DA8B3-6C11-4210-946F-7E9682DBAFA7}" dt="2022-10-27T17:24:27.386" v="4857" actId="207"/>
          <ac:spMkLst>
            <pc:docMk/>
            <pc:sldMk cId="3813326555" sldId="261"/>
            <ac:spMk id="6" creationId="{84D0CE47-8343-7C54-985C-D757B7CD3FF1}"/>
          </ac:spMkLst>
        </pc:spChg>
        <pc:spChg chg="add mod">
          <ac:chgData name="Andre Hulet" userId="45999ee750947385" providerId="LiveId" clId="{4D6DA8B3-6C11-4210-946F-7E9682DBAFA7}" dt="2022-10-28T15:01:09.785" v="5298" actId="20577"/>
          <ac:spMkLst>
            <pc:docMk/>
            <pc:sldMk cId="3813326555" sldId="261"/>
            <ac:spMk id="7" creationId="{9002DEB2-75F1-149B-7EEB-8017DE9B6BCB}"/>
          </ac:spMkLst>
        </pc:spChg>
        <pc:spChg chg="add mod">
          <ac:chgData name="Andre Hulet" userId="45999ee750947385" providerId="LiveId" clId="{4D6DA8B3-6C11-4210-946F-7E9682DBAFA7}" dt="2022-10-27T17:24:27.386" v="4857" actId="207"/>
          <ac:spMkLst>
            <pc:docMk/>
            <pc:sldMk cId="3813326555" sldId="261"/>
            <ac:spMk id="8" creationId="{CD651511-5BCF-AF4B-C65D-52A65EC0C5F2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9" creationId="{EECB6740-F973-1CA6-0566-765E4FBBB93D}"/>
          </ac:spMkLst>
        </pc:spChg>
        <pc:spChg chg="add mod topLvl">
          <ac:chgData name="Andre Hulet" userId="45999ee750947385" providerId="LiveId" clId="{4D6DA8B3-6C11-4210-946F-7E9682DBAFA7}" dt="2022-10-27T17:06:38.633" v="4460" actId="338"/>
          <ac:spMkLst>
            <pc:docMk/>
            <pc:sldMk cId="3813326555" sldId="261"/>
            <ac:spMk id="20" creationId="{E0C2D5A7-E9C2-7437-48C7-FB31CAEE1D63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22" creationId="{926E8606-4A8B-3686-29E9-A062BBC0F3F9}"/>
          </ac:spMkLst>
        </pc:spChg>
        <pc:spChg chg="add del mod">
          <ac:chgData name="Andre Hulet" userId="45999ee750947385" providerId="LiveId" clId="{4D6DA8B3-6C11-4210-946F-7E9682DBAFA7}" dt="2022-10-27T17:03:52.404" v="4441" actId="478"/>
          <ac:spMkLst>
            <pc:docMk/>
            <pc:sldMk cId="3813326555" sldId="261"/>
            <ac:spMk id="23" creationId="{E6E656FC-A06F-CECE-088D-E7084754C0F6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24" creationId="{61BEE4DE-BBDB-9806-8A9B-AEDFFF8D29F2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25" creationId="{F7D809A9-0C9D-7F71-4C1B-FBA23A608F42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26" creationId="{072A8FEE-F1B1-F749-61FE-E2E462A01162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27" creationId="{46A1FE56-95F0-EC67-9991-096D5DB89B0E}"/>
          </ac:spMkLst>
        </pc:spChg>
        <pc:spChg chg="add mod or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28" creationId="{77B8F91C-2763-A8E9-E5C4-D7E925924E6B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29" creationId="{18088102-A9E4-9502-2BCF-E31E685D2485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30" creationId="{C3D1C105-62F0-2374-806C-D20586A24848}"/>
          </ac:spMkLst>
        </pc:spChg>
        <pc:spChg chg="add mod">
          <ac:chgData name="Andre Hulet" userId="45999ee750947385" providerId="LiveId" clId="{4D6DA8B3-6C11-4210-946F-7E9682DBAFA7}" dt="2022-10-27T17:20:50.479" v="4769" actId="1037"/>
          <ac:spMkLst>
            <pc:docMk/>
            <pc:sldMk cId="3813326555" sldId="261"/>
            <ac:spMk id="33" creationId="{D3A0350B-A951-EB6F-C513-67AF705DD9DA}"/>
          </ac:spMkLst>
        </pc:spChg>
        <pc:spChg chg="add del mod">
          <ac:chgData name="Andre Hulet" userId="45999ee750947385" providerId="LiveId" clId="{4D6DA8B3-6C11-4210-946F-7E9682DBAFA7}" dt="2022-10-27T17:24:41.520" v="4859" actId="478"/>
          <ac:spMkLst>
            <pc:docMk/>
            <pc:sldMk cId="3813326555" sldId="261"/>
            <ac:spMk id="35" creationId="{F5951D6E-DE5F-B510-AD97-CDF8E0AF7B3A}"/>
          </ac:spMkLst>
        </pc:spChg>
        <pc:spChg chg="add mod">
          <ac:chgData name="Andre Hulet" userId="45999ee750947385" providerId="LiveId" clId="{4D6DA8B3-6C11-4210-946F-7E9682DBAFA7}" dt="2022-10-27T17:24:07.581" v="4856" actId="207"/>
          <ac:spMkLst>
            <pc:docMk/>
            <pc:sldMk cId="3813326555" sldId="261"/>
            <ac:spMk id="36" creationId="{1B91BE1C-65CD-5219-38AC-E931467003F8}"/>
          </ac:spMkLst>
        </pc:spChg>
        <pc:grpChg chg="add del mod">
          <ac:chgData name="Andre Hulet" userId="45999ee750947385" providerId="LiveId" clId="{4D6DA8B3-6C11-4210-946F-7E9682DBAFA7}" dt="2022-10-27T17:06:24.189" v="4459" actId="165"/>
          <ac:grpSpMkLst>
            <pc:docMk/>
            <pc:sldMk cId="3813326555" sldId="261"/>
            <ac:grpSpMk id="21" creationId="{59AD7CDC-7D5C-6AB4-594A-8B5554C6519B}"/>
          </ac:grpSpMkLst>
        </pc:grpChg>
        <pc:grpChg chg="add mod">
          <ac:chgData name="Andre Hulet" userId="45999ee750947385" providerId="LiveId" clId="{4D6DA8B3-6C11-4210-946F-7E9682DBAFA7}" dt="2022-10-27T17:20:50.479" v="4769" actId="1037"/>
          <ac:grpSpMkLst>
            <pc:docMk/>
            <pc:sldMk cId="3813326555" sldId="261"/>
            <ac:grpSpMk id="34" creationId="{03D7BD59-2E7B-55E9-94D1-51EF56F784F2}"/>
          </ac:grpSpMkLst>
        </pc:grpChg>
        <pc:picChg chg="add del mod">
          <ac:chgData name="Andre Hulet" userId="45999ee750947385" providerId="LiveId" clId="{4D6DA8B3-6C11-4210-946F-7E9682DBAFA7}" dt="2022-10-27T16:46:53.759" v="4237" actId="478"/>
          <ac:picMkLst>
            <pc:docMk/>
            <pc:sldMk cId="3813326555" sldId="261"/>
            <ac:picMk id="11" creationId="{BE3C4671-FB07-5682-6B94-D77407E0FCF7}"/>
          </ac:picMkLst>
        </pc:picChg>
        <pc:picChg chg="add del mod">
          <ac:chgData name="Andre Hulet" userId="45999ee750947385" providerId="LiveId" clId="{4D6DA8B3-6C11-4210-946F-7E9682DBAFA7}" dt="2022-10-27T16:47:36.329" v="4241" actId="21"/>
          <ac:picMkLst>
            <pc:docMk/>
            <pc:sldMk cId="3813326555" sldId="261"/>
            <ac:picMk id="13" creationId="{DED92A6C-B53D-81A9-9AAA-22CF3334641B}"/>
          </ac:picMkLst>
        </pc:picChg>
        <pc:picChg chg="add mod topLvl">
          <ac:chgData name="Andre Hulet" userId="45999ee750947385" providerId="LiveId" clId="{4D6DA8B3-6C11-4210-946F-7E9682DBAFA7}" dt="2022-10-27T17:06:38.633" v="4460" actId="338"/>
          <ac:picMkLst>
            <pc:docMk/>
            <pc:sldMk cId="3813326555" sldId="261"/>
            <ac:picMk id="14" creationId="{7B539118-5486-953E-77CF-1F233B520E24}"/>
          </ac:picMkLst>
        </pc:picChg>
        <pc:picChg chg="add del mod">
          <ac:chgData name="Andre Hulet" userId="45999ee750947385" providerId="LiveId" clId="{4D6DA8B3-6C11-4210-946F-7E9682DBAFA7}" dt="2022-10-27T16:48:47.078" v="4254" actId="478"/>
          <ac:picMkLst>
            <pc:docMk/>
            <pc:sldMk cId="3813326555" sldId="261"/>
            <ac:picMk id="15" creationId="{F2205F6E-7621-E454-B3CE-F2EC69A3CA16}"/>
          </ac:picMkLst>
        </pc:picChg>
        <pc:picChg chg="add del mod">
          <ac:chgData name="Andre Hulet" userId="45999ee750947385" providerId="LiveId" clId="{4D6DA8B3-6C11-4210-946F-7E9682DBAFA7}" dt="2022-10-27T16:48:46.114" v="4253" actId="478"/>
          <ac:picMkLst>
            <pc:docMk/>
            <pc:sldMk cId="3813326555" sldId="261"/>
            <ac:picMk id="16" creationId="{CFBA4F57-9A3D-BEF7-1168-DF93781069DC}"/>
          </ac:picMkLst>
        </pc:picChg>
        <pc:picChg chg="add del mod">
          <ac:chgData name="Andre Hulet" userId="45999ee750947385" providerId="LiveId" clId="{4D6DA8B3-6C11-4210-946F-7E9682DBAFA7}" dt="2022-10-27T16:48:56.671" v="4257" actId="478"/>
          <ac:picMkLst>
            <pc:docMk/>
            <pc:sldMk cId="3813326555" sldId="261"/>
            <ac:picMk id="17" creationId="{D61E7C57-9732-E22C-76CC-2BD771E53461}"/>
          </ac:picMkLst>
        </pc:picChg>
        <pc:picChg chg="add mod">
          <ac:chgData name="Andre Hulet" userId="45999ee750947385" providerId="LiveId" clId="{4D6DA8B3-6C11-4210-946F-7E9682DBAFA7}" dt="2022-10-27T17:20:50.479" v="4769" actId="1037"/>
          <ac:picMkLst>
            <pc:docMk/>
            <pc:sldMk cId="3813326555" sldId="261"/>
            <ac:picMk id="19" creationId="{B4AC6FF2-CE4C-39BD-FB3A-AC0014CA53FE}"/>
          </ac:picMkLst>
        </pc:picChg>
        <pc:cxnChg chg="add del mod">
          <ac:chgData name="Andre Hulet" userId="45999ee750947385" providerId="LiveId" clId="{4D6DA8B3-6C11-4210-946F-7E9682DBAFA7}" dt="2022-10-27T17:02:52.866" v="4428" actId="478"/>
          <ac:cxnSpMkLst>
            <pc:docMk/>
            <pc:sldMk cId="3813326555" sldId="261"/>
            <ac:cxnSpMk id="32" creationId="{4D7FAEE5-F8B8-0DF6-C69D-29C1018626F8}"/>
          </ac:cxnSpMkLst>
        </pc:cxnChg>
      </pc:sldChg>
      <pc:sldChg chg="addSp delSp modSp new mod modNotesTx">
        <pc:chgData name="Andre Hulet" userId="45999ee750947385" providerId="LiveId" clId="{4D6DA8B3-6C11-4210-946F-7E9682DBAFA7}" dt="2022-10-28T16:01:03.613" v="7450" actId="20577"/>
        <pc:sldMkLst>
          <pc:docMk/>
          <pc:sldMk cId="1726654065" sldId="262"/>
        </pc:sldMkLst>
        <pc:spChg chg="mod">
          <ac:chgData name="Andre Hulet" userId="45999ee750947385" providerId="LiveId" clId="{4D6DA8B3-6C11-4210-946F-7E9682DBAFA7}" dt="2022-10-28T15:01:48.363" v="5310" actId="20577"/>
          <ac:spMkLst>
            <pc:docMk/>
            <pc:sldMk cId="1726654065" sldId="262"/>
            <ac:spMk id="2" creationId="{1F557E0F-5FD8-F512-0F8B-9CFEEC94D9D6}"/>
          </ac:spMkLst>
        </pc:spChg>
        <pc:spChg chg="del mod">
          <ac:chgData name="Andre Hulet" userId="45999ee750947385" providerId="LiveId" clId="{4D6DA8B3-6C11-4210-946F-7E9682DBAFA7}" dt="2022-10-28T15:20:55.936" v="5971" actId="478"/>
          <ac:spMkLst>
            <pc:docMk/>
            <pc:sldMk cId="1726654065" sldId="262"/>
            <ac:spMk id="3" creationId="{740CDAAA-FE5A-C303-4D8E-A73B2BE7EE84}"/>
          </ac:spMkLst>
        </pc:spChg>
        <pc:spChg chg="add mod">
          <ac:chgData name="Andre Hulet" userId="45999ee750947385" providerId="LiveId" clId="{4D6DA8B3-6C11-4210-946F-7E9682DBAFA7}" dt="2022-10-28T15:21:20.505" v="5972"/>
          <ac:spMkLst>
            <pc:docMk/>
            <pc:sldMk cId="1726654065" sldId="262"/>
            <ac:spMk id="9" creationId="{8FEDD765-A769-28E5-A179-1056F57D40BC}"/>
          </ac:spMkLst>
        </pc:spChg>
        <pc:picChg chg="add mod">
          <ac:chgData name="Andre Hulet" userId="45999ee750947385" providerId="LiveId" clId="{4D6DA8B3-6C11-4210-946F-7E9682DBAFA7}" dt="2022-10-28T15:06:07.087" v="5393" actId="1035"/>
          <ac:picMkLst>
            <pc:docMk/>
            <pc:sldMk cId="1726654065" sldId="262"/>
            <ac:picMk id="5" creationId="{FD5F27EA-B79D-8E68-0239-52967FE755F5}"/>
          </ac:picMkLst>
        </pc:picChg>
        <pc:picChg chg="add mod">
          <ac:chgData name="Andre Hulet" userId="45999ee750947385" providerId="LiveId" clId="{4D6DA8B3-6C11-4210-946F-7E9682DBAFA7}" dt="2022-10-28T15:05:45.216" v="5383" actId="1035"/>
          <ac:picMkLst>
            <pc:docMk/>
            <pc:sldMk cId="1726654065" sldId="262"/>
            <ac:picMk id="7" creationId="{76DFB875-0B05-799D-475A-28B75A6D9482}"/>
          </ac:picMkLst>
        </pc:picChg>
        <pc:picChg chg="add mod">
          <ac:chgData name="Andre Hulet" userId="45999ee750947385" providerId="LiveId" clId="{4D6DA8B3-6C11-4210-946F-7E9682DBAFA7}" dt="2022-10-28T15:21:20.505" v="5972"/>
          <ac:picMkLst>
            <pc:docMk/>
            <pc:sldMk cId="1726654065" sldId="262"/>
            <ac:picMk id="8" creationId="{251B9AED-722A-2A76-0992-8AA859962545}"/>
          </ac:picMkLst>
        </pc:picChg>
      </pc:sldChg>
      <pc:sldChg chg="modSp new mod">
        <pc:chgData name="Andre Hulet" userId="45999ee750947385" providerId="LiveId" clId="{4D6DA8B3-6C11-4210-946F-7E9682DBAFA7}" dt="2022-10-28T15:11:06.026" v="5811" actId="20577"/>
        <pc:sldMkLst>
          <pc:docMk/>
          <pc:sldMk cId="400150993" sldId="263"/>
        </pc:sldMkLst>
        <pc:spChg chg="mod">
          <ac:chgData name="Andre Hulet" userId="45999ee750947385" providerId="LiveId" clId="{4D6DA8B3-6C11-4210-946F-7E9682DBAFA7}" dt="2022-10-28T15:11:06.026" v="5811" actId="20577"/>
          <ac:spMkLst>
            <pc:docMk/>
            <pc:sldMk cId="400150993" sldId="263"/>
            <ac:spMk id="2" creationId="{D3BA8E4E-3EA2-20A5-14B4-4BDACD625C63}"/>
          </ac:spMkLst>
        </pc:spChg>
        <pc:spChg chg="mod">
          <ac:chgData name="Andre Hulet" userId="45999ee750947385" providerId="LiveId" clId="{4D6DA8B3-6C11-4210-946F-7E9682DBAFA7}" dt="2022-10-28T14:56:38.331" v="5113" actId="255"/>
          <ac:spMkLst>
            <pc:docMk/>
            <pc:sldMk cId="400150993" sldId="263"/>
            <ac:spMk id="3" creationId="{6E1E02AD-2680-69D7-7CDC-DF0EED8C4A33}"/>
          </ac:spMkLst>
        </pc:spChg>
      </pc:sldChg>
      <pc:sldChg chg="addSp delSp modSp new mod modNotesTx">
        <pc:chgData name="Andre Hulet" userId="45999ee750947385" providerId="LiveId" clId="{4D6DA8B3-6C11-4210-946F-7E9682DBAFA7}" dt="2022-10-28T16:01:42.485" v="7505" actId="20577"/>
        <pc:sldMkLst>
          <pc:docMk/>
          <pc:sldMk cId="1202752098" sldId="264"/>
        </pc:sldMkLst>
        <pc:spChg chg="mod">
          <ac:chgData name="Andre Hulet" userId="45999ee750947385" providerId="LiveId" clId="{4D6DA8B3-6C11-4210-946F-7E9682DBAFA7}" dt="2022-10-28T15:02:22.227" v="5351" actId="20577"/>
          <ac:spMkLst>
            <pc:docMk/>
            <pc:sldMk cId="1202752098" sldId="264"/>
            <ac:spMk id="2" creationId="{5C43A137-2401-ADBE-8098-293C8242DEFC}"/>
          </ac:spMkLst>
        </pc:spChg>
        <pc:spChg chg="del mod">
          <ac:chgData name="Andre Hulet" userId="45999ee750947385" providerId="LiveId" clId="{4D6DA8B3-6C11-4210-946F-7E9682DBAFA7}" dt="2022-10-28T15:19:20.769" v="5945" actId="931"/>
          <ac:spMkLst>
            <pc:docMk/>
            <pc:sldMk cId="1202752098" sldId="264"/>
            <ac:spMk id="3" creationId="{06F802F4-2DB9-1467-3B31-15AE733F1704}"/>
          </ac:spMkLst>
        </pc:spChg>
        <pc:spChg chg="add mod">
          <ac:chgData name="Andre Hulet" userId="45999ee750947385" providerId="LiveId" clId="{4D6DA8B3-6C11-4210-946F-7E9682DBAFA7}" dt="2022-10-28T15:20:44.334" v="5970" actId="1076"/>
          <ac:spMkLst>
            <pc:docMk/>
            <pc:sldMk cId="1202752098" sldId="264"/>
            <ac:spMk id="10" creationId="{DA811EF1-A901-40C9-0915-B0B5963992AF}"/>
          </ac:spMkLst>
        </pc:spChg>
        <pc:picChg chg="add mod">
          <ac:chgData name="Andre Hulet" userId="45999ee750947385" providerId="LiveId" clId="{4D6DA8B3-6C11-4210-946F-7E9682DBAFA7}" dt="2022-10-28T15:20:33.547" v="5969" actId="1076"/>
          <ac:picMkLst>
            <pc:docMk/>
            <pc:sldMk cId="1202752098" sldId="264"/>
            <ac:picMk id="5" creationId="{D01CD8E7-CF0E-6C9C-C3F6-DD2F3D0BC9FC}"/>
          </ac:picMkLst>
        </pc:picChg>
        <pc:picChg chg="add mod">
          <ac:chgData name="Andre Hulet" userId="45999ee750947385" providerId="LiveId" clId="{4D6DA8B3-6C11-4210-946F-7E9682DBAFA7}" dt="2022-10-28T15:03:30.805" v="5355" actId="1076"/>
          <ac:picMkLst>
            <pc:docMk/>
            <pc:sldMk cId="1202752098" sldId="264"/>
            <ac:picMk id="7" creationId="{C95750E1-B47F-99A5-EF77-86E05FCB220C}"/>
          </ac:picMkLst>
        </pc:picChg>
        <pc:picChg chg="add mod">
          <ac:chgData name="Andre Hulet" userId="45999ee750947385" providerId="LiveId" clId="{4D6DA8B3-6C11-4210-946F-7E9682DBAFA7}" dt="2022-10-28T15:20:44.334" v="5970" actId="1076"/>
          <ac:picMkLst>
            <pc:docMk/>
            <pc:sldMk cId="1202752098" sldId="264"/>
            <ac:picMk id="9" creationId="{21E49FCA-F6C6-56B5-853E-3D3973E180E9}"/>
          </ac:picMkLst>
        </pc:picChg>
      </pc:sldChg>
      <pc:sldChg chg="modSp mod">
        <pc:chgData name="Andre Hulet" userId="45999ee750947385" providerId="LiveId" clId="{4D6DA8B3-6C11-4210-946F-7E9682DBAFA7}" dt="2022-10-28T15:24:49.476" v="6216" actId="20577"/>
        <pc:sldMkLst>
          <pc:docMk/>
          <pc:sldMk cId="2630445605" sldId="265"/>
        </pc:sldMkLst>
        <pc:spChg chg="mod">
          <ac:chgData name="Andre Hulet" userId="45999ee750947385" providerId="LiveId" clId="{4D6DA8B3-6C11-4210-946F-7E9682DBAFA7}" dt="2022-10-28T15:22:41.715" v="5988" actId="20577"/>
          <ac:spMkLst>
            <pc:docMk/>
            <pc:sldMk cId="2630445605" sldId="265"/>
            <ac:spMk id="2" creationId="{D3BA8E4E-3EA2-20A5-14B4-4BDACD625C63}"/>
          </ac:spMkLst>
        </pc:spChg>
        <pc:spChg chg="mod">
          <ac:chgData name="Andre Hulet" userId="45999ee750947385" providerId="LiveId" clId="{4D6DA8B3-6C11-4210-946F-7E9682DBAFA7}" dt="2022-10-28T15:24:49.476" v="6216" actId="20577"/>
          <ac:spMkLst>
            <pc:docMk/>
            <pc:sldMk cId="2630445605" sldId="265"/>
            <ac:spMk id="3" creationId="{6E1E02AD-2680-69D7-7CDC-DF0EED8C4A33}"/>
          </ac:spMkLst>
        </pc:spChg>
      </pc:sldChg>
      <pc:sldChg chg="addSp modSp new mod">
        <pc:chgData name="Andre Hulet" userId="45999ee750947385" providerId="LiveId" clId="{4D6DA8B3-6C11-4210-946F-7E9682DBAFA7}" dt="2022-10-28T19:57:43.736" v="7628" actId="20577"/>
        <pc:sldMkLst>
          <pc:docMk/>
          <pc:sldMk cId="1765079766" sldId="266"/>
        </pc:sldMkLst>
        <pc:spChg chg="mod">
          <ac:chgData name="Andre Hulet" userId="45999ee750947385" providerId="LiveId" clId="{4D6DA8B3-6C11-4210-946F-7E9682DBAFA7}" dt="2022-10-28T19:57:43.736" v="7628" actId="20577"/>
          <ac:spMkLst>
            <pc:docMk/>
            <pc:sldMk cId="1765079766" sldId="266"/>
            <ac:spMk id="2" creationId="{8873D16E-30C5-B5A1-C921-E20FE3924A9D}"/>
          </ac:spMkLst>
        </pc:spChg>
        <pc:spChg chg="mod">
          <ac:chgData name="Andre Hulet" userId="45999ee750947385" providerId="LiveId" clId="{4D6DA8B3-6C11-4210-946F-7E9682DBAFA7}" dt="2022-10-28T19:55:04.497" v="7507" actId="14100"/>
          <ac:spMkLst>
            <pc:docMk/>
            <pc:sldMk cId="1765079766" sldId="266"/>
            <ac:spMk id="3" creationId="{850C0BFB-7F37-32F2-227C-5C8CF06C43DD}"/>
          </ac:spMkLst>
        </pc:spChg>
        <pc:picChg chg="add mod">
          <ac:chgData name="Andre Hulet" userId="45999ee750947385" providerId="LiveId" clId="{4D6DA8B3-6C11-4210-946F-7E9682DBAFA7}" dt="2022-10-28T19:54:38.112" v="7506" actId="1076"/>
          <ac:picMkLst>
            <pc:docMk/>
            <pc:sldMk cId="1765079766" sldId="266"/>
            <ac:picMk id="5" creationId="{86681231-D09A-A876-3B03-8838F87CA8C9}"/>
          </ac:picMkLst>
        </pc:picChg>
        <pc:picChg chg="add mod">
          <ac:chgData name="Andre Hulet" userId="45999ee750947385" providerId="LiveId" clId="{4D6DA8B3-6C11-4210-946F-7E9682DBAFA7}" dt="2022-10-28T19:54:38.112" v="7506" actId="1076"/>
          <ac:picMkLst>
            <pc:docMk/>
            <pc:sldMk cId="1765079766" sldId="266"/>
            <ac:picMk id="7" creationId="{4E6F5AB2-B298-EC5E-553F-462B9EC42D11}"/>
          </ac:picMkLst>
        </pc:picChg>
        <pc:picChg chg="add mod">
          <ac:chgData name="Andre Hulet" userId="45999ee750947385" providerId="LiveId" clId="{4D6DA8B3-6C11-4210-946F-7E9682DBAFA7}" dt="2022-10-28T19:54:38.112" v="7506" actId="1076"/>
          <ac:picMkLst>
            <pc:docMk/>
            <pc:sldMk cId="1765079766" sldId="266"/>
            <ac:picMk id="9" creationId="{5ED16593-4DDB-3CE5-313A-80ECCA4B683F}"/>
          </ac:picMkLst>
        </pc:picChg>
      </pc:sldChg>
      <pc:sldChg chg="modSp new mod">
        <pc:chgData name="Andre Hulet" userId="45999ee750947385" providerId="LiveId" clId="{4D6DA8B3-6C11-4210-946F-7E9682DBAFA7}" dt="2022-10-28T15:52:15.771" v="7067" actId="20577"/>
        <pc:sldMkLst>
          <pc:docMk/>
          <pc:sldMk cId="960863564" sldId="267"/>
        </pc:sldMkLst>
        <pc:spChg chg="mod">
          <ac:chgData name="Andre Hulet" userId="45999ee750947385" providerId="LiveId" clId="{4D6DA8B3-6C11-4210-946F-7E9682DBAFA7}" dt="2022-10-28T15:42:07.743" v="6433" actId="5793"/>
          <ac:spMkLst>
            <pc:docMk/>
            <pc:sldMk cId="960863564" sldId="267"/>
            <ac:spMk id="2" creationId="{DF0AEF33-E3CF-D457-7A1B-B18B47A31158}"/>
          </ac:spMkLst>
        </pc:spChg>
        <pc:spChg chg="mod">
          <ac:chgData name="Andre Hulet" userId="45999ee750947385" providerId="LiveId" clId="{4D6DA8B3-6C11-4210-946F-7E9682DBAFA7}" dt="2022-10-28T15:52:15.771" v="7067" actId="20577"/>
          <ac:spMkLst>
            <pc:docMk/>
            <pc:sldMk cId="960863564" sldId="267"/>
            <ac:spMk id="3" creationId="{494B9F12-202F-ED04-8A4C-976C4FA03DA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053F9-87F6-4E9A-B655-4A43B532A45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C7314CF-8D1F-48EF-BE47-67127FF35918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4294048A-6D15-4FBC-8615-22B416E038AD}" type="parTrans" cxnId="{D6139E9A-D41B-4D6D-B9C8-AC6A64747C46}">
      <dgm:prSet/>
      <dgm:spPr/>
      <dgm:t>
        <a:bodyPr/>
        <a:lstStyle/>
        <a:p>
          <a:endParaRPr lang="en-US"/>
        </a:p>
      </dgm:t>
    </dgm:pt>
    <dgm:pt modelId="{AE5520C6-3251-4A9D-AC7D-9CFB876F3BED}" type="sibTrans" cxnId="{D6139E9A-D41B-4D6D-B9C8-AC6A64747C46}">
      <dgm:prSet/>
      <dgm:spPr/>
      <dgm:t>
        <a:bodyPr/>
        <a:lstStyle/>
        <a:p>
          <a:endParaRPr lang="en-US"/>
        </a:p>
      </dgm:t>
    </dgm:pt>
    <dgm:pt modelId="{B092AB4E-AECA-4486-B49D-CC7AA38B564F}">
      <dgm:prSet phldrT="[Text]"/>
      <dgm:spPr/>
      <dgm:t>
        <a:bodyPr/>
        <a:lstStyle/>
        <a:p>
          <a:r>
            <a:rPr lang="en-US" dirty="0"/>
            <a:t>revise</a:t>
          </a:r>
        </a:p>
      </dgm:t>
    </dgm:pt>
    <dgm:pt modelId="{7C1B816E-E980-4C45-B8D4-0471164A8D30}" type="parTrans" cxnId="{0452A95C-43A8-48AD-B2D6-D71D809435B4}">
      <dgm:prSet/>
      <dgm:spPr/>
      <dgm:t>
        <a:bodyPr/>
        <a:lstStyle/>
        <a:p>
          <a:endParaRPr lang="en-US"/>
        </a:p>
      </dgm:t>
    </dgm:pt>
    <dgm:pt modelId="{3C42FD81-A480-4C4B-AC30-F05E94998F54}" type="sibTrans" cxnId="{0452A95C-43A8-48AD-B2D6-D71D809435B4}">
      <dgm:prSet/>
      <dgm:spPr/>
      <dgm:t>
        <a:bodyPr/>
        <a:lstStyle/>
        <a:p>
          <a:endParaRPr lang="en-US"/>
        </a:p>
      </dgm:t>
    </dgm:pt>
    <dgm:pt modelId="{B0D400A3-9FCD-4C85-A76C-F260E74F3261}">
      <dgm:prSet phldrT="[Text]"/>
      <dgm:spPr/>
      <dgm:t>
        <a:bodyPr/>
        <a:lstStyle/>
        <a:p>
          <a:r>
            <a:rPr lang="en-US" dirty="0"/>
            <a:t>discover</a:t>
          </a:r>
        </a:p>
      </dgm:t>
    </dgm:pt>
    <dgm:pt modelId="{3F0D401E-22CB-4D4E-B135-DADD4A7EF5A8}" type="parTrans" cxnId="{E81D2D0D-F646-4A7A-8BE2-F2AECB44F235}">
      <dgm:prSet/>
      <dgm:spPr/>
      <dgm:t>
        <a:bodyPr/>
        <a:lstStyle/>
        <a:p>
          <a:endParaRPr lang="en-US"/>
        </a:p>
      </dgm:t>
    </dgm:pt>
    <dgm:pt modelId="{2A14B235-5A88-4E15-86FE-C700EFE7A86D}" type="sibTrans" cxnId="{E81D2D0D-F646-4A7A-8BE2-F2AECB44F235}">
      <dgm:prSet/>
      <dgm:spPr/>
      <dgm:t>
        <a:bodyPr/>
        <a:lstStyle/>
        <a:p>
          <a:endParaRPr lang="en-US"/>
        </a:p>
      </dgm:t>
    </dgm:pt>
    <dgm:pt modelId="{58C01331-8614-4C14-9255-537BF934BCCA}" type="pres">
      <dgm:prSet presAssocID="{CC9053F9-87F6-4E9A-B655-4A43B532A450}" presName="compositeShape" presStyleCnt="0">
        <dgm:presLayoutVars>
          <dgm:chMax val="7"/>
          <dgm:dir/>
          <dgm:resizeHandles val="exact"/>
        </dgm:presLayoutVars>
      </dgm:prSet>
      <dgm:spPr/>
    </dgm:pt>
    <dgm:pt modelId="{5432AF0B-BBB7-48BC-9032-F396B51DDE56}" type="pres">
      <dgm:prSet presAssocID="{CC9053F9-87F6-4E9A-B655-4A43B532A450}" presName="wedge1" presStyleLbl="node1" presStyleIdx="0" presStyleCnt="3"/>
      <dgm:spPr/>
    </dgm:pt>
    <dgm:pt modelId="{1851AA5E-7AAD-4A84-BCC8-26F63AC87AF5}" type="pres">
      <dgm:prSet presAssocID="{CC9053F9-87F6-4E9A-B655-4A43B532A450}" presName="dummy1a" presStyleCnt="0"/>
      <dgm:spPr/>
    </dgm:pt>
    <dgm:pt modelId="{A269388F-5A50-4B8F-B9F1-04E90412C55B}" type="pres">
      <dgm:prSet presAssocID="{CC9053F9-87F6-4E9A-B655-4A43B532A450}" presName="dummy1b" presStyleCnt="0"/>
      <dgm:spPr/>
    </dgm:pt>
    <dgm:pt modelId="{CA98E8B2-13C6-4915-971F-D2071F135ED7}" type="pres">
      <dgm:prSet presAssocID="{CC9053F9-87F6-4E9A-B655-4A43B532A45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16DE82-D2F8-45D8-BB4A-9E7D31A9EE35}" type="pres">
      <dgm:prSet presAssocID="{CC9053F9-87F6-4E9A-B655-4A43B532A450}" presName="wedge2" presStyleLbl="node1" presStyleIdx="1" presStyleCnt="3"/>
      <dgm:spPr/>
    </dgm:pt>
    <dgm:pt modelId="{6C8F7563-29E1-4C11-AAA6-84245779618D}" type="pres">
      <dgm:prSet presAssocID="{CC9053F9-87F6-4E9A-B655-4A43B532A450}" presName="dummy2a" presStyleCnt="0"/>
      <dgm:spPr/>
    </dgm:pt>
    <dgm:pt modelId="{F5DD03D9-540E-494C-8E6A-28B5CFAA38F6}" type="pres">
      <dgm:prSet presAssocID="{CC9053F9-87F6-4E9A-B655-4A43B532A450}" presName="dummy2b" presStyleCnt="0"/>
      <dgm:spPr/>
    </dgm:pt>
    <dgm:pt modelId="{988AA83A-4D71-4D68-B0F0-C29700173865}" type="pres">
      <dgm:prSet presAssocID="{CC9053F9-87F6-4E9A-B655-4A43B532A45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0776EDC-A81C-49B3-BC9A-E9AD4F9A1AA3}" type="pres">
      <dgm:prSet presAssocID="{CC9053F9-87F6-4E9A-B655-4A43B532A450}" presName="wedge3" presStyleLbl="node1" presStyleIdx="2" presStyleCnt="3"/>
      <dgm:spPr/>
    </dgm:pt>
    <dgm:pt modelId="{B7265EA9-4C4F-40E4-8D9D-81578DBAD942}" type="pres">
      <dgm:prSet presAssocID="{CC9053F9-87F6-4E9A-B655-4A43B532A450}" presName="dummy3a" presStyleCnt="0"/>
      <dgm:spPr/>
    </dgm:pt>
    <dgm:pt modelId="{107C6DBC-3AE2-4EB1-ADA9-62788FC972CC}" type="pres">
      <dgm:prSet presAssocID="{CC9053F9-87F6-4E9A-B655-4A43B532A450}" presName="dummy3b" presStyleCnt="0"/>
      <dgm:spPr/>
    </dgm:pt>
    <dgm:pt modelId="{03F480B0-AA1D-4C76-AEB1-9F9E15337BC6}" type="pres">
      <dgm:prSet presAssocID="{CC9053F9-87F6-4E9A-B655-4A43B532A45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4B92436-CDB6-45A0-BF99-DCE11E63A31E}" type="pres">
      <dgm:prSet presAssocID="{AE5520C6-3251-4A9D-AC7D-9CFB876F3BED}" presName="arrowWedge1" presStyleLbl="fgSibTrans2D1" presStyleIdx="0" presStyleCnt="3"/>
      <dgm:spPr/>
    </dgm:pt>
    <dgm:pt modelId="{1C009C53-2580-433A-96D7-1AE4AD46C5E7}" type="pres">
      <dgm:prSet presAssocID="{3C42FD81-A480-4C4B-AC30-F05E94998F54}" presName="arrowWedge2" presStyleLbl="fgSibTrans2D1" presStyleIdx="1" presStyleCnt="3"/>
      <dgm:spPr/>
    </dgm:pt>
    <dgm:pt modelId="{DA5FCFD2-8BB8-4057-9487-67437D06188B}" type="pres">
      <dgm:prSet presAssocID="{2A14B235-5A88-4E15-86FE-C700EFE7A86D}" presName="arrowWedge3" presStyleLbl="fgSibTrans2D1" presStyleIdx="2" presStyleCnt="3"/>
      <dgm:spPr/>
    </dgm:pt>
  </dgm:ptLst>
  <dgm:cxnLst>
    <dgm:cxn modelId="{E81D2D0D-F646-4A7A-8BE2-F2AECB44F235}" srcId="{CC9053F9-87F6-4E9A-B655-4A43B532A450}" destId="{B0D400A3-9FCD-4C85-A76C-F260E74F3261}" srcOrd="2" destOrd="0" parTransId="{3F0D401E-22CB-4D4E-B135-DADD4A7EF5A8}" sibTransId="{2A14B235-5A88-4E15-86FE-C700EFE7A86D}"/>
    <dgm:cxn modelId="{CE2FC11A-8C73-4E3D-9F2E-056D9B434C2E}" type="presOf" srcId="{B092AB4E-AECA-4486-B49D-CC7AA38B564F}" destId="{988AA83A-4D71-4D68-B0F0-C29700173865}" srcOrd="1" destOrd="0" presId="urn:microsoft.com/office/officeart/2005/8/layout/cycle8"/>
    <dgm:cxn modelId="{F6F88A33-D5C1-4098-92FE-2A697AC2C7FE}" type="presOf" srcId="{B0D400A3-9FCD-4C85-A76C-F260E74F3261}" destId="{03F480B0-AA1D-4C76-AEB1-9F9E15337BC6}" srcOrd="1" destOrd="0" presId="urn:microsoft.com/office/officeart/2005/8/layout/cycle8"/>
    <dgm:cxn modelId="{0452A95C-43A8-48AD-B2D6-D71D809435B4}" srcId="{CC9053F9-87F6-4E9A-B655-4A43B532A450}" destId="{B092AB4E-AECA-4486-B49D-CC7AA38B564F}" srcOrd="1" destOrd="0" parTransId="{7C1B816E-E980-4C45-B8D4-0471164A8D30}" sibTransId="{3C42FD81-A480-4C4B-AC30-F05E94998F54}"/>
    <dgm:cxn modelId="{36DBAD44-0E94-49CF-A631-7125FED6F9D1}" type="presOf" srcId="{EC7314CF-8D1F-48EF-BE47-67127FF35918}" destId="{CA98E8B2-13C6-4915-971F-D2071F135ED7}" srcOrd="1" destOrd="0" presId="urn:microsoft.com/office/officeart/2005/8/layout/cycle8"/>
    <dgm:cxn modelId="{5CD1B86C-4924-4884-8408-EF0F777EC508}" type="presOf" srcId="{CC9053F9-87F6-4E9A-B655-4A43B532A450}" destId="{58C01331-8614-4C14-9255-537BF934BCCA}" srcOrd="0" destOrd="0" presId="urn:microsoft.com/office/officeart/2005/8/layout/cycle8"/>
    <dgm:cxn modelId="{CC513175-6687-4BE0-A173-62B6FBD3C4E3}" type="presOf" srcId="{B092AB4E-AECA-4486-B49D-CC7AA38B564F}" destId="{FE16DE82-D2F8-45D8-BB4A-9E7D31A9EE35}" srcOrd="0" destOrd="0" presId="urn:microsoft.com/office/officeart/2005/8/layout/cycle8"/>
    <dgm:cxn modelId="{6BD9707C-7D2F-4BC2-ADD9-3EBA38A60EAE}" type="presOf" srcId="{B0D400A3-9FCD-4C85-A76C-F260E74F3261}" destId="{C0776EDC-A81C-49B3-BC9A-E9AD4F9A1AA3}" srcOrd="0" destOrd="0" presId="urn:microsoft.com/office/officeart/2005/8/layout/cycle8"/>
    <dgm:cxn modelId="{D6139E9A-D41B-4D6D-B9C8-AC6A64747C46}" srcId="{CC9053F9-87F6-4E9A-B655-4A43B532A450}" destId="{EC7314CF-8D1F-48EF-BE47-67127FF35918}" srcOrd="0" destOrd="0" parTransId="{4294048A-6D15-4FBC-8615-22B416E038AD}" sibTransId="{AE5520C6-3251-4A9D-AC7D-9CFB876F3BED}"/>
    <dgm:cxn modelId="{41E8B2D9-7E43-463D-A69A-E705D0376AD3}" type="presOf" srcId="{EC7314CF-8D1F-48EF-BE47-67127FF35918}" destId="{5432AF0B-BBB7-48BC-9032-F396B51DDE56}" srcOrd="0" destOrd="0" presId="urn:microsoft.com/office/officeart/2005/8/layout/cycle8"/>
    <dgm:cxn modelId="{9FC0DCE9-41D5-46E2-A54F-B9E633CE6FF0}" type="presParOf" srcId="{58C01331-8614-4C14-9255-537BF934BCCA}" destId="{5432AF0B-BBB7-48BC-9032-F396B51DDE56}" srcOrd="0" destOrd="0" presId="urn:microsoft.com/office/officeart/2005/8/layout/cycle8"/>
    <dgm:cxn modelId="{B212B86A-1DDA-44D1-8DD8-E740C2F11D43}" type="presParOf" srcId="{58C01331-8614-4C14-9255-537BF934BCCA}" destId="{1851AA5E-7AAD-4A84-BCC8-26F63AC87AF5}" srcOrd="1" destOrd="0" presId="urn:microsoft.com/office/officeart/2005/8/layout/cycle8"/>
    <dgm:cxn modelId="{DCD9E068-553A-4251-86DD-34F1564EAB97}" type="presParOf" srcId="{58C01331-8614-4C14-9255-537BF934BCCA}" destId="{A269388F-5A50-4B8F-B9F1-04E90412C55B}" srcOrd="2" destOrd="0" presId="urn:microsoft.com/office/officeart/2005/8/layout/cycle8"/>
    <dgm:cxn modelId="{E59B1832-D351-460C-87E7-91542E31C329}" type="presParOf" srcId="{58C01331-8614-4C14-9255-537BF934BCCA}" destId="{CA98E8B2-13C6-4915-971F-D2071F135ED7}" srcOrd="3" destOrd="0" presId="urn:microsoft.com/office/officeart/2005/8/layout/cycle8"/>
    <dgm:cxn modelId="{41A41501-7983-4B0D-A519-908A95B71844}" type="presParOf" srcId="{58C01331-8614-4C14-9255-537BF934BCCA}" destId="{FE16DE82-D2F8-45D8-BB4A-9E7D31A9EE35}" srcOrd="4" destOrd="0" presId="urn:microsoft.com/office/officeart/2005/8/layout/cycle8"/>
    <dgm:cxn modelId="{D75B68A9-81B7-4F69-90CD-679F7BD5252C}" type="presParOf" srcId="{58C01331-8614-4C14-9255-537BF934BCCA}" destId="{6C8F7563-29E1-4C11-AAA6-84245779618D}" srcOrd="5" destOrd="0" presId="urn:microsoft.com/office/officeart/2005/8/layout/cycle8"/>
    <dgm:cxn modelId="{EEF1C744-6E9C-47D8-A831-1B935A093107}" type="presParOf" srcId="{58C01331-8614-4C14-9255-537BF934BCCA}" destId="{F5DD03D9-540E-494C-8E6A-28B5CFAA38F6}" srcOrd="6" destOrd="0" presId="urn:microsoft.com/office/officeart/2005/8/layout/cycle8"/>
    <dgm:cxn modelId="{45AEDDC4-A214-4B42-9C56-18009706C4E9}" type="presParOf" srcId="{58C01331-8614-4C14-9255-537BF934BCCA}" destId="{988AA83A-4D71-4D68-B0F0-C29700173865}" srcOrd="7" destOrd="0" presId="urn:microsoft.com/office/officeart/2005/8/layout/cycle8"/>
    <dgm:cxn modelId="{796DD747-1659-4667-A9E7-DB1627C70325}" type="presParOf" srcId="{58C01331-8614-4C14-9255-537BF934BCCA}" destId="{C0776EDC-A81C-49B3-BC9A-E9AD4F9A1AA3}" srcOrd="8" destOrd="0" presId="urn:microsoft.com/office/officeart/2005/8/layout/cycle8"/>
    <dgm:cxn modelId="{A0F8D744-D0A7-4A9F-AAB7-1E8A4313C85A}" type="presParOf" srcId="{58C01331-8614-4C14-9255-537BF934BCCA}" destId="{B7265EA9-4C4F-40E4-8D9D-81578DBAD942}" srcOrd="9" destOrd="0" presId="urn:microsoft.com/office/officeart/2005/8/layout/cycle8"/>
    <dgm:cxn modelId="{995F0E40-31FD-4623-963A-50A5CC002EF4}" type="presParOf" srcId="{58C01331-8614-4C14-9255-537BF934BCCA}" destId="{107C6DBC-3AE2-4EB1-ADA9-62788FC972CC}" srcOrd="10" destOrd="0" presId="urn:microsoft.com/office/officeart/2005/8/layout/cycle8"/>
    <dgm:cxn modelId="{ACB1EABE-E27F-4294-8379-F52B2C0FA7BD}" type="presParOf" srcId="{58C01331-8614-4C14-9255-537BF934BCCA}" destId="{03F480B0-AA1D-4C76-AEB1-9F9E15337BC6}" srcOrd="11" destOrd="0" presId="urn:microsoft.com/office/officeart/2005/8/layout/cycle8"/>
    <dgm:cxn modelId="{5DE65DCB-C6DB-443F-A532-383BFCC695EC}" type="presParOf" srcId="{58C01331-8614-4C14-9255-537BF934BCCA}" destId="{C4B92436-CDB6-45A0-BF99-DCE11E63A31E}" srcOrd="12" destOrd="0" presId="urn:microsoft.com/office/officeart/2005/8/layout/cycle8"/>
    <dgm:cxn modelId="{A4F5874A-AD00-4BFE-ACC2-CF733054F0AC}" type="presParOf" srcId="{58C01331-8614-4C14-9255-537BF934BCCA}" destId="{1C009C53-2580-433A-96D7-1AE4AD46C5E7}" srcOrd="13" destOrd="0" presId="urn:microsoft.com/office/officeart/2005/8/layout/cycle8"/>
    <dgm:cxn modelId="{494FEFF9-E0F2-471F-85AD-5470F1E1E3CB}" type="presParOf" srcId="{58C01331-8614-4C14-9255-537BF934BCCA}" destId="{DA5FCFD2-8BB8-4057-9487-67437D06188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2AF0B-BBB7-48BC-9032-F396B51DDE56}">
      <dsp:nvSpPr>
        <dsp:cNvPr id="0" name=""/>
        <dsp:cNvSpPr/>
      </dsp:nvSpPr>
      <dsp:spPr>
        <a:xfrm>
          <a:off x="723429" y="119446"/>
          <a:ext cx="1543613" cy="154361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analyze</a:t>
          </a:r>
        </a:p>
      </dsp:txBody>
      <dsp:txXfrm>
        <a:off x="1536950" y="446545"/>
        <a:ext cx="551290" cy="459408"/>
      </dsp:txXfrm>
    </dsp:sp>
    <dsp:sp modelId="{FE16DE82-D2F8-45D8-BB4A-9E7D31A9EE35}">
      <dsp:nvSpPr>
        <dsp:cNvPr id="0" name=""/>
        <dsp:cNvSpPr/>
      </dsp:nvSpPr>
      <dsp:spPr>
        <a:xfrm>
          <a:off x="691638" y="174575"/>
          <a:ext cx="1543613" cy="154361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revise</a:t>
          </a:r>
        </a:p>
      </dsp:txBody>
      <dsp:txXfrm>
        <a:off x="1059165" y="1176086"/>
        <a:ext cx="826935" cy="404279"/>
      </dsp:txXfrm>
    </dsp:sp>
    <dsp:sp modelId="{C0776EDC-A81C-49B3-BC9A-E9AD4F9A1AA3}">
      <dsp:nvSpPr>
        <dsp:cNvPr id="0" name=""/>
        <dsp:cNvSpPr/>
      </dsp:nvSpPr>
      <dsp:spPr>
        <a:xfrm>
          <a:off x="659847" y="119446"/>
          <a:ext cx="1543613" cy="154361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discover</a:t>
          </a:r>
        </a:p>
      </dsp:txBody>
      <dsp:txXfrm>
        <a:off x="838649" y="446545"/>
        <a:ext cx="551290" cy="459408"/>
      </dsp:txXfrm>
    </dsp:sp>
    <dsp:sp modelId="{C4B92436-CDB6-45A0-BF99-DCE11E63A31E}">
      <dsp:nvSpPr>
        <dsp:cNvPr id="0" name=""/>
        <dsp:cNvSpPr/>
      </dsp:nvSpPr>
      <dsp:spPr>
        <a:xfrm>
          <a:off x="627999" y="23889"/>
          <a:ext cx="1734727" cy="173472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09C53-2580-433A-96D7-1AE4AD46C5E7}">
      <dsp:nvSpPr>
        <dsp:cNvPr id="0" name=""/>
        <dsp:cNvSpPr/>
      </dsp:nvSpPr>
      <dsp:spPr>
        <a:xfrm>
          <a:off x="596081" y="78920"/>
          <a:ext cx="1734727" cy="173472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FCFD2-8BB8-4057-9487-67437D06188B}">
      <dsp:nvSpPr>
        <dsp:cNvPr id="0" name=""/>
        <dsp:cNvSpPr/>
      </dsp:nvSpPr>
      <dsp:spPr>
        <a:xfrm>
          <a:off x="564162" y="23889"/>
          <a:ext cx="1734727" cy="173472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0C675-F894-441D-A6DE-DFA62522BDD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03965-68F4-458F-BAD7-F1630ADAD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goals and tasks of literary detectives, professional researchers, and college students are quite similar. They all must go through a process of discovery to find evidence to solve a mystery or answer another type of important question.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three must perform multiple intellectual tasks as they probe for clues: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Comprehend the importance and relevance of the task at hand (solve a murder, contribute new knowledge, show they have mastered a new skill).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Formulate one or more guiding questions they are trying to answer; they may come up with more questions as they go.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Identify and evaluate the claims of others about the same topic to see if they are relevant, helpful, or unhelpful.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Situate their arguments in a larger debate about a topic or subject.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Check-in questions: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of these tasks have you found yourself performing in this writing course so far? Any examples?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four detective characters you’ve read about have different styles of detection. Do you think it’s possible to have different styles of expository college writing? How so?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65-68F4-458F-BAD7-F1630ADAD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Thesis idea or organizing question?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 just have a topic in mind when you start, e.g., character development, try to learn more about how perform analysis for that topic: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read some character development analysis by pros.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look up definitions for your topic.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your ultimate goal?- </a:t>
            </a:r>
            <a:r>
              <a:rPr lang="en-US" i="1" u="sng" dirty="0"/>
              <a:t>how</a:t>
            </a:r>
            <a:r>
              <a:rPr lang="en-US" dirty="0"/>
              <a:t> do you want to make your argument?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how character development makes the detective’s work more difficult?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how social values in the narrative affect the detective’s reasoning?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two different detectives to create a detective definition?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sure?- you may want to brainstorm with classmates or other peers.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After you have a sense of your approach, you can dig into details in your primary source and secondary source.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Where to start?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Your primary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Library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Internet sources (be careful to use reliable sources / talk to your instructor).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Brainstorm with your peers.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Consult an expert for guidance, e.g., your instructor, another faculty member.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65-68F4-458F-BAD7-F1630ADAD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answering questions about relevance for yourself, you may find that the source is both relevant and causes you to refine your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to follow this process several times in the course of a research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65-68F4-458F-BAD7-F1630ADAD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“aboutness” of a text can provide us or remind us of essential clues to solve our problem.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Revisit your thesis paragraph from your original assignment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notes from classes lectures or discussions.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Find a synopsis written by someone else.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for interesting terms that seem to make the text unique or noteworthy.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questions or topics could you add to a research plan based on this synopsis?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65-68F4-458F-BAD7-F1630ADAD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8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Solicit key terms and facts &amp; phrases from the synopsis.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how student-provided suggestions align or don’t align with the example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65-68F4-458F-BAD7-F1630ADAD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result on list. Are there other relevant results nearby? (No).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Relevant but not directly related to Ghosts.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Assessment: best to use a third-party analysis before an author interview.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65-68F4-458F-BAD7-F1630ADAD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result on list. Other relevant results nearby? (Yes)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Terms from article’s title align somewhat with original thesis idea: idea of being lost; idea of the city; new term—post-modern.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Assessment: Opportunity to refine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65-68F4-458F-BAD7-F1630ADAD5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8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362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24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4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DE5E-7749-40B2-8EF1-6C094D46D9A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C011F7-1F17-4D2B-A238-0DAC6C70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4F53-5436-62CB-9D34-D298C0E71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Humanities 101—Expository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71305-B2DB-32AB-A666-A5CB01DE8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 Tools: The researcher as detective</a:t>
            </a:r>
          </a:p>
        </p:txBody>
      </p:sp>
    </p:spTree>
    <p:extLst>
      <p:ext uri="{BB962C8B-B14F-4D97-AF65-F5344CB8AC3E}">
        <p14:creationId xmlns:p14="http://schemas.microsoft.com/office/powerpoint/2010/main" val="130583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EF33-E3CF-D457-7A1B-B18B47A3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Searching: keep in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9F12-202F-ED04-8A4C-976C4FA0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increase relevance and specificity by choosing a particular database to search, e.g., “Arts and Humanities Database;” “Science Direct Journals”.</a:t>
            </a:r>
          </a:p>
          <a:p>
            <a:r>
              <a:rPr lang="en-US" dirty="0"/>
              <a:t>Your initial source materials may decrease in relevance if you continue to refine your search and discovery. Don’t be afraid to discard.</a:t>
            </a:r>
          </a:p>
          <a:p>
            <a:r>
              <a:rPr lang="en-US" dirty="0"/>
              <a:t>If you find complex material that you don’t fully understand but want to use, it’s OK to discuss it with someone who can help explain. </a:t>
            </a:r>
          </a:p>
          <a:p>
            <a:pPr lvl="1"/>
            <a:r>
              <a:rPr lang="en-US" b="1" dirty="0"/>
              <a:t>BUT</a:t>
            </a:r>
            <a:r>
              <a:rPr lang="en-US" dirty="0"/>
              <a:t> don’t ask that person to develop your argument for you or tell you how to integrate your understanding into your own work.</a:t>
            </a:r>
          </a:p>
        </p:txBody>
      </p:sp>
    </p:spTree>
    <p:extLst>
      <p:ext uri="{BB962C8B-B14F-4D97-AF65-F5344CB8AC3E}">
        <p14:creationId xmlns:p14="http://schemas.microsoft.com/office/powerpoint/2010/main" val="96086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8E4E-3EA2-20A5-14B4-4BDACD62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Assignment: Revised Thesis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02AD-2680-69D7-7CDC-DF0EED8C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Auster describes New York as a post-modern city in which everything is false, an imitation of something else. In this unreal environment Blue’s traditional detective skills don’t work.</a:t>
            </a:r>
          </a:p>
        </p:txBody>
      </p:sp>
    </p:spTree>
    <p:extLst>
      <p:ext uri="{BB962C8B-B14F-4D97-AF65-F5344CB8AC3E}">
        <p14:creationId xmlns:p14="http://schemas.microsoft.com/office/powerpoint/2010/main" val="263044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16E-30C5-B5A1-C921-E20FE392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researcher as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0BFB-7F37-32F2-227C-5C8CF06C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05295"/>
          </a:xfrm>
        </p:spPr>
        <p:txBody>
          <a:bodyPr>
            <a:normAutofit/>
          </a:bodyPr>
          <a:lstStyle/>
          <a:p>
            <a:r>
              <a:rPr lang="en-US" sz="2400" dirty="0"/>
              <a:t>This process of information seeking is fundamentally the same in the humanities, the sciences and the social sciences.</a:t>
            </a:r>
          </a:p>
        </p:txBody>
      </p:sp>
      <p:pic>
        <p:nvPicPr>
          <p:cNvPr id="5" name="Graphic 4" descr="Test tubes with solid fill">
            <a:extLst>
              <a:ext uri="{FF2B5EF4-FFF2-40B4-BE49-F238E27FC236}">
                <a16:creationId xmlns:a16="http://schemas.microsoft.com/office/drawing/2014/main" id="{86681231-D09A-A876-3B03-8838F87C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190" y="3874169"/>
            <a:ext cx="914400" cy="914400"/>
          </a:xfrm>
          <a:prstGeom prst="rect">
            <a:avLst/>
          </a:prstGeom>
        </p:spPr>
      </p:pic>
      <p:pic>
        <p:nvPicPr>
          <p:cNvPr id="7" name="Graphic 6" descr="Group of people with solid fill">
            <a:extLst>
              <a:ext uri="{FF2B5EF4-FFF2-40B4-BE49-F238E27FC236}">
                <a16:creationId xmlns:a16="http://schemas.microsoft.com/office/drawing/2014/main" id="{4E6F5AB2-B298-EC5E-553F-462B9EC42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1133" y="3874169"/>
            <a:ext cx="914400" cy="914400"/>
          </a:xfrm>
          <a:prstGeom prst="rect">
            <a:avLst/>
          </a:prstGeom>
        </p:spPr>
      </p:pic>
      <p:pic>
        <p:nvPicPr>
          <p:cNvPr id="9" name="Graphic 8" descr="Open book outline">
            <a:extLst>
              <a:ext uri="{FF2B5EF4-FFF2-40B4-BE49-F238E27FC236}">
                <a16:creationId xmlns:a16="http://schemas.microsoft.com/office/drawing/2014/main" id="{5ED16593-4DDB-3CE5-313A-80ECCA4B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0151" y="3874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7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61C2-20BA-A9BD-8E40-F6BB3089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Detectives, Researchers, and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2D5D3-6D5C-22A7-0797-1B7979B3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47675"/>
            <a:ext cx="3228743" cy="20679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9F1A1-B98A-0169-B36D-3ABEFFE55D75}"/>
              </a:ext>
            </a:extLst>
          </p:cNvPr>
          <p:cNvSpPr txBox="1"/>
          <p:nvPr/>
        </p:nvSpPr>
        <p:spPr>
          <a:xfrm>
            <a:off x="677334" y="3635145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Image: thewashingtongazette.com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9EF03-4C72-8B72-4CAC-07DC43EA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888" y="4433765"/>
            <a:ext cx="2561920" cy="1973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71BA7-B304-43F3-F0F3-FDA32AB59455}"/>
              </a:ext>
            </a:extLst>
          </p:cNvPr>
          <p:cNvSpPr txBox="1"/>
          <p:nvPr/>
        </p:nvSpPr>
        <p:spPr>
          <a:xfrm>
            <a:off x="2813888" y="6407424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Image: www.stemcell.com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7E98F-C754-4D20-68F5-C2EAAC94F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671" y="1865636"/>
            <a:ext cx="3436918" cy="24309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6C9BAD-5AB7-B9E3-409E-5FFD96A71852}"/>
              </a:ext>
            </a:extLst>
          </p:cNvPr>
          <p:cNvSpPr txBox="1"/>
          <p:nvPr/>
        </p:nvSpPr>
        <p:spPr>
          <a:xfrm>
            <a:off x="6315671" y="4296627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Image: stock.adobe.com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A5D537-8BCF-787F-805E-09718CE37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419386"/>
              </p:ext>
            </p:extLst>
          </p:nvPr>
        </p:nvGraphicFramePr>
        <p:xfrm>
          <a:off x="3666416" y="2210030"/>
          <a:ext cx="2926890" cy="183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4239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DDA65-7BCE-3BF1-8E8B-A44499F4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Make a research plan</a:t>
            </a:r>
          </a:p>
        </p:txBody>
      </p:sp>
      <p:pic>
        <p:nvPicPr>
          <p:cNvPr id="7" name="Graphic 6" descr="Person with Idea">
            <a:extLst>
              <a:ext uri="{FF2B5EF4-FFF2-40B4-BE49-F238E27FC236}">
                <a16:creationId xmlns:a16="http://schemas.microsoft.com/office/drawing/2014/main" id="{20E3BB8E-1DA0-3388-F351-1470B1F0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1FBD-2B1B-2ABF-21ED-A799BCF6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Do you have a thesis idea or organizing question yet?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Depending on your answer, plan your initial round of research accordingly.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What’s your ultimate goal?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ID a few initial research tasks that can further your goal.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Where can you go to start looking for clues and answer questions?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Be ready to cite any sources that help make your argument. Take notes!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Right 27">
            <a:extLst>
              <a:ext uri="{FF2B5EF4-FFF2-40B4-BE49-F238E27FC236}">
                <a16:creationId xmlns:a16="http://schemas.microsoft.com/office/drawing/2014/main" id="{77B8F91C-2763-A8E9-E5C4-D7E925924E6B}"/>
              </a:ext>
            </a:extLst>
          </p:cNvPr>
          <p:cNvSpPr/>
          <p:nvPr/>
        </p:nvSpPr>
        <p:spPr>
          <a:xfrm rot="16200000">
            <a:off x="2467477" y="5054271"/>
            <a:ext cx="611600" cy="372978"/>
          </a:xfrm>
          <a:prstGeom prst="rightArrow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87C2F-B18E-1349-AFE0-43C5B12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11" y="609600"/>
            <a:ext cx="5542992" cy="677779"/>
          </a:xfrm>
        </p:spPr>
        <p:txBody>
          <a:bodyPr/>
          <a:lstStyle/>
          <a:p>
            <a:r>
              <a:rPr lang="en-US" dirty="0"/>
              <a:t>The Search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B60E0D-6C80-C71D-A50C-9CDF489A5254}"/>
              </a:ext>
            </a:extLst>
          </p:cNvPr>
          <p:cNvSpPr/>
          <p:nvPr/>
        </p:nvSpPr>
        <p:spPr>
          <a:xfrm>
            <a:off x="2185735" y="3862135"/>
            <a:ext cx="1203158" cy="842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7ADABC-DA80-54F5-4BC4-D784C0DF7EF2}"/>
              </a:ext>
            </a:extLst>
          </p:cNvPr>
          <p:cNvSpPr/>
          <p:nvPr/>
        </p:nvSpPr>
        <p:spPr>
          <a:xfrm>
            <a:off x="3962398" y="3862135"/>
            <a:ext cx="1203158" cy="842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D0CE47-8343-7C54-985C-D757B7CD3FF1}"/>
              </a:ext>
            </a:extLst>
          </p:cNvPr>
          <p:cNvSpPr/>
          <p:nvPr/>
        </p:nvSpPr>
        <p:spPr>
          <a:xfrm>
            <a:off x="5759113" y="3862135"/>
            <a:ext cx="1203158" cy="842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02DEB2-75F1-149B-7EEB-8017DE9B6BCB}"/>
              </a:ext>
            </a:extLst>
          </p:cNvPr>
          <p:cNvSpPr/>
          <p:nvPr/>
        </p:nvSpPr>
        <p:spPr>
          <a:xfrm>
            <a:off x="7383374" y="5240434"/>
            <a:ext cx="1471865" cy="8422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Revise/ Refine Approach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651511-5BCF-AF4B-C65D-52A65EC0C5F2}"/>
              </a:ext>
            </a:extLst>
          </p:cNvPr>
          <p:cNvSpPr/>
          <p:nvPr/>
        </p:nvSpPr>
        <p:spPr>
          <a:xfrm>
            <a:off x="7383375" y="2403632"/>
            <a:ext cx="1471864" cy="842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CB6740-F973-1CA6-0566-765E4FBBB93D}"/>
              </a:ext>
            </a:extLst>
          </p:cNvPr>
          <p:cNvSpPr/>
          <p:nvPr/>
        </p:nvSpPr>
        <p:spPr>
          <a:xfrm>
            <a:off x="709860" y="1612232"/>
            <a:ext cx="1876927" cy="9625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Plan</a:t>
            </a:r>
          </a:p>
        </p:txBody>
      </p:sp>
      <p:pic>
        <p:nvPicPr>
          <p:cNvPr id="19" name="Graphic 18" descr="Badge Question Mark with solid fill">
            <a:extLst>
              <a:ext uri="{FF2B5EF4-FFF2-40B4-BE49-F238E27FC236}">
                <a16:creationId xmlns:a16="http://schemas.microsoft.com/office/drawing/2014/main" id="{B4AC6FF2-CE4C-39BD-FB3A-AC0014CA5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106" y="3767887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3D7BD59-2E7B-55E9-94D1-51EF56F784F2}"/>
              </a:ext>
            </a:extLst>
          </p:cNvPr>
          <p:cNvGrpSpPr/>
          <p:nvPr/>
        </p:nvGrpSpPr>
        <p:grpSpPr>
          <a:xfrm>
            <a:off x="7537779" y="732920"/>
            <a:ext cx="1089193" cy="1272679"/>
            <a:chOff x="7273087" y="732920"/>
            <a:chExt cx="1089193" cy="1272679"/>
          </a:xfrm>
        </p:grpSpPr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7B539118-5486-953E-77CF-1F233B52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46948" y="990267"/>
              <a:ext cx="1015332" cy="10153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2D5A7-E9C2-7437-48C7-FB31CAEE1D63}"/>
                </a:ext>
              </a:extLst>
            </p:cNvPr>
            <p:cNvSpPr txBox="1"/>
            <p:nvPr/>
          </p:nvSpPr>
          <p:spPr>
            <a:xfrm>
              <a:off x="7273087" y="732920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DRAFT</a:t>
              </a:r>
            </a:p>
          </p:txBody>
        </p:sp>
      </p:grpSp>
      <p:sp>
        <p:nvSpPr>
          <p:cNvPr id="22" name="Arrow: Bent 21">
            <a:extLst>
              <a:ext uri="{FF2B5EF4-FFF2-40B4-BE49-F238E27FC236}">
                <a16:creationId xmlns:a16="http://schemas.microsoft.com/office/drawing/2014/main" id="{926E8606-4A8B-3686-29E9-A062BBC0F3F9}"/>
              </a:ext>
            </a:extLst>
          </p:cNvPr>
          <p:cNvSpPr/>
          <p:nvPr/>
        </p:nvSpPr>
        <p:spPr>
          <a:xfrm rot="16200000">
            <a:off x="2744866" y="1195804"/>
            <a:ext cx="2986508" cy="6148136"/>
          </a:xfrm>
          <a:prstGeom prst="bentArrow">
            <a:avLst>
              <a:gd name="adj1" fmla="val 7095"/>
              <a:gd name="adj2" fmla="val 7869"/>
              <a:gd name="adj3" fmla="val 11670"/>
              <a:gd name="adj4" fmla="val 37300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BEE4DE-BBDB-9806-8A9B-AEDFFF8D29F2}"/>
              </a:ext>
            </a:extLst>
          </p:cNvPr>
          <p:cNvSpPr/>
          <p:nvPr/>
        </p:nvSpPr>
        <p:spPr>
          <a:xfrm rot="3700018">
            <a:off x="1779411" y="3032986"/>
            <a:ext cx="1157784" cy="3505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7D809A9-0C9D-7F71-4C1B-FBA23A608F42}"/>
              </a:ext>
            </a:extLst>
          </p:cNvPr>
          <p:cNvSpPr/>
          <p:nvPr/>
        </p:nvSpPr>
        <p:spPr>
          <a:xfrm>
            <a:off x="3476124" y="4081383"/>
            <a:ext cx="419100" cy="3148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72A8FEE-F1B1-F749-61FE-E2E462A01162}"/>
              </a:ext>
            </a:extLst>
          </p:cNvPr>
          <p:cNvSpPr/>
          <p:nvPr/>
        </p:nvSpPr>
        <p:spPr>
          <a:xfrm>
            <a:off x="5280859" y="4081383"/>
            <a:ext cx="419100" cy="3148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A1FE56-95F0-EC67-9991-096D5DB89B0E}"/>
              </a:ext>
            </a:extLst>
          </p:cNvPr>
          <p:cNvSpPr/>
          <p:nvPr/>
        </p:nvSpPr>
        <p:spPr>
          <a:xfrm>
            <a:off x="7151766" y="4075025"/>
            <a:ext cx="419100" cy="3148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8088102-A9E4-9502-2BCF-E31E685D2485}"/>
              </a:ext>
            </a:extLst>
          </p:cNvPr>
          <p:cNvSpPr/>
          <p:nvPr/>
        </p:nvSpPr>
        <p:spPr>
          <a:xfrm rot="5400000">
            <a:off x="7917305" y="4708632"/>
            <a:ext cx="404003" cy="355376"/>
          </a:xfrm>
          <a:prstGeom prst="rightArrow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3D1C105-62F0-2374-806C-D20586A24848}"/>
              </a:ext>
            </a:extLst>
          </p:cNvPr>
          <p:cNvSpPr/>
          <p:nvPr/>
        </p:nvSpPr>
        <p:spPr>
          <a:xfrm rot="16200000">
            <a:off x="7909756" y="3421712"/>
            <a:ext cx="419100" cy="3148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3A0350B-A951-EB6F-C513-67AF705DD9DA}"/>
              </a:ext>
            </a:extLst>
          </p:cNvPr>
          <p:cNvSpPr/>
          <p:nvPr/>
        </p:nvSpPr>
        <p:spPr>
          <a:xfrm rot="16200000">
            <a:off x="7922107" y="1982896"/>
            <a:ext cx="369331" cy="339893"/>
          </a:xfrm>
          <a:prstGeom prst="rightArrow">
            <a:avLst>
              <a:gd name="adj1" fmla="val 42921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1B91BE1C-65CD-5219-38AC-E931467003F8}"/>
              </a:ext>
            </a:extLst>
          </p:cNvPr>
          <p:cNvSpPr/>
          <p:nvPr/>
        </p:nvSpPr>
        <p:spPr>
          <a:xfrm>
            <a:off x="4008045" y="2005599"/>
            <a:ext cx="2236343" cy="1185450"/>
          </a:xfrm>
          <a:prstGeom prst="cloudCallout">
            <a:avLst>
              <a:gd name="adj1" fmla="val -113782"/>
              <a:gd name="adj2" fmla="val -429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Assume refinement!</a:t>
            </a:r>
          </a:p>
        </p:txBody>
      </p:sp>
    </p:spTree>
    <p:extLst>
      <p:ext uri="{BB962C8B-B14F-4D97-AF65-F5344CB8AC3E}">
        <p14:creationId xmlns:p14="http://schemas.microsoft.com/office/powerpoint/2010/main" val="38133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7F61-5948-070D-7696-EC59DDCB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i="1" dirty="0"/>
              <a:t>Concisely describe your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4DDF-7D88-09C5-D6B1-F7DBBE2E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n-US" b="1" dirty="0"/>
              <a:t>Start your process by describing to yourself what the text is about.</a:t>
            </a:r>
          </a:p>
          <a:p>
            <a:pPr marL="0" indent="0">
              <a:buNone/>
            </a:pPr>
            <a:r>
              <a:rPr lang="en-US" b="1" dirty="0">
                <a:latin typeface="Abadi Extra Light" panose="020B0204020104020204" pitchFamily="34" charset="0"/>
              </a:rPr>
              <a:t>“[An] </a:t>
            </a:r>
            <a:r>
              <a:rPr lang="en-US" b="1" i="0" dirty="0">
                <a:effectLst/>
                <a:latin typeface="Abadi Extra Light" panose="020B0204020104020204" pitchFamily="34" charset="0"/>
              </a:rPr>
              <a:t>avant-garde mystery metafiction, [</a:t>
            </a:r>
            <a:r>
              <a:rPr lang="en-US" b="1" i="1" dirty="0">
                <a:effectLst/>
                <a:latin typeface="Abadi Extra Light" panose="020B0204020104020204" pitchFamily="34" charset="0"/>
              </a:rPr>
              <a:t>Ghosts</a:t>
            </a:r>
            <a:r>
              <a:rPr lang="en-US" b="1" i="0" dirty="0">
                <a:effectLst/>
                <a:latin typeface="Abadi Extra Light" panose="020B0204020104020204" pitchFamily="34" charset="0"/>
              </a:rPr>
              <a:t>] follows a predictable, essentially familiar scenario: a detective, hired to shadow an enigmatic stranger, finds himself caught up in an existential, doppelganger-</a:t>
            </a:r>
            <a:r>
              <a:rPr lang="en-US" b="1" i="0" dirty="0" err="1">
                <a:effectLst/>
                <a:latin typeface="Abadi Extra Light" panose="020B0204020104020204" pitchFamily="34" charset="0"/>
              </a:rPr>
              <a:t>ish</a:t>
            </a:r>
            <a:r>
              <a:rPr lang="en-US" b="1" i="0" dirty="0">
                <a:effectLst/>
                <a:latin typeface="Abadi Extra Light" panose="020B0204020104020204" pitchFamily="34" charset="0"/>
              </a:rPr>
              <a:t> identity crisis. The detective, N.Y.C. circa 1947, is called Blue. He's hired by White to keep a close watch on Black, who spends nearly all his time writing (the story we're reading, perhaps?) in a Brooklyn Heights apartment.”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--</a:t>
            </a:r>
            <a:r>
              <a:rPr lang="en-US" i="1" dirty="0" err="1">
                <a:latin typeface="Abadi Extra Light" panose="020B0204020104020204" pitchFamily="34" charset="0"/>
              </a:rPr>
              <a:t>Kirkus</a:t>
            </a:r>
            <a:r>
              <a:rPr lang="en-US" i="1" dirty="0">
                <a:latin typeface="Abadi Extra Light" panose="020B0204020104020204" pitchFamily="34" charset="0"/>
              </a:rPr>
              <a:t> Reviews </a:t>
            </a:r>
            <a:r>
              <a:rPr lang="en-US" dirty="0">
                <a:latin typeface="Abadi Extra Light" panose="020B0204020104020204" pitchFamily="34" charset="0"/>
              </a:rPr>
              <a:t>(www.kirkusreviews.com)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37E0F-476F-CB29-6B3D-42607B0B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66" r="24689" b="2"/>
          <a:stretch/>
        </p:blipFill>
        <p:spPr>
          <a:xfrm>
            <a:off x="6127951" y="2159000"/>
            <a:ext cx="3145536" cy="3882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1789E-1903-5088-5300-5C34EAC3B137}"/>
              </a:ext>
            </a:extLst>
          </p:cNvPr>
          <p:cNvSpPr txBox="1"/>
          <p:nvPr/>
        </p:nvSpPr>
        <p:spPr>
          <a:xfrm>
            <a:off x="6064050" y="6041362"/>
            <a:ext cx="3400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Image: Ghosts cover art, Penguin Contemporary Fiction</a:t>
            </a:r>
          </a:p>
        </p:txBody>
      </p:sp>
    </p:spTree>
    <p:extLst>
      <p:ext uri="{BB962C8B-B14F-4D97-AF65-F5344CB8AC3E}">
        <p14:creationId xmlns:p14="http://schemas.microsoft.com/office/powerpoint/2010/main" val="8035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8E4E-3EA2-20A5-14B4-4BDACD62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Assignment: Original Thesis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02AD-2680-69D7-7CDC-DF0EED8C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York City’s way of life frustrates Blue’s ability to solve the mystery.</a:t>
            </a:r>
          </a:p>
        </p:txBody>
      </p:sp>
    </p:spTree>
    <p:extLst>
      <p:ext uri="{BB962C8B-B14F-4D97-AF65-F5344CB8AC3E}">
        <p14:creationId xmlns:p14="http://schemas.microsoft.com/office/powerpoint/2010/main" val="40015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713C-BE80-EF40-DEB7-857DD7CF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842"/>
          </a:xfrm>
        </p:spPr>
        <p:txBody>
          <a:bodyPr/>
          <a:lstStyle/>
          <a:p>
            <a:r>
              <a:rPr lang="en-US" dirty="0"/>
              <a:t>Strategies for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4F01-6F0C-9599-C558-1828AE29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81" y="1458748"/>
            <a:ext cx="8596668" cy="156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“[An]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Abadi Extra Light" panose="020B0204020104020204" pitchFamily="34" charset="0"/>
              </a:rPr>
              <a:t>avant-garde mystery metafiction, [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Abadi Extra Light" panose="020B0204020104020204" pitchFamily="34" charset="0"/>
              </a:rPr>
              <a:t>Ghosts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Abadi Extra Light" panose="020B0204020104020204" pitchFamily="34" charset="0"/>
              </a:rPr>
              <a:t>] follows a predictable, essentially familiar scenario: a detective, hired to shadow an enigmatic stranger, finds himself caught up in an existential, doppelganger-</a:t>
            </a:r>
            <a:r>
              <a:rPr lang="en-US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badi Extra Light" panose="020B0204020104020204" pitchFamily="34" charset="0"/>
              </a:rPr>
              <a:t>ish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Abadi Extra Light" panose="020B0204020104020204" pitchFamily="34" charset="0"/>
              </a:rPr>
              <a:t> identity crisis. The detective, N.Y.C. circa 1947, is called Blue. He's hired by White to keep a close watch on Black, who spends nearly all his time writing (the story we're reading, perhaps?) in a Brooklyn Heights apartment.”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ADDDD-15EB-AC0C-5143-16C94F8AD49B}"/>
              </a:ext>
            </a:extLst>
          </p:cNvPr>
          <p:cNvSpPr txBox="1">
            <a:spLocks/>
          </p:cNvSpPr>
          <p:nvPr/>
        </p:nvSpPr>
        <p:spPr>
          <a:xfrm>
            <a:off x="581080" y="3045452"/>
            <a:ext cx="8803552" cy="3202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Key terms: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Avant-garde mystery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metafiction</a:t>
            </a:r>
          </a:p>
          <a:p>
            <a:r>
              <a:rPr lang="en-US" b="1" dirty="0">
                <a:solidFill>
                  <a:schemeClr val="tx1"/>
                </a:solidFill>
              </a:rPr>
              <a:t>Interesting phrases and facts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Enigmatic stranger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Doppelganger-</a:t>
            </a:r>
            <a:r>
              <a:rPr lang="en-US" b="1" dirty="0" err="1">
                <a:solidFill>
                  <a:schemeClr val="tx1"/>
                </a:solidFill>
              </a:rPr>
              <a:t>ish</a:t>
            </a:r>
            <a:r>
              <a:rPr lang="en-US" b="1" dirty="0">
                <a:solidFill>
                  <a:schemeClr val="tx1"/>
                </a:solidFill>
              </a:rPr>
              <a:t> identity crisis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NYC circa 1947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Black may be writing the story we’re reading</a:t>
            </a:r>
          </a:p>
          <a:p>
            <a:r>
              <a:rPr lang="en-US" b="1" dirty="0">
                <a:solidFill>
                  <a:schemeClr val="tx1"/>
                </a:solidFill>
              </a:rPr>
              <a:t>Other things to notice?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7E0F-5FD8-F512-0F8B-9CFEEC94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Searching: first crack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F27EA-B79D-8E68-0239-52967FE7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37" y="3308679"/>
            <a:ext cx="6980525" cy="1973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FB875-0B05-799D-475A-28B75A6D9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94" y="1786051"/>
            <a:ext cx="6843353" cy="662997"/>
          </a:xfrm>
          <a:prstGeom prst="rect">
            <a:avLst/>
          </a:prstGeom>
        </p:spPr>
      </p:pic>
      <p:pic>
        <p:nvPicPr>
          <p:cNvPr id="8" name="Content Placeholder 8" descr="Magnifying glass with solid fill">
            <a:extLst>
              <a:ext uri="{FF2B5EF4-FFF2-40B4-BE49-F238E27FC236}">
                <a16:creationId xmlns:a16="http://schemas.microsoft.com/office/drawing/2014/main" id="{251B9AED-722A-2A76-0992-8AA859962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1078" y="5498932"/>
            <a:ext cx="603250" cy="6032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DD765-A769-28E5-A179-1056F57D40BC}"/>
              </a:ext>
            </a:extLst>
          </p:cNvPr>
          <p:cNvSpPr txBox="1"/>
          <p:nvPr/>
        </p:nvSpPr>
        <p:spPr>
          <a:xfrm>
            <a:off x="4014328" y="556783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detection!</a:t>
            </a:r>
          </a:p>
        </p:txBody>
      </p:sp>
    </p:spTree>
    <p:extLst>
      <p:ext uri="{BB962C8B-B14F-4D97-AF65-F5344CB8AC3E}">
        <p14:creationId xmlns:p14="http://schemas.microsoft.com/office/powerpoint/2010/main" val="172665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A137-2401-ADBE-8098-293C8242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Searching: try a different approach</a:t>
            </a:r>
          </a:p>
        </p:txBody>
      </p:sp>
      <p:pic>
        <p:nvPicPr>
          <p:cNvPr id="9" name="Content Placeholder 8" descr="Magnifying glass with solid fill">
            <a:extLst>
              <a:ext uri="{FF2B5EF4-FFF2-40B4-BE49-F238E27FC236}">
                <a16:creationId xmlns:a16="http://schemas.microsoft.com/office/drawing/2014/main" id="{21E49FCA-F6C6-56B5-853E-3D3973E1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1078" y="5498932"/>
            <a:ext cx="603250" cy="6032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CD8E7-CF0E-6C9C-C3F6-DD2F3D0BC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359" y="3147577"/>
            <a:ext cx="6988146" cy="195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750E1-B47F-99A5-EF77-86E05FCB2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313" y="1780236"/>
            <a:ext cx="6850974" cy="63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11EF1-A901-40C9-0915-B0B5963992AF}"/>
              </a:ext>
            </a:extLst>
          </p:cNvPr>
          <p:cNvSpPr txBox="1"/>
          <p:nvPr/>
        </p:nvSpPr>
        <p:spPr>
          <a:xfrm>
            <a:off x="4014328" y="556783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detection!</a:t>
            </a:r>
          </a:p>
        </p:txBody>
      </p:sp>
    </p:spTree>
    <p:extLst>
      <p:ext uri="{BB962C8B-B14F-4D97-AF65-F5344CB8AC3E}">
        <p14:creationId xmlns:p14="http://schemas.microsoft.com/office/powerpoint/2010/main" val="1202752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1189</Words>
  <Application>Microsoft Office PowerPoint</Application>
  <PresentationFormat>Widescreen</PresentationFormat>
  <Paragraphs>106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 Extra Light</vt:lpstr>
      <vt:lpstr>Arial</vt:lpstr>
      <vt:lpstr>Calibri</vt:lpstr>
      <vt:lpstr>Trebuchet MS</vt:lpstr>
      <vt:lpstr>Wingdings 3</vt:lpstr>
      <vt:lpstr>Facet</vt:lpstr>
      <vt:lpstr>Humanities 101—Expository Writing</vt:lpstr>
      <vt:lpstr>Detectives, Researchers, and You</vt:lpstr>
      <vt:lpstr>Make a research plan</vt:lpstr>
      <vt:lpstr>The Search Process</vt:lpstr>
      <vt:lpstr>Concisely describe your text</vt:lpstr>
      <vt:lpstr>Library Assignment: Original Thesis Idea</vt:lpstr>
      <vt:lpstr>Strategies for searching</vt:lpstr>
      <vt:lpstr>Searching: first crack</vt:lpstr>
      <vt:lpstr>Searching: try a different approach</vt:lpstr>
      <vt:lpstr>Searching: keep in mind…</vt:lpstr>
      <vt:lpstr>Library Assignment: Revised Thesis Idea</vt:lpstr>
      <vt:lpstr>The researcher as detective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101—Expository Writing</dc:title>
  <dc:creator>Andre Hulet</dc:creator>
  <cp:lastModifiedBy>Andre Hulet</cp:lastModifiedBy>
  <cp:revision>1</cp:revision>
  <dcterms:created xsi:type="dcterms:W3CDTF">2022-10-24T17:44:29Z</dcterms:created>
  <dcterms:modified xsi:type="dcterms:W3CDTF">2022-10-28T19:57:46Z</dcterms:modified>
</cp:coreProperties>
</file>