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75D08-8C25-472E-A113-B600B0F16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63D31F-A209-4CDC-B6D7-8B217B8F6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73A68-91D6-4CC3-A7A6-4DDC274CC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FD1-15EE-44C1-8323-F493C92C439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67B343-154C-4B46-A966-0415DA12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ACD11-0996-4F26-AFE1-9EAC3089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612B-281C-42AC-AE73-F9995F944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67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C833F-BE40-46E1-B85B-BA66EE50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F0E3B0-052E-4F7F-859C-033665251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C99A6B-CAFD-4551-BFFA-D75C9A94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FD1-15EE-44C1-8323-F493C92C439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F6183E-417E-4E0B-BAD6-C60B6C3D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3D02A-BF91-4454-8CAC-BF09A848E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612B-281C-42AC-AE73-F9995F944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56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E652D3-207E-42C0-A7EA-21116D419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3AB2EB-CAB3-4975-8222-EE149DECF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6C4C6-AAF4-4F36-B528-EDEA7151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FD1-15EE-44C1-8323-F493C92C439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03229-C1EC-4088-82B3-24868F9D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E6ED9-024B-4976-8113-70B39340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612B-281C-42AC-AE73-F9995F944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97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E301A-0979-482E-A063-882F3FAE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A191F-4399-4210-9433-F1671E6F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B7261-CE5D-4A0F-A0FD-A572E493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FD1-15EE-44C1-8323-F493C92C439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EF2457-BB09-4ADF-807B-DCA128C4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8F22E-1E83-495C-807C-8AF3DD56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612B-281C-42AC-AE73-F9995F944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77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883DC-F78C-431E-94B5-A3D8BD75A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085A4B-9A55-4FE8-BA83-30A516007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16FF9-A3D6-4D36-9C08-0D497628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FD1-15EE-44C1-8323-F493C92C439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94BD0A-7205-48C0-98D1-03D415EC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39A212-2A7B-4F52-B2D2-112C0D9B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612B-281C-42AC-AE73-F9995F944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16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DD3B5-651A-4230-9519-0F82DE89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B1EBB-7AA5-4F8C-A264-271AC5976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93DD1-0AAF-4EAA-8F2B-14B527780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AF9947-FD3F-4C21-B688-28FF453E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FD1-15EE-44C1-8323-F493C92C439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D2FBE6-000D-40AE-BE8D-87BBECFE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E95E37-CD88-414F-8961-2762D43F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612B-281C-42AC-AE73-F9995F944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28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D1B17-384B-4485-BD91-4ACF2731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452AE2-FA2A-4EBD-BBDE-EB2D43F41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4BFDF7-D7C2-4A13-8E02-7C77DCCA6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E2D1AA-5BF3-481B-A7DE-9B8939C10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26C8C7-9CB4-4495-A364-556878F11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AFDCDE-1AEC-43E8-B4E2-0B09FF2C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FD1-15EE-44C1-8323-F493C92C439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99ECCB-F475-4B56-BA2B-41ED0106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22739F-3D75-4FB8-ADBF-37356561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612B-281C-42AC-AE73-F9995F944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95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8F392-8F7F-43AC-A733-5720C88B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B7E70E-F69E-4E39-A03F-4FB96EED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FD1-15EE-44C1-8323-F493C92C439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D4C032-04E9-44FC-AA74-63494ECDB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319662-26F7-4836-9E27-2EB6C8DF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612B-281C-42AC-AE73-F9995F944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14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11445C-C956-4D7A-8888-975F9A79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FD1-15EE-44C1-8323-F493C92C439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D3386A-9F35-42EE-AE9D-E5DF55E0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5957B9-B941-4938-BC6F-0024E5AD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612B-281C-42AC-AE73-F9995F944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1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8DCF6-E94C-4EF6-8C85-6AD556804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52D13F-40CE-4A6C-88FD-B1F9D9815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DCF924-E63C-467A-B86B-8BAA1D00B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2DB370-2DE3-4B03-BF8A-50F373D1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FD1-15EE-44C1-8323-F493C92C439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BEAB11-2A8B-4E16-BD45-1F7320AA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BB5F45-9AD4-422A-9694-2A9814AC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612B-281C-42AC-AE73-F9995F944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68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68A54-7ADE-4B96-A9A1-DECA39B64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A822A8-1E70-4D17-B4C7-714D53A35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D889B0-0BD4-437E-BE66-68A2668D2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A0DCD8-511C-46AF-8192-6DFBB634D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1FD1-15EE-44C1-8323-F493C92C439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4A7B6D-A4F1-42DB-8B8A-44F5DE14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D12B70-6FC3-4C16-9778-E4850E13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612B-281C-42AC-AE73-F9995F944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5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E56B1D-EFE9-4D78-9911-D708A210B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E4932C-19A4-432C-B49F-094D66BFC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2E798B-FF97-45E2-8574-FB12B20A3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41FD1-15EE-44C1-8323-F493C92C439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F0ADEA-8D95-46F3-BD8C-01E0B8DAB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F00499-4CBC-42BF-BA78-D5C5A3C50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612B-281C-42AC-AE73-F9995F944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97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7282B55-A4AF-41A1-B637-E1188425F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338" y="1247931"/>
            <a:ext cx="5797566" cy="47067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776F7C-D9AB-429D-8E58-E3D7FDFFE267}"/>
              </a:ext>
            </a:extLst>
          </p:cNvPr>
          <p:cNvSpPr txBox="1"/>
          <p:nvPr/>
        </p:nvSpPr>
        <p:spPr>
          <a:xfrm>
            <a:off x="1601585" y="709353"/>
            <a:ext cx="8623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0. anaconda prompt </a:t>
            </a:r>
            <a:r>
              <a:rPr lang="ko-KR" altLang="en-US" sz="2400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96943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6FF150-0336-4782-A528-B2FB9CEA8502}"/>
              </a:ext>
            </a:extLst>
          </p:cNvPr>
          <p:cNvSpPr txBox="1"/>
          <p:nvPr/>
        </p:nvSpPr>
        <p:spPr>
          <a:xfrm>
            <a:off x="1601585" y="709353"/>
            <a:ext cx="8623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가상환경 생성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conda</a:t>
            </a:r>
            <a:r>
              <a:rPr lang="en-US" altLang="ko-KR" sz="2400" dirty="0"/>
              <a:t> create –n {</a:t>
            </a:r>
            <a:r>
              <a:rPr lang="ko-KR" altLang="en-US" sz="2400" dirty="0"/>
              <a:t>이름</a:t>
            </a:r>
            <a:r>
              <a:rPr lang="en-US" altLang="ko-KR" sz="2400" dirty="0"/>
              <a:t>} python=3.7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263CAC-12EA-4AAD-B881-21D4BCDB7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85" y="1186639"/>
            <a:ext cx="8183117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7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6FF150-0336-4782-A528-B2FB9CEA8502}"/>
              </a:ext>
            </a:extLst>
          </p:cNvPr>
          <p:cNvSpPr txBox="1"/>
          <p:nvPr/>
        </p:nvSpPr>
        <p:spPr>
          <a:xfrm>
            <a:off x="1601585" y="709353"/>
            <a:ext cx="8623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가상환경 확인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conda</a:t>
            </a:r>
            <a:r>
              <a:rPr lang="en-US" altLang="ko-KR" sz="2400" dirty="0"/>
              <a:t> info --</a:t>
            </a:r>
            <a:r>
              <a:rPr lang="en-US" altLang="ko-KR" sz="2400" dirty="0" err="1"/>
              <a:t>envs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EEA252B-0337-4A2B-AC39-69810B7E9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1318997"/>
            <a:ext cx="7506748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4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6FF150-0336-4782-A528-B2FB9CEA8502}"/>
              </a:ext>
            </a:extLst>
          </p:cNvPr>
          <p:cNvSpPr txBox="1"/>
          <p:nvPr/>
        </p:nvSpPr>
        <p:spPr>
          <a:xfrm>
            <a:off x="1601585" y="709353"/>
            <a:ext cx="8623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가상환경 접속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conda</a:t>
            </a:r>
            <a:r>
              <a:rPr lang="en-US" altLang="ko-KR" sz="2400" dirty="0"/>
              <a:t> activate</a:t>
            </a:r>
            <a:r>
              <a:rPr lang="ko-KR" altLang="en-US" sz="2400" dirty="0"/>
              <a:t> </a:t>
            </a:r>
            <a:r>
              <a:rPr lang="en-US" altLang="ko-KR" sz="2400" dirty="0"/>
              <a:t>{</a:t>
            </a:r>
            <a:r>
              <a:rPr lang="ko-KR" altLang="en-US" sz="2400" dirty="0"/>
              <a:t>가상환경 이름</a:t>
            </a:r>
            <a:r>
              <a:rPr lang="en-US" altLang="ko-KR" sz="2400" dirty="0"/>
              <a:t>}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C6F573-F318-4CC6-8BCA-F0D57780A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932" y="1256290"/>
            <a:ext cx="6630325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0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6FF150-0336-4782-A528-B2FB9CEA8502}"/>
              </a:ext>
            </a:extLst>
          </p:cNvPr>
          <p:cNvSpPr txBox="1"/>
          <p:nvPr/>
        </p:nvSpPr>
        <p:spPr>
          <a:xfrm>
            <a:off x="1557250" y="709353"/>
            <a:ext cx="862307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패키지 설치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en-US" altLang="ko-KR" sz="2400" dirty="0"/>
              <a:t>pip install </a:t>
            </a:r>
            <a:r>
              <a:rPr lang="en-US" altLang="ko-KR" sz="2400" dirty="0" err="1"/>
              <a:t>jupyter</a:t>
            </a:r>
            <a:r>
              <a:rPr lang="en-US" altLang="ko-KR" sz="2400" dirty="0"/>
              <a:t> notebook</a:t>
            </a:r>
          </a:p>
          <a:p>
            <a:r>
              <a:rPr lang="en-US" altLang="ko-KR" sz="2400" dirty="0"/>
              <a:t>pip install </a:t>
            </a:r>
            <a:r>
              <a:rPr lang="en-US" altLang="ko-KR" sz="2400" dirty="0" err="1"/>
              <a:t>tensorflow-gpu</a:t>
            </a:r>
            <a:r>
              <a:rPr lang="en-US" altLang="ko-KR" sz="2400" dirty="0"/>
              <a:t>==2.3.0</a:t>
            </a:r>
          </a:p>
          <a:p>
            <a:r>
              <a:rPr lang="en-US" altLang="ko-KR" sz="2400" dirty="0"/>
              <a:t>pip install </a:t>
            </a:r>
            <a:r>
              <a:rPr lang="en-US" altLang="ko-KR" sz="2400" dirty="0" err="1"/>
              <a:t>numpy</a:t>
            </a:r>
            <a:endParaRPr lang="en-US" altLang="ko-KR" sz="2400" dirty="0"/>
          </a:p>
          <a:p>
            <a:r>
              <a:rPr lang="en-US" altLang="ko-KR" sz="2400" dirty="0"/>
              <a:t>pip install </a:t>
            </a:r>
            <a:r>
              <a:rPr lang="en-US" altLang="ko-KR" sz="2400" dirty="0" err="1"/>
              <a:t>opencv</a:t>
            </a:r>
            <a:r>
              <a:rPr lang="en-US" altLang="ko-KR" sz="2400" dirty="0"/>
              <a:t>-python</a:t>
            </a:r>
          </a:p>
          <a:p>
            <a:r>
              <a:rPr lang="en-US" altLang="ko-KR" sz="2400" dirty="0"/>
              <a:t>pip install pandas</a:t>
            </a:r>
          </a:p>
          <a:p>
            <a:r>
              <a:rPr lang="en-US" altLang="ko-KR" sz="2400" dirty="0"/>
              <a:t>pip install matplotlib</a:t>
            </a:r>
          </a:p>
          <a:p>
            <a:r>
              <a:rPr lang="en-US" altLang="ko-KR" sz="2400" dirty="0"/>
              <a:t>pip install seaborn</a:t>
            </a:r>
          </a:p>
          <a:p>
            <a:r>
              <a:rPr lang="en-US" altLang="ko-KR" sz="2400" dirty="0"/>
              <a:t>pip install </a:t>
            </a:r>
            <a:r>
              <a:rPr lang="en-US" altLang="ko-KR" sz="2400" dirty="0" err="1"/>
              <a:t>tqdm</a:t>
            </a:r>
            <a:endParaRPr lang="en-US" altLang="ko-KR" sz="2400" dirty="0"/>
          </a:p>
          <a:p>
            <a:r>
              <a:rPr lang="en-US" altLang="ko-KR" sz="2400" dirty="0"/>
              <a:t>pip install </a:t>
            </a:r>
            <a:r>
              <a:rPr lang="en-US" altLang="ko-KR" sz="2400" dirty="0" err="1"/>
              <a:t>sklearn</a:t>
            </a:r>
            <a:endParaRPr lang="en-US" altLang="ko-KR" sz="2400" dirty="0"/>
          </a:p>
          <a:p>
            <a:r>
              <a:rPr lang="en-US" altLang="ko-KR" sz="2400" dirty="0"/>
              <a:t>pip install </a:t>
            </a:r>
            <a:r>
              <a:rPr lang="en-US" altLang="ko-KR" sz="2400" dirty="0" err="1"/>
              <a:t>scikit</a:t>
            </a:r>
            <a:r>
              <a:rPr lang="en-US" altLang="ko-KR" sz="2400" dirty="0"/>
              <a:t>-image</a:t>
            </a:r>
          </a:p>
        </p:txBody>
      </p:sp>
    </p:spTree>
    <p:extLst>
      <p:ext uri="{BB962C8B-B14F-4D97-AF65-F5344CB8AC3E}">
        <p14:creationId xmlns:p14="http://schemas.microsoft.com/office/powerpoint/2010/main" val="267475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6FF150-0336-4782-A528-B2FB9CEA8502}"/>
              </a:ext>
            </a:extLst>
          </p:cNvPr>
          <p:cNvSpPr txBox="1"/>
          <p:nvPr/>
        </p:nvSpPr>
        <p:spPr>
          <a:xfrm>
            <a:off x="1601585" y="709353"/>
            <a:ext cx="8623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4. Workspace</a:t>
            </a:r>
            <a:r>
              <a:rPr lang="ko-KR" altLang="en-US" sz="2400" dirty="0"/>
              <a:t> 생성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mkdir</a:t>
            </a:r>
            <a:r>
              <a:rPr lang="en-US" altLang="ko-KR" sz="2400" dirty="0"/>
              <a:t> {workspace}, cd {workspace}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628D8-680E-4117-8585-89421F99CBEE}"/>
              </a:ext>
            </a:extLst>
          </p:cNvPr>
          <p:cNvSpPr txBox="1"/>
          <p:nvPr/>
        </p:nvSpPr>
        <p:spPr>
          <a:xfrm>
            <a:off x="1601585" y="1410393"/>
            <a:ext cx="8623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5. </a:t>
            </a:r>
            <a:r>
              <a:rPr lang="en-US" altLang="ko-KR" sz="2400" dirty="0" err="1"/>
              <a:t>Jupyter</a:t>
            </a:r>
            <a:r>
              <a:rPr lang="en-US" altLang="ko-KR" sz="2400" dirty="0"/>
              <a:t> notebook </a:t>
            </a:r>
            <a:r>
              <a:rPr lang="ko-KR" altLang="en-US" sz="2400" dirty="0"/>
              <a:t>접속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jupyter</a:t>
            </a:r>
            <a:r>
              <a:rPr lang="en-US" altLang="ko-KR" sz="2400" dirty="0"/>
              <a:t> notebook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21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98</Words>
  <Application>Microsoft Office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 환경 구축 가이드</dc:title>
  <dc:creator>etriai04</dc:creator>
  <cp:lastModifiedBy>etriai04</cp:lastModifiedBy>
  <cp:revision>6</cp:revision>
  <dcterms:created xsi:type="dcterms:W3CDTF">2022-04-18T16:37:19Z</dcterms:created>
  <dcterms:modified xsi:type="dcterms:W3CDTF">2022-04-18T20:23:49Z</dcterms:modified>
</cp:coreProperties>
</file>