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75D08-8C25-472E-A113-B600B0F1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63D31F-A209-4CDC-B6D7-8B217B8F6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73A68-91D6-4CC3-A7A6-4DDC274C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7B343-154C-4B46-A966-0415DA12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ACD11-0996-4F26-AFE1-9EAC3089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7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C833F-BE40-46E1-B85B-BA66EE50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F0E3B0-052E-4F7F-859C-033665251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99A6B-CAFD-4551-BFFA-D75C9A94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6183E-417E-4E0B-BAD6-C60B6C3D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3D02A-BF91-4454-8CAC-BF09A848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652D3-207E-42C0-A7EA-21116D419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AB2EB-CAB3-4975-8222-EE149DEC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6C4C6-AAF4-4F36-B528-EDEA7151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3229-C1EC-4088-82B3-24868F9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E6ED9-024B-4976-8113-70B39340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7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301A-0979-482E-A063-882F3FAE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A191F-4399-4210-9433-F1671E6F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B7261-CE5D-4A0F-A0FD-A572E493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F2457-BB09-4ADF-807B-DCA128C4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8F22E-1E83-495C-807C-8AF3DD56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7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883DC-F78C-431E-94B5-A3D8BD75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85A4B-9A55-4FE8-BA83-30A51600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16FF9-A3D6-4D36-9C08-0D497628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4BD0A-7205-48C0-98D1-03D415EC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9A212-2A7B-4F52-B2D2-112C0D9B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6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D3B5-651A-4230-9519-0F82DE89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B1EBB-7AA5-4F8C-A264-271AC5976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93DD1-0AAF-4EAA-8F2B-14B52778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F9947-FD3F-4C21-B688-28FF453E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2FBE6-000D-40AE-BE8D-87BBECFE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95E37-CD88-414F-8961-2762D43F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D1B17-384B-4485-BD91-4ACF2731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52AE2-FA2A-4EBD-BBDE-EB2D43F41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4BFDF7-D7C2-4A13-8E02-7C77DCCA6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2D1AA-5BF3-481B-A7DE-9B8939C10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6C8C7-9CB4-4495-A364-556878F11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AFDCDE-1AEC-43E8-B4E2-0B09FF2C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9ECCB-F475-4B56-BA2B-41ED0106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22739F-3D75-4FB8-ADBF-37356561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5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8F392-8F7F-43AC-A733-5720C88B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B7E70E-F69E-4E39-A03F-4FB96EED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D4C032-04E9-44FC-AA74-63494ECD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19662-26F7-4836-9E27-2EB6C8DF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11445C-C956-4D7A-8888-975F9A79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3386A-9F35-42EE-AE9D-E5DF55E0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957B9-B941-4938-BC6F-0024E5AD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1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8DCF6-E94C-4EF6-8C85-6AD55680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2D13F-40CE-4A6C-88FD-B1F9D981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CF924-E63C-467A-B86B-8BAA1D00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DB370-2DE3-4B03-BF8A-50F373D1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EAB11-2A8B-4E16-BD45-1F7320AA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B5F45-9AD4-422A-9694-2A9814A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8A54-7ADE-4B96-A9A1-DECA39B6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A822A8-1E70-4D17-B4C7-714D53A3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889B0-0BD4-437E-BE66-68A2668D2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0DCD8-511C-46AF-8192-6DFBB634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A7B6D-A4F1-42DB-8B8A-44F5DE14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12B70-6FC3-4C16-9778-E4850E13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5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56B1D-EFE9-4D78-9911-D708A210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4932C-19A4-432C-B49F-094D66BF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E798B-FF97-45E2-8574-FB12B20A3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0ADEA-8D95-46F3-BD8C-01E0B8DAB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00499-4CBC-42BF-BA78-D5C5A3C5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282B55-A4AF-41A1-B637-E1188425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8" y="1247931"/>
            <a:ext cx="5797566" cy="4706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76F7C-D9AB-429D-8E58-E3D7FDFFE267}"/>
              </a:ext>
            </a:extLst>
          </p:cNvPr>
          <p:cNvSpPr txBox="1"/>
          <p:nvPr/>
        </p:nvSpPr>
        <p:spPr>
          <a:xfrm>
            <a:off x="1601585" y="70935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 anaconda prompt </a:t>
            </a:r>
            <a:r>
              <a:rPr lang="ko-KR" altLang="en-US" sz="24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96943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6FF150-0336-4782-A528-B2FB9CEA8502}"/>
              </a:ext>
            </a:extLst>
          </p:cNvPr>
          <p:cNvSpPr txBox="1"/>
          <p:nvPr/>
        </p:nvSpPr>
        <p:spPr>
          <a:xfrm>
            <a:off x="1601585" y="70935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가상환경 생성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conda</a:t>
            </a:r>
            <a:r>
              <a:rPr lang="en-US" altLang="ko-KR" sz="2400" dirty="0"/>
              <a:t> create –n {</a:t>
            </a:r>
            <a:r>
              <a:rPr lang="ko-KR" altLang="en-US" sz="2400" dirty="0"/>
              <a:t>이름</a:t>
            </a:r>
            <a:r>
              <a:rPr lang="en-US" altLang="ko-KR" sz="2400" dirty="0"/>
              <a:t>} python=3.7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63CAC-12EA-4AAD-B881-21D4BCDB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85" y="1186639"/>
            <a:ext cx="818311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7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6FF150-0336-4782-A528-B2FB9CEA8502}"/>
              </a:ext>
            </a:extLst>
          </p:cNvPr>
          <p:cNvSpPr txBox="1"/>
          <p:nvPr/>
        </p:nvSpPr>
        <p:spPr>
          <a:xfrm>
            <a:off x="1601585" y="70935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가상환경 확인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conda</a:t>
            </a:r>
            <a:r>
              <a:rPr lang="en-US" altLang="ko-KR" sz="2400" dirty="0"/>
              <a:t> info --</a:t>
            </a:r>
            <a:r>
              <a:rPr lang="en-US" altLang="ko-KR" sz="2400" dirty="0" err="1"/>
              <a:t>envs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EA252B-0337-4A2B-AC39-69810B7E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318997"/>
            <a:ext cx="750674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4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6FF150-0336-4782-A528-B2FB9CEA8502}"/>
              </a:ext>
            </a:extLst>
          </p:cNvPr>
          <p:cNvSpPr txBox="1"/>
          <p:nvPr/>
        </p:nvSpPr>
        <p:spPr>
          <a:xfrm>
            <a:off x="1601585" y="70935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가상환경 접속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conda</a:t>
            </a:r>
            <a:r>
              <a:rPr lang="en-US" altLang="ko-KR" sz="2400" dirty="0"/>
              <a:t> activate</a:t>
            </a:r>
            <a:r>
              <a:rPr lang="ko-KR" altLang="en-US" sz="2400" dirty="0"/>
              <a:t> </a:t>
            </a:r>
            <a:r>
              <a:rPr lang="en-US" altLang="ko-KR" sz="2400" dirty="0"/>
              <a:t>{</a:t>
            </a:r>
            <a:r>
              <a:rPr lang="ko-KR" altLang="en-US" sz="2400" dirty="0"/>
              <a:t>가상환경 이름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C6F573-F318-4CC6-8BCA-F0D57780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32" y="1256290"/>
            <a:ext cx="663032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0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6FF150-0336-4782-A528-B2FB9CEA8502}"/>
              </a:ext>
            </a:extLst>
          </p:cNvPr>
          <p:cNvSpPr txBox="1"/>
          <p:nvPr/>
        </p:nvSpPr>
        <p:spPr>
          <a:xfrm>
            <a:off x="1557250" y="709353"/>
            <a:ext cx="86230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패키지 설치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</a:t>
            </a:r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tensorflow-gpu</a:t>
            </a:r>
            <a:r>
              <a:rPr lang="en-US" altLang="ko-KR" sz="2400" dirty="0"/>
              <a:t>==2.3.0</a:t>
            </a:r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numpy</a:t>
            </a:r>
            <a:endParaRPr lang="en-US" altLang="ko-KR" sz="2400" dirty="0"/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opencv</a:t>
            </a:r>
            <a:r>
              <a:rPr lang="en-US" altLang="ko-KR" sz="2400" dirty="0"/>
              <a:t>-python</a:t>
            </a:r>
          </a:p>
          <a:p>
            <a:r>
              <a:rPr lang="en-US" altLang="ko-KR" sz="2400" dirty="0"/>
              <a:t>pip install pandas</a:t>
            </a:r>
          </a:p>
          <a:p>
            <a:r>
              <a:rPr lang="en-US" altLang="ko-KR" sz="2400" dirty="0"/>
              <a:t>pip install matplotlib</a:t>
            </a:r>
          </a:p>
          <a:p>
            <a:r>
              <a:rPr lang="en-US" altLang="ko-KR" sz="2400" dirty="0"/>
              <a:t>pip install seaborn</a:t>
            </a:r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tqdm</a:t>
            </a:r>
            <a:endParaRPr lang="en-US" altLang="ko-KR" sz="2400" dirty="0"/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sklearn</a:t>
            </a:r>
            <a:endParaRPr lang="en-US" altLang="ko-KR" sz="2400" dirty="0"/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scikit</a:t>
            </a:r>
            <a:r>
              <a:rPr lang="en-US" altLang="ko-KR" sz="2400" dirty="0"/>
              <a:t>-image</a:t>
            </a:r>
          </a:p>
        </p:txBody>
      </p:sp>
    </p:spTree>
    <p:extLst>
      <p:ext uri="{BB962C8B-B14F-4D97-AF65-F5344CB8AC3E}">
        <p14:creationId xmlns:p14="http://schemas.microsoft.com/office/powerpoint/2010/main" val="267475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6FF150-0336-4782-A528-B2FB9CEA8502}"/>
              </a:ext>
            </a:extLst>
          </p:cNvPr>
          <p:cNvSpPr txBox="1"/>
          <p:nvPr/>
        </p:nvSpPr>
        <p:spPr>
          <a:xfrm>
            <a:off x="1601585" y="70935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Workspace</a:t>
            </a:r>
            <a:r>
              <a:rPr lang="ko-KR" altLang="en-US" sz="2400" dirty="0"/>
              <a:t> 생성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mkdir</a:t>
            </a:r>
            <a:r>
              <a:rPr lang="en-US" altLang="ko-KR" sz="2400" dirty="0"/>
              <a:t> {workspace}, cd {workspace}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628D8-680E-4117-8585-89421F99CBEE}"/>
              </a:ext>
            </a:extLst>
          </p:cNvPr>
          <p:cNvSpPr txBox="1"/>
          <p:nvPr/>
        </p:nvSpPr>
        <p:spPr>
          <a:xfrm>
            <a:off x="1601585" y="141039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 </a:t>
            </a:r>
            <a:r>
              <a:rPr lang="ko-KR" altLang="en-US" sz="2400" dirty="0"/>
              <a:t>접속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2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9B1EE-20CD-40B8-AEB2-BB94FE0A15EB}"/>
              </a:ext>
            </a:extLst>
          </p:cNvPr>
          <p:cNvSpPr txBox="1"/>
          <p:nvPr/>
        </p:nvSpPr>
        <p:spPr>
          <a:xfrm>
            <a:off x="1601585" y="947651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GPU </a:t>
            </a:r>
            <a:r>
              <a:rPr lang="ko-KR" altLang="en-US" sz="2400" dirty="0"/>
              <a:t>사용 확인 </a:t>
            </a:r>
            <a:r>
              <a:rPr lang="en-US" altLang="ko-KR" sz="2400" dirty="0"/>
              <a:t>: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BC4E50-437A-4683-8EAC-8BE1944A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66" y="1409316"/>
            <a:ext cx="9687098" cy="1200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DB6EE8-DBBC-4FFB-A0F9-7655DE39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731" y="2653455"/>
            <a:ext cx="6636684" cy="41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6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104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환경 구축 가이드</dc:title>
  <dc:creator>etriai04</dc:creator>
  <cp:lastModifiedBy>etriai04</cp:lastModifiedBy>
  <cp:revision>7</cp:revision>
  <dcterms:created xsi:type="dcterms:W3CDTF">2022-04-18T16:37:19Z</dcterms:created>
  <dcterms:modified xsi:type="dcterms:W3CDTF">2022-04-18T20:40:26Z</dcterms:modified>
</cp:coreProperties>
</file>