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5FD-16B6-1B0C-34C1-91D1BA93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CC7F-17E0-1B02-0515-5DE716BF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A9B1-177D-9AB2-FAAE-7CF2E9F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E060-25A1-FA45-EDBA-69C4E35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FA2B-28E6-6B0A-E201-9C63A14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99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F80-6646-6080-8855-49852C1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CF3B-4908-5404-E262-3E73B86A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6B57-FFCB-7CCE-A081-378880E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026F-5CB2-846E-E7AD-5E6BE24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1317-7104-47FE-B546-E87B97E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43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97B9E-D65E-A5E3-89B4-E60C5D572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7DE-85EE-BD77-CC35-A86AC95F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3806-962D-FEAD-E805-F53477FC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256-0948-79A5-6A3F-FDDEE7DC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58FE-ADD2-6D1E-AE7F-DF03348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A7A-CD58-581E-2480-63D8439A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1A41-076F-714B-BA0B-C287A3F1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E11-F9E6-AF3B-199E-272D0B0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560-D30F-B8E3-C83E-3129818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8F10-4225-8EA4-BFAA-A76982F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1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0C9-A755-7419-B4D2-829EFB2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E04C-9D4E-1C6B-34B1-514A805B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8DC2-11B8-F16E-62D6-9B3AFAD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C19D-84AD-5FBD-C3A3-6FEEA582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CB4B-C082-485E-73F9-A189A76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798-F6E5-FA26-00AC-57670656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DFF-0ABE-2DD9-E33C-829EF66E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850-C65F-699E-0D31-89F790C6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E12-034E-6F1C-CC1F-6B50FCF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1A2D-213A-FC8A-4E58-6C6D7E9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9D0C-7AFA-EABD-6537-BAB4339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0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93B-0198-2109-65CF-1E0EFC9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9A15-21A3-AC30-8774-F103D573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0E96-2894-CD1A-DB34-941B6564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3965F-93F7-AD16-A971-6008682B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0E7DC-514F-EF4C-A8BD-748370D7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04EA5-5FA4-B1D1-EB6C-86BAD92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351B-8A17-754B-53D8-8CDDB9B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0B5F-B26C-4E8D-8591-B20655E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97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F48-FC50-09D0-03E8-F16D483A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8716-C02E-14B7-B782-82F4E49A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FAB5-6BE5-08DD-69B9-C171691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DBED-DD89-CB04-A659-024E749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22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ECBEB-8BF9-36B2-6A37-3CAE35D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B454E-4C1C-5A93-FA6B-500F49C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74B2-D907-24A3-5801-D8FC8EE7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1283-CDB1-B8B4-FE21-4BB8D06D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D39-B19C-720A-BD80-BB132817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76FE-1003-3947-C942-8B4FEF80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AF1A-FFC4-96B7-6168-89B37AF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6D76-1BC1-7897-DAB7-80F974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28A-D459-04DF-BDA7-082E450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6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162-7470-786C-3B2D-36E59F14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1EA85-6B5A-526E-3BD7-A301E27C9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B722-D9D1-477C-3382-C5596380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BAB0-682B-3DC9-3CA4-186F434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A57E-4061-AB66-8C5C-3D6555B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F8B7-1142-89FB-538C-3A93F31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15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D7BA1-DE0F-C553-54D8-3AE5721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6251-2895-F71E-2A6D-BFF1C6A6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58B9-38D7-FA34-03C1-6E7D198C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2C0-1010-6F3F-9A5A-A623232ED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951-5488-C313-B195-F2BFF65ED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0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mt-workshop.cs.uiowa.edu/bylaws.shtml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34B-5A84-01E6-2694-C894135D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SMT Workshop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548B-A255-ECDE-BA05-F6A8C51F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Haifa, Israel</a:t>
            </a:r>
          </a:p>
          <a:p>
            <a:r>
              <a:rPr lang="en-CH" dirty="0"/>
              <a:t>August 11.-12. </a:t>
            </a:r>
          </a:p>
        </p:txBody>
      </p:sp>
      <p:pic>
        <p:nvPicPr>
          <p:cNvPr id="1026" name="Picture 2" descr="Bird's eye view">
            <a:extLst>
              <a:ext uri="{FF2B5EF4-FFF2-40B4-BE49-F238E27FC236}">
                <a16:creationId xmlns:a16="http://schemas.microsoft.com/office/drawing/2014/main" id="{C2909C49-22FA-0C21-C17C-172AC8BB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699164"/>
            <a:ext cx="7385221" cy="1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0DAE3-5545-FAA7-8689-0E45801C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03750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3919-C460-2A71-03D9-26602B1D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38" y="4908550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2835E6-9C6E-B832-A8DC-29B037C3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1" y="4798040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BC9039-656D-AB51-788B-2A2A94E67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525" y="4986645"/>
            <a:ext cx="2499841" cy="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Business meeting: SMT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SMT 2023</a:t>
            </a:r>
          </a:p>
          <a:p>
            <a:pPr marL="457200" lvl="1" indent="0">
              <a:buNone/>
            </a:pPr>
            <a:r>
              <a:rPr lang="en-US" dirty="0"/>
              <a:t>Affiliate with CAV: Paris, July 17 - 22</a:t>
            </a:r>
            <a:endParaRPr lang="en-CH" dirty="0"/>
          </a:p>
          <a:p>
            <a:pPr marL="457200" lvl="1" indent="0">
              <a:buNone/>
            </a:pPr>
            <a:r>
              <a:rPr lang="en-US" dirty="0"/>
              <a:t>Affiliate with SAT: Sardinia, July 3 - 8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0A201-2017-AA2A-07C8-18609D55614E}"/>
              </a:ext>
            </a:extLst>
          </p:cNvPr>
          <p:cNvSpPr txBox="1"/>
          <p:nvPr/>
        </p:nvSpPr>
        <p:spPr>
          <a:xfrm>
            <a:off x="838200" y="3506642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2021: CAV, 2020: IJCAR, 2019: SAT (Portugal), 2018: IJCAR (Oxford), 2017: CAV (Heidelberg), 2016: IJCAR (Coimbra)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89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meeting: </a:t>
            </a:r>
            <a:r>
              <a:rPr lang="fr-FR" dirty="0" err="1"/>
              <a:t>Steering</a:t>
            </a:r>
            <a:r>
              <a:rPr lang="fr-FR" dirty="0"/>
              <a:t> </a:t>
            </a:r>
            <a:r>
              <a:rPr lang="fr-FR" dirty="0" err="1"/>
              <a:t>committee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6DAAA-EB7E-5925-A156-F1FD9AD4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Current members: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Erika </a:t>
            </a:r>
            <a:r>
              <a:rPr lang="en-GB" dirty="0" err="1">
                <a:solidFill>
                  <a:srgbClr val="FF0000"/>
                </a:solidFill>
              </a:rPr>
              <a:t>Ábrahám</a:t>
            </a:r>
            <a:r>
              <a:rPr lang="en-GB" dirty="0">
                <a:solidFill>
                  <a:srgbClr val="FF0000"/>
                </a:solidFill>
              </a:rPr>
              <a:t> (elected, 2020-22)</a:t>
            </a:r>
          </a:p>
          <a:p>
            <a:pPr marL="0" indent="0">
              <a:buNone/>
            </a:pPr>
            <a:r>
              <a:rPr lang="en-GB" dirty="0" err="1"/>
              <a:t>Haniel</a:t>
            </a:r>
            <a:r>
              <a:rPr lang="en-GB" dirty="0"/>
              <a:t> Barbosa (SMT-COMP rep 2022)</a:t>
            </a:r>
          </a:p>
          <a:p>
            <a:pPr marL="0" indent="0">
              <a:buNone/>
            </a:pPr>
            <a:r>
              <a:rPr lang="en-GB" dirty="0" err="1"/>
              <a:t>Ruzica</a:t>
            </a:r>
            <a:r>
              <a:rPr lang="en-GB" dirty="0"/>
              <a:t> </a:t>
            </a:r>
            <a:r>
              <a:rPr lang="en-GB" dirty="0" err="1"/>
              <a:t>Piskac</a:t>
            </a:r>
            <a:r>
              <a:rPr lang="en-GB" dirty="0"/>
              <a:t> (elected, 2021-23)</a:t>
            </a:r>
          </a:p>
          <a:p>
            <a:pPr marL="0" indent="0">
              <a:buNone/>
            </a:pPr>
            <a:r>
              <a:rPr lang="en-GB" dirty="0" err="1"/>
              <a:t>Aina</a:t>
            </a:r>
            <a:r>
              <a:rPr lang="en-GB" dirty="0"/>
              <a:t> </a:t>
            </a:r>
            <a:r>
              <a:rPr lang="en-GB" dirty="0" err="1"/>
              <a:t>Niemetz</a:t>
            </a:r>
            <a:r>
              <a:rPr lang="en-GB" dirty="0"/>
              <a:t> (elected, 2021-23)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Cesare </a:t>
            </a:r>
            <a:r>
              <a:rPr lang="en-GB" dirty="0" err="1">
                <a:solidFill>
                  <a:srgbClr val="FF0000"/>
                </a:solidFill>
              </a:rPr>
              <a:t>Tinelli</a:t>
            </a:r>
            <a:r>
              <a:rPr lang="en-GB" dirty="0">
                <a:solidFill>
                  <a:srgbClr val="FF0000"/>
                </a:solidFill>
              </a:rPr>
              <a:t> (elected, 2020-22) renominated by </a:t>
            </a:r>
            <a:r>
              <a:rPr lang="en-GB" dirty="0" err="1">
                <a:solidFill>
                  <a:srgbClr val="FF0000"/>
                </a:solidFill>
              </a:rPr>
              <a:t>Haniel</a:t>
            </a:r>
            <a:r>
              <a:rPr lang="en-GB" dirty="0">
                <a:solidFill>
                  <a:srgbClr val="FF0000"/>
                </a:solidFill>
              </a:rPr>
              <a:t> &amp; Mathias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FB85-9114-3750-2464-7509363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Nomination: selected rules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F8499C-C7B3-9DD6-1CE8-412BEB31A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4653"/>
            <a:ext cx="10515600" cy="98130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552B4-52B7-070D-BC1B-CBCD4D2A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73035"/>
            <a:ext cx="10528297" cy="830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2E315-EA11-7478-2C55-E35AE7D9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61570"/>
            <a:ext cx="10515600" cy="5711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68BFBC-F666-EE34-DD6D-CA3C913DA864}"/>
              </a:ext>
            </a:extLst>
          </p:cNvPr>
          <p:cNvSpPr txBox="1"/>
          <p:nvPr/>
        </p:nvSpPr>
        <p:spPr>
          <a:xfrm>
            <a:off x="3046970" y="553736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hlinkClick r:id="rId5"/>
              </a:rPr>
              <a:t>http://smt-workshop.cs.uiowa.edu/bylaws.shtml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394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CE9A-17A0-4ECE-F111-9E6A0BEA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6947-BBB2-EAE1-055C-7B10AB02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SMT competition will need a volonteer</a:t>
            </a:r>
          </a:p>
        </p:txBody>
      </p:sp>
    </p:spTree>
    <p:extLst>
      <p:ext uri="{BB962C8B-B14F-4D97-AF65-F5344CB8AC3E}">
        <p14:creationId xmlns:p14="http://schemas.microsoft.com/office/powerpoint/2010/main" val="229238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33C-F688-E6A0-0FE4-634164C4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7A24-5150-D816-1D31-14F46409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FLoC</a:t>
            </a:r>
            <a:r>
              <a:rPr lang="en-CH" dirty="0"/>
              <a:t>, IJCAR, Sponsors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3491D7-35C9-2D56-9196-A699D536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9" y="2667000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E8DE5AB-9AD2-07A8-4920-00FD906C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57" y="2971800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33632C1-5572-416E-6D55-ABE37D0E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80" y="2861290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B142D9B-4F1F-642E-E8E1-0430DCEC1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2444" y="3049895"/>
            <a:ext cx="2499841" cy="542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E7344-CC30-FCC1-0665-B95A42D4734E}"/>
              </a:ext>
            </a:extLst>
          </p:cNvPr>
          <p:cNvSpPr txBox="1"/>
          <p:nvPr/>
        </p:nvSpPr>
        <p:spPr>
          <a:xfrm>
            <a:off x="917383" y="4280176"/>
            <a:ext cx="408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Steering committee: </a:t>
            </a:r>
            <a:r>
              <a:rPr lang="en-GB" dirty="0"/>
              <a:t>Erika </a:t>
            </a:r>
            <a:r>
              <a:rPr lang="en-GB" dirty="0" err="1"/>
              <a:t>Ábrahám</a:t>
            </a:r>
            <a:r>
              <a:rPr lang="en-GB" dirty="0"/>
              <a:t>, </a:t>
            </a:r>
            <a:r>
              <a:rPr lang="en-GB" dirty="0" err="1"/>
              <a:t>Haniel</a:t>
            </a:r>
            <a:r>
              <a:rPr lang="en-GB" dirty="0"/>
              <a:t> Barbosa, </a:t>
            </a:r>
            <a:r>
              <a:rPr lang="en-GB" dirty="0" err="1"/>
              <a:t>Ruzica</a:t>
            </a:r>
            <a:r>
              <a:rPr lang="en-GB" dirty="0"/>
              <a:t> </a:t>
            </a:r>
            <a:r>
              <a:rPr lang="en-GB" dirty="0" err="1"/>
              <a:t>Piskac</a:t>
            </a:r>
            <a:r>
              <a:rPr lang="en-GB" dirty="0"/>
              <a:t>, </a:t>
            </a:r>
            <a:r>
              <a:rPr lang="en-GB" dirty="0" err="1"/>
              <a:t>Aina</a:t>
            </a:r>
            <a:r>
              <a:rPr lang="en-GB" dirty="0"/>
              <a:t> </a:t>
            </a:r>
            <a:r>
              <a:rPr lang="en-GB" dirty="0" err="1"/>
              <a:t>Niemetz</a:t>
            </a:r>
            <a:r>
              <a:rPr lang="en-GB" dirty="0"/>
              <a:t>, Cesare </a:t>
            </a:r>
            <a:r>
              <a:rPr lang="en-GB" dirty="0" err="1"/>
              <a:t>Tinelli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AA94-A08D-8211-47A4-51FD1CE5C611}"/>
              </a:ext>
            </a:extLst>
          </p:cNvPr>
          <p:cNvSpPr txBox="1"/>
          <p:nvPr/>
        </p:nvSpPr>
        <p:spPr>
          <a:xfrm>
            <a:off x="5011126" y="4204500"/>
            <a:ext cx="408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SMT-COMP organisers: </a:t>
            </a:r>
            <a:r>
              <a:rPr lang="en-GB" dirty="0" err="1"/>
              <a:t>Haniel</a:t>
            </a:r>
            <a:r>
              <a:rPr lang="en-GB" dirty="0"/>
              <a:t> Barbosa, Francois </a:t>
            </a:r>
            <a:r>
              <a:rPr lang="en-GB" dirty="0" err="1"/>
              <a:t>Bobot</a:t>
            </a:r>
            <a:r>
              <a:rPr lang="en-GB" dirty="0"/>
              <a:t>, Jochen </a:t>
            </a:r>
            <a:r>
              <a:rPr lang="en-GB" dirty="0" err="1"/>
              <a:t>Hoenicke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E91B4-2FC0-7DC5-1709-E9B5E9D42BF4}"/>
              </a:ext>
            </a:extLst>
          </p:cNvPr>
          <p:cNvSpPr txBox="1"/>
          <p:nvPr/>
        </p:nvSpPr>
        <p:spPr>
          <a:xfrm>
            <a:off x="838200" y="5377567"/>
            <a:ext cx="3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Invited speaker: Aina Niemetz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013C6-AE74-E84B-B50C-5D3E43E5C38B}"/>
              </a:ext>
            </a:extLst>
          </p:cNvPr>
          <p:cNvSpPr txBox="1"/>
          <p:nvPr/>
        </p:nvSpPr>
        <p:spPr>
          <a:xfrm>
            <a:off x="5379547" y="528523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Panelists: Clark Barret, Maria Paola Bonacina, Bruno Dutertre, Cesare Tinelli, Roberto Sebastiani</a:t>
            </a:r>
          </a:p>
        </p:txBody>
      </p:sp>
    </p:spTree>
    <p:extLst>
      <p:ext uri="{BB962C8B-B14F-4D97-AF65-F5344CB8AC3E}">
        <p14:creationId xmlns:p14="http://schemas.microsoft.com/office/powerpoint/2010/main" val="149585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A8EA-0D8E-6489-908A-60F3AB79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Program committee &amp; reviewers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85585-E979-A02E-A54F-852963C56DC6}"/>
              </a:ext>
            </a:extLst>
          </p:cNvPr>
          <p:cNvSpPr txBox="1"/>
          <p:nvPr/>
        </p:nvSpPr>
        <p:spPr>
          <a:xfrm>
            <a:off x="838199" y="1674674"/>
            <a:ext cx="8431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Leonardo Alt, Haniel Barbosa, Nikolaj Bjørner, Maria Paola Bonacina, Martin Bromberger, Rayna Dimitrova, Stéphane Graham-Lengrand, Liana Hadarean, Jochen Hoenicke, Chantal Keller, Igor Konnov, Matteo Marescotti, Aina Niemetz, Elizabeth Polgreen, Mathias Preiner, Andrew Reynolds, Tanja Schindler, Sophie Tourret, Yoni Zohar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DBFEA0-09B5-A2FC-AA21-50ADF04E14DB}"/>
              </a:ext>
            </a:extLst>
          </p:cNvPr>
          <p:cNvSpPr txBox="1">
            <a:spLocks/>
          </p:cNvSpPr>
          <p:nvPr/>
        </p:nvSpPr>
        <p:spPr>
          <a:xfrm>
            <a:off x="838200" y="2723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Subreviewers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DFF12-B35C-B74E-82EF-349DE33FFEF6}"/>
              </a:ext>
            </a:extLst>
          </p:cNvPr>
          <p:cNvSpPr txBox="1"/>
          <p:nvPr/>
        </p:nvSpPr>
        <p:spPr>
          <a:xfrm>
            <a:off x="838199" y="386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Hans-Jörg Schurr, Alex Ozdemir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DFBC0-783B-DF0A-5A85-F916E6E92D61}"/>
              </a:ext>
            </a:extLst>
          </p:cNvPr>
          <p:cNvSpPr txBox="1">
            <a:spLocks/>
          </p:cNvSpPr>
          <p:nvPr/>
        </p:nvSpPr>
        <p:spPr>
          <a:xfrm>
            <a:off x="838200" y="4207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Session Chairs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57DE1-7A5A-436F-F55B-77FC9FCCF694}"/>
              </a:ext>
            </a:extLst>
          </p:cNvPr>
          <p:cNvSpPr txBox="1"/>
          <p:nvPr/>
        </p:nvSpPr>
        <p:spPr>
          <a:xfrm>
            <a:off x="838199" y="53687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Sophie Tourret, Bruno Dutertre, Aina Niemetz, Yoni Zohar, Cesare Tinelli</a:t>
            </a:r>
          </a:p>
        </p:txBody>
      </p:sp>
    </p:spTree>
    <p:extLst>
      <p:ext uri="{BB962C8B-B14F-4D97-AF65-F5344CB8AC3E}">
        <p14:creationId xmlns:p14="http://schemas.microsoft.com/office/powerpoint/2010/main" val="259166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279-640B-BCCB-E104-A5E38FF2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594"/>
            <a:ext cx="10515600" cy="1325563"/>
          </a:xfrm>
        </p:spPr>
        <p:txBody>
          <a:bodyPr>
            <a:normAutofit/>
          </a:bodyPr>
          <a:lstStyle/>
          <a:p>
            <a:r>
              <a:rPr lang="en-CH" dirty="0"/>
              <a:t>Next up: </a:t>
            </a:r>
            <a:r>
              <a:rPr lang="en-GB" dirty="0"/>
              <a:t>Update on Proof Standardization (Joint Session with PAAR) </a:t>
            </a:r>
            <a:r>
              <a:rPr lang="en-GB" dirty="0">
                <a:solidFill>
                  <a:srgbClr val="C00000"/>
                </a:solidFill>
              </a:rPr>
              <a:t>Taub 7</a:t>
            </a:r>
            <a:endParaRPr lang="en-C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7337</TotalTime>
  <Words>297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SMT Workshop 2022</vt:lpstr>
      <vt:lpstr>Business meeting: SMT 2023</vt:lpstr>
      <vt:lpstr>Business meeting: Steering committee</vt:lpstr>
      <vt:lpstr>Nomination: selected rules</vt:lpstr>
      <vt:lpstr>Other topics</vt:lpstr>
      <vt:lpstr>Acknowledgements</vt:lpstr>
      <vt:lpstr>Program committee &amp; reviewers</vt:lpstr>
      <vt:lpstr>Next up: Update on Proof Standardization (Joint Session with PAAR) Taub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 Workshop 2022</dc:title>
  <dc:creator>Hyvärinen Antti</dc:creator>
  <cp:lastModifiedBy>Hyvärinen Antti</cp:lastModifiedBy>
  <cp:revision>5</cp:revision>
  <dcterms:created xsi:type="dcterms:W3CDTF">2022-08-08T15:16:42Z</dcterms:created>
  <dcterms:modified xsi:type="dcterms:W3CDTF">2022-08-15T08:34:37Z</dcterms:modified>
</cp:coreProperties>
</file>