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1D5FD-16B6-1B0C-34C1-91D1BA936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6CC7F-17E0-1B02-0515-5DE716BF4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4A9B1-177D-9AB2-FAAE-7CF2E9F2F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D4BF-0EB6-E047-81FF-0C2CAFE5DE32}" type="datetimeFigureOut">
              <a:rPr lang="en-CH" smtClean="0"/>
              <a:t>08.08.22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CE060-25A1-FA45-EDBA-69C4E35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CFA2B-28E6-6B0A-E201-9C63A147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2F08-E45E-1A41-8309-F6039F0DB5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29976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E5F80-6646-6080-8855-49852C1B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91CF3B-4908-5404-E262-3E73B86A0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96B57-FFCB-7CCE-A081-378880ED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D4BF-0EB6-E047-81FF-0C2CAFE5DE32}" type="datetimeFigureOut">
              <a:rPr lang="en-CH" smtClean="0"/>
              <a:t>08.08.22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5026F-5CB2-846E-E7AD-5E6BE243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41317-7104-47FE-B546-E87B97EC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2F08-E45E-1A41-8309-F6039F0DB5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0432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E97B9E-D65E-A5E3-89B4-E60C5D572B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E67DE-85EE-BD77-CC35-A86AC95FB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E3806-962D-FEAD-E805-F53477FC5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D4BF-0EB6-E047-81FF-0C2CAFE5DE32}" type="datetimeFigureOut">
              <a:rPr lang="en-CH" smtClean="0"/>
              <a:t>08.08.22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02256-0948-79A5-6A3F-FDDEE7DCE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158FE-ADD2-6D1E-AE7F-DF0334866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2F08-E45E-1A41-8309-F6039F0DB5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4005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A1A7A-CD58-581E-2480-63D8439A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61A41-076F-714B-BA0B-C287A3F14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74E11-F9E6-AF3B-199E-272D0B00D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D4BF-0EB6-E047-81FF-0C2CAFE5DE32}" type="datetimeFigureOut">
              <a:rPr lang="en-CH" smtClean="0"/>
              <a:t>08.08.22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8560-D30F-B8E3-C83E-3129818C7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08F10-4225-8EA4-BFAA-A76982FB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2F08-E45E-1A41-8309-F6039F0DB5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710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4C0C9-A755-7419-B4D2-829EFB2A3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CE04C-9D4E-1C6B-34B1-514A805BB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28DC2-11B8-F16E-62D6-9B3AFADA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D4BF-0EB6-E047-81FF-0C2CAFE5DE32}" type="datetimeFigureOut">
              <a:rPr lang="en-CH" smtClean="0"/>
              <a:t>08.08.22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0C19D-84AD-5FBD-C3A3-6FEEA582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9CB4B-C082-485E-73F9-A189A76D7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2F08-E45E-1A41-8309-F6039F0DB5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584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1798-F6E5-FA26-00AC-576706560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9EDFF-0ABE-2DD9-E33C-829EF66E2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A8850-C65F-699E-0D31-89F790C6E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4DE12-034E-6F1C-CC1F-6B50FCF9E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D4BF-0EB6-E047-81FF-0C2CAFE5DE32}" type="datetimeFigureOut">
              <a:rPr lang="en-CH" smtClean="0"/>
              <a:t>08.08.22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31A2D-213A-FC8A-4E58-6C6D7E94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49D0C-7AFA-EABD-6537-BAB433961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2F08-E45E-1A41-8309-F6039F0DB5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68051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F193B-0198-2109-65CF-1E0EFC9E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A9A15-21A3-AC30-8774-F103D573A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50E96-2894-CD1A-DB34-941B65645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F3965F-93F7-AD16-A971-6008682B0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D0E7DC-514F-EF4C-A8BD-748370D711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D04EA5-5FA4-B1D1-EB6C-86BAD926C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D4BF-0EB6-E047-81FF-0C2CAFE5DE32}" type="datetimeFigureOut">
              <a:rPr lang="en-CH" smtClean="0"/>
              <a:t>08.08.22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8F351B-8A17-754B-53D8-8CDDB9B23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7B0B5F-B26C-4E8D-8591-B20655E7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2F08-E45E-1A41-8309-F6039F0DB5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8970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45F48-FC50-09D0-03E8-F16D483A5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3D8716-C02E-14B7-B782-82F4E49A4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D4BF-0EB6-E047-81FF-0C2CAFE5DE32}" type="datetimeFigureOut">
              <a:rPr lang="en-CH" smtClean="0"/>
              <a:t>08.08.22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3FAB5-6BE5-08DD-69B9-C17169179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0CDBED-DD89-CB04-A659-024E749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2F08-E45E-1A41-8309-F6039F0DB5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0224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3ECBEB-8BF9-36B2-6A37-3CAE35D3E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D4BF-0EB6-E047-81FF-0C2CAFE5DE32}" type="datetimeFigureOut">
              <a:rPr lang="en-CH" smtClean="0"/>
              <a:t>08.08.22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9B454E-4C1C-5A93-FA6B-500F49C0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D74B2-D907-24A3-5801-D8FC8EE7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2F08-E45E-1A41-8309-F6039F0DB5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827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31283-CDB1-B8B4-FE21-4BB8D06D6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1ED39-B19C-720A-BD80-BB1328171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276FE-1003-3947-C942-8B4FEF80F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8AF1A-FFC4-96B7-6168-89B37AFF5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D4BF-0EB6-E047-81FF-0C2CAFE5DE32}" type="datetimeFigureOut">
              <a:rPr lang="en-CH" smtClean="0"/>
              <a:t>08.08.22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A6D76-1BC1-7897-DAB7-80F974A27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0328A-D459-04DF-BDA7-082E45054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2F08-E45E-1A41-8309-F6039F0DB5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7368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B162-7470-786C-3B2D-36E59F143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B1EA85-6B5A-526E-3BD7-A301E27C9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5B722-D9D1-477C-3382-C55963805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EBAB0-682B-3DC9-3CA4-186F434A0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D4BF-0EB6-E047-81FF-0C2CAFE5DE32}" type="datetimeFigureOut">
              <a:rPr lang="en-CH" smtClean="0"/>
              <a:t>08.08.22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9A57E-4061-AB66-8C5C-3D6555B7B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BF8B7-1142-89FB-538C-3A93F31C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2F08-E45E-1A41-8309-F6039F0DB5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3158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6D7BA1-DE0F-C553-54D8-3AE572124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46251-2895-F71E-2A6D-BFF1C6A6B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158B9-38D7-FA34-03C1-6E7D198C3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2D4BF-0EB6-E047-81FF-0C2CAFE5DE32}" type="datetimeFigureOut">
              <a:rPr lang="en-CH" smtClean="0"/>
              <a:t>08.08.22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092C0-1010-6F3F-9A5A-A623232ED1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C1951-5488-C313-B195-F2BFF65EDE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F2F08-E45E-1A41-8309-F6039F0DB5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78049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3334B-5A84-01E6-2694-C894135DEC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SMT Workshop 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6548B-A255-ECDE-BA05-F6A8C51F8A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/>
              <a:t>Haifa, Israel</a:t>
            </a:r>
          </a:p>
          <a:p>
            <a:r>
              <a:rPr lang="en-CH" dirty="0"/>
              <a:t>August 11.-12. </a:t>
            </a:r>
          </a:p>
        </p:txBody>
      </p:sp>
      <p:pic>
        <p:nvPicPr>
          <p:cNvPr id="1026" name="Picture 2" descr="Bird's eye view">
            <a:extLst>
              <a:ext uri="{FF2B5EF4-FFF2-40B4-BE49-F238E27FC236}">
                <a16:creationId xmlns:a16="http://schemas.microsoft.com/office/drawing/2014/main" id="{C2909C49-22FA-0C21-C17C-172AC8BB3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389" y="699164"/>
            <a:ext cx="7385221" cy="180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9F0DAE3-5545-FAA7-8689-0E45801C5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603750"/>
            <a:ext cx="2451100" cy="130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E943919-C460-2A71-03D9-26602B1DA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238" y="4908550"/>
            <a:ext cx="1625600" cy="69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F2835E6-9C6E-B832-A8DC-29B037C35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761" y="4798040"/>
            <a:ext cx="2499841" cy="809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7BC9039-656D-AB51-788B-2A2A94E671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73525" y="4986645"/>
            <a:ext cx="2499841" cy="54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249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A8DBB-7D0D-ABD0-25E0-169C1B80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11DC3-1695-5DDF-62BD-3396B2A35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63506"/>
          </a:xfrm>
        </p:spPr>
        <p:txBody>
          <a:bodyPr/>
          <a:lstStyle/>
          <a:p>
            <a:pPr marL="0" indent="0">
              <a:buNone/>
            </a:pPr>
            <a:r>
              <a:rPr lang="en-CH" dirty="0"/>
              <a:t>15 submissions of which 14 were accepted</a:t>
            </a:r>
          </a:p>
          <a:p>
            <a:pPr marL="457200" lvl="1" indent="0">
              <a:buNone/>
            </a:pPr>
            <a:r>
              <a:rPr lang="en-GB" dirty="0"/>
              <a:t>F</a:t>
            </a:r>
            <a:r>
              <a:rPr lang="en-CH" dirty="0"/>
              <a:t>our regular papers</a:t>
            </a:r>
          </a:p>
          <a:p>
            <a:pPr marL="457200" lvl="1" indent="0">
              <a:buNone/>
            </a:pPr>
            <a:r>
              <a:rPr lang="en-GB" dirty="0"/>
              <a:t>Six</a:t>
            </a:r>
            <a:r>
              <a:rPr lang="en-CH" dirty="0"/>
              <a:t> extended abstracts</a:t>
            </a:r>
          </a:p>
          <a:p>
            <a:pPr marL="457200" lvl="1" indent="0">
              <a:buNone/>
            </a:pPr>
            <a:r>
              <a:rPr lang="en-CH" dirty="0"/>
              <a:t>Five presentation-only contributions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C0A201-2017-AA2A-07C8-18609D55614E}"/>
              </a:ext>
            </a:extLst>
          </p:cNvPr>
          <p:cNvSpPr txBox="1"/>
          <p:nvPr/>
        </p:nvSpPr>
        <p:spPr>
          <a:xfrm>
            <a:off x="838200" y="3962400"/>
            <a:ext cx="10515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63 registrations (by August 2)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708900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36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SMT Workshop 2022</vt:lpstr>
      <vt:lpstr>Statistics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SMT Workshop 2022</dc:title>
  <dc:creator>Hyvärinen Antti</dc:creator>
  <cp:lastModifiedBy>Hyvärinen Antti</cp:lastModifiedBy>
  <cp:revision>3</cp:revision>
  <dcterms:created xsi:type="dcterms:W3CDTF">2022-08-08T15:16:42Z</dcterms:created>
  <dcterms:modified xsi:type="dcterms:W3CDTF">2022-08-08T15:39:36Z</dcterms:modified>
</cp:coreProperties>
</file>