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4" r:id="rId5"/>
    <p:sldId id="271" r:id="rId6"/>
    <p:sldId id="265" r:id="rId7"/>
    <p:sldId id="266" r:id="rId8"/>
    <p:sldId id="267" r:id="rId9"/>
    <p:sldId id="268" r:id="rId10"/>
    <p:sldId id="269" r:id="rId11"/>
    <p:sldId id="270" r:id="rId12"/>
    <p:sldId id="274" r:id="rId13"/>
    <p:sldId id="275" r:id="rId14"/>
    <p:sldId id="276" r:id="rId15"/>
    <p:sldId id="259" r:id="rId16"/>
    <p:sldId id="27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FAE100"/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EDC702-E6D9-4958-9395-9E96A733691D}" v="1" dt="2021-05-02T13:33:46.379"/>
    <p1510:client id="{B5A6F67F-EB36-412A-86A0-DAB6DD9EB627}" v="566" dt="2021-05-02T13:15:33.9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mgoong Young" userId="052a82b80e23089d" providerId="LiveId" clId="{A9EDC702-E6D9-4958-9395-9E96A733691D}"/>
    <pc:docChg chg="modSld">
      <pc:chgData name="Namgoong Young" userId="052a82b80e23089d" providerId="LiveId" clId="{A9EDC702-E6D9-4958-9395-9E96A733691D}" dt="2021-05-02T13:33:46.377" v="6"/>
      <pc:docMkLst>
        <pc:docMk/>
      </pc:docMkLst>
      <pc:sldChg chg="modSp mod">
        <pc:chgData name="Namgoong Young" userId="052a82b80e23089d" providerId="LiveId" clId="{A9EDC702-E6D9-4958-9395-9E96A733691D}" dt="2021-05-02T13:33:46.377" v="6"/>
        <pc:sldMkLst>
          <pc:docMk/>
          <pc:sldMk cId="387531343" sldId="261"/>
        </pc:sldMkLst>
        <pc:graphicFrameChg chg="mod modGraphic">
          <ac:chgData name="Namgoong Young" userId="052a82b80e23089d" providerId="LiveId" clId="{A9EDC702-E6D9-4958-9395-9E96A733691D}" dt="2021-05-02T13:33:46.377" v="6"/>
          <ac:graphicFrameMkLst>
            <pc:docMk/>
            <pc:sldMk cId="387531343" sldId="261"/>
            <ac:graphicFrameMk id="7" creationId="{56435186-2EE5-4C1F-8D50-0F6E858C356B}"/>
          </ac:graphicFrameMkLst>
        </pc:graphicFrameChg>
      </pc:sldChg>
    </pc:docChg>
  </pc:docChgLst>
  <pc:docChgLst>
    <pc:chgData name="Namgoong Young" userId="052a82b80e23089d" providerId="LiveId" clId="{B5A6F67F-EB36-412A-86A0-DAB6DD9EB627}"/>
    <pc:docChg chg="undo redo custSel addSld delSld modSld sldOrd modMainMaster">
      <pc:chgData name="Namgoong Young" userId="052a82b80e23089d" providerId="LiveId" clId="{B5A6F67F-EB36-412A-86A0-DAB6DD9EB627}" dt="2021-05-02T13:19:10.100" v="7067" actId="1076"/>
      <pc:docMkLst>
        <pc:docMk/>
      </pc:docMkLst>
      <pc:sldChg chg="addSp delSp modSp mod ord">
        <pc:chgData name="Namgoong Young" userId="052a82b80e23089d" providerId="LiveId" clId="{B5A6F67F-EB36-412A-86A0-DAB6DD9EB627}" dt="2021-05-02T09:37:03.270" v="4532" actId="1076"/>
        <pc:sldMkLst>
          <pc:docMk/>
          <pc:sldMk cId="1196757007" sldId="256"/>
        </pc:sldMkLst>
        <pc:spChg chg="del mod">
          <ac:chgData name="Namgoong Young" userId="052a82b80e23089d" providerId="LiveId" clId="{B5A6F67F-EB36-412A-86A0-DAB6DD9EB627}" dt="2021-05-02T09:29:25.306" v="4461" actId="478"/>
          <ac:spMkLst>
            <pc:docMk/>
            <pc:sldMk cId="1196757007" sldId="256"/>
            <ac:spMk id="2" creationId="{12FBB5C3-850C-47A6-A412-7FA8F12DF473}"/>
          </ac:spMkLst>
        </pc:spChg>
        <pc:spChg chg="del mod">
          <ac:chgData name="Namgoong Young" userId="052a82b80e23089d" providerId="LiveId" clId="{B5A6F67F-EB36-412A-86A0-DAB6DD9EB627}" dt="2021-05-02T09:29:25.306" v="4461" actId="478"/>
          <ac:spMkLst>
            <pc:docMk/>
            <pc:sldMk cId="1196757007" sldId="256"/>
            <ac:spMk id="3" creationId="{858616F9-4145-4ECD-963A-344FA1DF9713}"/>
          </ac:spMkLst>
        </pc:spChg>
        <pc:spChg chg="add del mod">
          <ac:chgData name="Namgoong Young" userId="052a82b80e23089d" providerId="LiveId" clId="{B5A6F67F-EB36-412A-86A0-DAB6DD9EB627}" dt="2021-05-02T07:53:04.763" v="865" actId="22"/>
          <ac:spMkLst>
            <pc:docMk/>
            <pc:sldMk cId="1196757007" sldId="256"/>
            <ac:spMk id="7" creationId="{FB63B7EC-BA4C-4103-B21B-07AA73BFFAF7}"/>
          </ac:spMkLst>
        </pc:spChg>
        <pc:spChg chg="add mod">
          <ac:chgData name="Namgoong Young" userId="052a82b80e23089d" providerId="LiveId" clId="{B5A6F67F-EB36-412A-86A0-DAB6DD9EB627}" dt="2021-05-02T09:36:37.949" v="4531" actId="403"/>
          <ac:spMkLst>
            <pc:docMk/>
            <pc:sldMk cId="1196757007" sldId="256"/>
            <ac:spMk id="8" creationId="{DE14BE1B-6B93-49CC-9800-9D99FA6D3A8D}"/>
          </ac:spMkLst>
        </pc:spChg>
        <pc:spChg chg="add mod">
          <ac:chgData name="Namgoong Young" userId="052a82b80e23089d" providerId="LiveId" clId="{B5A6F67F-EB36-412A-86A0-DAB6DD9EB627}" dt="2021-05-02T09:35:05.883" v="4523" actId="555"/>
          <ac:spMkLst>
            <pc:docMk/>
            <pc:sldMk cId="1196757007" sldId="256"/>
            <ac:spMk id="12" creationId="{B39EBCF9-55F3-429C-A9D5-6B991BAA39B7}"/>
          </ac:spMkLst>
        </pc:spChg>
        <pc:grpChg chg="add mod">
          <ac:chgData name="Namgoong Young" userId="052a82b80e23089d" providerId="LiveId" clId="{B5A6F67F-EB36-412A-86A0-DAB6DD9EB627}" dt="2021-05-02T09:37:03.270" v="4532" actId="1076"/>
          <ac:grpSpMkLst>
            <pc:docMk/>
            <pc:sldMk cId="1196757007" sldId="256"/>
            <ac:grpSpMk id="9" creationId="{2C586358-1E80-47A4-A6FC-07397246273A}"/>
          </ac:grpSpMkLst>
        </pc:grpChg>
        <pc:grpChg chg="add mod">
          <ac:chgData name="Namgoong Young" userId="052a82b80e23089d" providerId="LiveId" clId="{B5A6F67F-EB36-412A-86A0-DAB6DD9EB627}" dt="2021-05-02T09:35:45.987" v="4527" actId="1076"/>
          <ac:grpSpMkLst>
            <pc:docMk/>
            <pc:sldMk cId="1196757007" sldId="256"/>
            <ac:grpSpMk id="15" creationId="{C21CA731-3DF0-49FC-8AFC-BB67FB78EE9C}"/>
          </ac:grpSpMkLst>
        </pc:grpChg>
        <pc:picChg chg="add mod">
          <ac:chgData name="Namgoong Young" userId="052a82b80e23089d" providerId="LiveId" clId="{B5A6F67F-EB36-412A-86A0-DAB6DD9EB627}" dt="2021-05-02T09:29:30.530" v="4463" actId="164"/>
          <ac:picMkLst>
            <pc:docMk/>
            <pc:sldMk cId="1196757007" sldId="256"/>
            <ac:picMk id="5" creationId="{5F9CC01E-78EC-4DC4-AEC5-2B9AE33A4C59}"/>
          </ac:picMkLst>
        </pc:picChg>
        <pc:picChg chg="add mod">
          <ac:chgData name="Namgoong Young" userId="052a82b80e23089d" providerId="LiveId" clId="{B5A6F67F-EB36-412A-86A0-DAB6DD9EB627}" dt="2021-05-02T09:36:21.650" v="4529" actId="1036"/>
          <ac:picMkLst>
            <pc:docMk/>
            <pc:sldMk cId="1196757007" sldId="256"/>
            <ac:picMk id="14" creationId="{E9543A20-198C-4367-8EA1-076E821F2A6F}"/>
          </ac:picMkLst>
        </pc:picChg>
        <pc:cxnChg chg="add mod">
          <ac:chgData name="Namgoong Young" userId="052a82b80e23089d" providerId="LiveId" clId="{B5A6F67F-EB36-412A-86A0-DAB6DD9EB627}" dt="2021-05-02T09:30:28.181" v="4491" actId="12788"/>
          <ac:cxnSpMkLst>
            <pc:docMk/>
            <pc:sldMk cId="1196757007" sldId="256"/>
            <ac:cxnSpMk id="11" creationId="{CED3A62E-C0E6-4371-A98F-4FFCE3700FDB}"/>
          </ac:cxnSpMkLst>
        </pc:cxnChg>
      </pc:sldChg>
      <pc:sldChg chg="del">
        <pc:chgData name="Namgoong Young" userId="052a82b80e23089d" providerId="LiveId" clId="{B5A6F67F-EB36-412A-86A0-DAB6DD9EB627}" dt="2021-05-02T07:32:13.980" v="39" actId="47"/>
        <pc:sldMkLst>
          <pc:docMk/>
          <pc:sldMk cId="3888131507" sldId="257"/>
        </pc:sldMkLst>
      </pc:sldChg>
      <pc:sldChg chg="addSp delSp modSp del mod ord">
        <pc:chgData name="Namgoong Young" userId="052a82b80e23089d" providerId="LiveId" clId="{B5A6F67F-EB36-412A-86A0-DAB6DD9EB627}" dt="2021-05-02T08:06:28.442" v="1000" actId="47"/>
        <pc:sldMkLst>
          <pc:docMk/>
          <pc:sldMk cId="3543855459" sldId="258"/>
        </pc:sldMkLst>
        <pc:spChg chg="del">
          <ac:chgData name="Namgoong Young" userId="052a82b80e23089d" providerId="LiveId" clId="{B5A6F67F-EB36-412A-86A0-DAB6DD9EB627}" dt="2021-05-02T08:06:26.747" v="998" actId="21"/>
          <ac:spMkLst>
            <pc:docMk/>
            <pc:sldMk cId="3543855459" sldId="258"/>
            <ac:spMk id="4" creationId="{C0E2D8D4-BBEE-471D-8CD9-98475D335FB6}"/>
          </ac:spMkLst>
        </pc:spChg>
        <pc:spChg chg="add del mod">
          <ac:chgData name="Namgoong Young" userId="052a82b80e23089d" providerId="LiveId" clId="{B5A6F67F-EB36-412A-86A0-DAB6DD9EB627}" dt="2021-05-02T08:06:12.173" v="994" actId="478"/>
          <ac:spMkLst>
            <pc:docMk/>
            <pc:sldMk cId="3543855459" sldId="258"/>
            <ac:spMk id="5" creationId="{EE67FDA4-52A3-489E-82DB-58B56DAAF8A1}"/>
          </ac:spMkLst>
        </pc:spChg>
        <pc:spChg chg="add del">
          <ac:chgData name="Namgoong Young" userId="052a82b80e23089d" providerId="LiveId" clId="{B5A6F67F-EB36-412A-86A0-DAB6DD9EB627}" dt="2021-05-02T08:04:49.054" v="977" actId="11529"/>
          <ac:spMkLst>
            <pc:docMk/>
            <pc:sldMk cId="3543855459" sldId="258"/>
            <ac:spMk id="6" creationId="{9BE8A858-1942-4917-A8D9-51308F16E37B}"/>
          </ac:spMkLst>
        </pc:spChg>
        <pc:spChg chg="add del mod">
          <ac:chgData name="Namgoong Young" userId="052a82b80e23089d" providerId="LiveId" clId="{B5A6F67F-EB36-412A-86A0-DAB6DD9EB627}" dt="2021-05-02T08:06:07.714" v="993" actId="478"/>
          <ac:spMkLst>
            <pc:docMk/>
            <pc:sldMk cId="3543855459" sldId="258"/>
            <ac:spMk id="7" creationId="{66EE30E0-0CD3-43AB-BA6B-1F64570F9385}"/>
          </ac:spMkLst>
        </pc:spChg>
        <pc:spChg chg="add del mod">
          <ac:chgData name="Namgoong Young" userId="052a82b80e23089d" providerId="LiveId" clId="{B5A6F67F-EB36-412A-86A0-DAB6DD9EB627}" dt="2021-05-02T08:06:26.747" v="998" actId="21"/>
          <ac:spMkLst>
            <pc:docMk/>
            <pc:sldMk cId="3543855459" sldId="258"/>
            <ac:spMk id="8" creationId="{6323FE7F-9863-4FBF-9BA3-00610143B42B}"/>
          </ac:spMkLst>
        </pc:spChg>
      </pc:sldChg>
      <pc:sldChg chg="modSp mod">
        <pc:chgData name="Namgoong Young" userId="052a82b80e23089d" providerId="LiveId" clId="{B5A6F67F-EB36-412A-86A0-DAB6DD9EB627}" dt="2021-05-02T12:49:28.171" v="6627" actId="20577"/>
        <pc:sldMkLst>
          <pc:docMk/>
          <pc:sldMk cId="3494638999" sldId="259"/>
        </pc:sldMkLst>
        <pc:spChg chg="mod">
          <ac:chgData name="Namgoong Young" userId="052a82b80e23089d" providerId="LiveId" clId="{B5A6F67F-EB36-412A-86A0-DAB6DD9EB627}" dt="2021-05-02T12:49:28.171" v="6627" actId="20577"/>
          <ac:spMkLst>
            <pc:docMk/>
            <pc:sldMk cId="3494638999" sldId="259"/>
            <ac:spMk id="2" creationId="{82708D01-0D1C-48EB-8F3C-3ED621161E2C}"/>
          </ac:spMkLst>
        </pc:spChg>
        <pc:spChg chg="mod">
          <ac:chgData name="Namgoong Young" userId="052a82b80e23089d" providerId="LiveId" clId="{B5A6F67F-EB36-412A-86A0-DAB6DD9EB627}" dt="2021-05-02T12:13:56.566" v="6168" actId="20577"/>
          <ac:spMkLst>
            <pc:docMk/>
            <pc:sldMk cId="3494638999" sldId="259"/>
            <ac:spMk id="3" creationId="{CC7D0E48-7F1F-4E73-A4D1-FB9894FE23A3}"/>
          </ac:spMkLst>
        </pc:spChg>
      </pc:sldChg>
      <pc:sldChg chg="modSp mod">
        <pc:chgData name="Namgoong Young" userId="052a82b80e23089d" providerId="LiveId" clId="{B5A6F67F-EB36-412A-86A0-DAB6DD9EB627}" dt="2021-05-02T12:05:14.756" v="6012" actId="207"/>
        <pc:sldMkLst>
          <pc:docMk/>
          <pc:sldMk cId="2063309718" sldId="260"/>
        </pc:sldMkLst>
        <pc:spChg chg="mod">
          <ac:chgData name="Namgoong Young" userId="052a82b80e23089d" providerId="LiveId" clId="{B5A6F67F-EB36-412A-86A0-DAB6DD9EB627}" dt="2021-05-02T08:03:01.728" v="962" actId="2711"/>
          <ac:spMkLst>
            <pc:docMk/>
            <pc:sldMk cId="2063309718" sldId="260"/>
            <ac:spMk id="3" creationId="{B1A2E10B-C059-4070-92DA-CB6DF308D63B}"/>
          </ac:spMkLst>
        </pc:spChg>
        <pc:graphicFrameChg chg="mod modGraphic">
          <ac:chgData name="Namgoong Young" userId="052a82b80e23089d" providerId="LiveId" clId="{B5A6F67F-EB36-412A-86A0-DAB6DD9EB627}" dt="2021-05-02T12:05:14.756" v="6012" actId="207"/>
          <ac:graphicFrameMkLst>
            <pc:docMk/>
            <pc:sldMk cId="2063309718" sldId="260"/>
            <ac:graphicFrameMk id="2" creationId="{53CF90BC-E6CB-49FB-8916-C501545A58C8}"/>
          </ac:graphicFrameMkLst>
        </pc:graphicFrameChg>
      </pc:sldChg>
      <pc:sldChg chg="addSp delSp modSp new mod ord">
        <pc:chgData name="Namgoong Young" userId="052a82b80e23089d" providerId="LiveId" clId="{B5A6F67F-EB36-412A-86A0-DAB6DD9EB627}" dt="2021-05-02T12:06:38.523" v="6024" actId="20577"/>
        <pc:sldMkLst>
          <pc:docMk/>
          <pc:sldMk cId="387531343" sldId="261"/>
        </pc:sldMkLst>
        <pc:spChg chg="add mod">
          <ac:chgData name="Namgoong Young" userId="052a82b80e23089d" providerId="LiveId" clId="{B5A6F67F-EB36-412A-86A0-DAB6DD9EB627}" dt="2021-05-02T07:34:39.148" v="125" actId="403"/>
          <ac:spMkLst>
            <pc:docMk/>
            <pc:sldMk cId="387531343" sldId="261"/>
            <ac:spMk id="2" creationId="{A407D465-43F0-4A7A-A4F6-AAA745C1458E}"/>
          </ac:spMkLst>
        </pc:spChg>
        <pc:spChg chg="add del mod">
          <ac:chgData name="Namgoong Young" userId="052a82b80e23089d" providerId="LiveId" clId="{B5A6F67F-EB36-412A-86A0-DAB6DD9EB627}" dt="2021-05-02T08:08:02.776" v="1016" actId="21"/>
          <ac:spMkLst>
            <pc:docMk/>
            <pc:sldMk cId="387531343" sldId="261"/>
            <ac:spMk id="3" creationId="{563A3E9D-5C92-4C40-9EE4-114849F6F711}"/>
          </ac:spMkLst>
        </pc:spChg>
        <pc:spChg chg="add mod">
          <ac:chgData name="Namgoong Young" userId="052a82b80e23089d" providerId="LiveId" clId="{B5A6F67F-EB36-412A-86A0-DAB6DD9EB627}" dt="2021-05-02T08:07:45.226" v="1015" actId="207"/>
          <ac:spMkLst>
            <pc:docMk/>
            <pc:sldMk cId="387531343" sldId="261"/>
            <ac:spMk id="4" creationId="{FCFACEA1-A49B-48D7-931D-72536E289844}"/>
          </ac:spMkLst>
        </pc:spChg>
        <pc:spChg chg="add mod">
          <ac:chgData name="Namgoong Young" userId="052a82b80e23089d" providerId="LiveId" clId="{B5A6F67F-EB36-412A-86A0-DAB6DD9EB627}" dt="2021-05-02T12:06:38.523" v="6024" actId="20577"/>
          <ac:spMkLst>
            <pc:docMk/>
            <pc:sldMk cId="387531343" sldId="261"/>
            <ac:spMk id="9" creationId="{4811FEB9-F7A4-461F-8225-790644388597}"/>
          </ac:spMkLst>
        </pc:spChg>
        <pc:grpChg chg="add mod">
          <ac:chgData name="Namgoong Young" userId="052a82b80e23089d" providerId="LiveId" clId="{B5A6F67F-EB36-412A-86A0-DAB6DD9EB627}" dt="2021-05-02T07:55:40.835" v="888" actId="1076"/>
          <ac:grpSpMkLst>
            <pc:docMk/>
            <pc:sldMk cId="387531343" sldId="261"/>
            <ac:grpSpMk id="11" creationId="{2DA7DCF6-12AF-4BFA-BE35-983110103C59}"/>
          </ac:grpSpMkLst>
        </pc:grpChg>
        <pc:graphicFrameChg chg="add mod modGraphic">
          <ac:chgData name="Namgoong Young" userId="052a82b80e23089d" providerId="LiveId" clId="{B5A6F67F-EB36-412A-86A0-DAB6DD9EB627}" dt="2021-05-02T12:05:05.493" v="6009" actId="207"/>
          <ac:graphicFrameMkLst>
            <pc:docMk/>
            <pc:sldMk cId="387531343" sldId="261"/>
            <ac:graphicFrameMk id="5" creationId="{461D006A-D66C-4BE9-8AC5-785EEF93394C}"/>
          </ac:graphicFrameMkLst>
        </pc:graphicFrameChg>
        <pc:graphicFrameChg chg="add del mod">
          <ac:chgData name="Namgoong Young" userId="052a82b80e23089d" providerId="LiveId" clId="{B5A6F67F-EB36-412A-86A0-DAB6DD9EB627}" dt="2021-05-02T07:42:58.682" v="445" actId="478"/>
          <ac:graphicFrameMkLst>
            <pc:docMk/>
            <pc:sldMk cId="387531343" sldId="261"/>
            <ac:graphicFrameMk id="6" creationId="{51458B98-7EBD-4A4D-AFF8-69320D3E2862}"/>
          </ac:graphicFrameMkLst>
        </pc:graphicFrameChg>
        <pc:graphicFrameChg chg="add mod modGraphic">
          <ac:chgData name="Namgoong Young" userId="052a82b80e23089d" providerId="LiveId" clId="{B5A6F67F-EB36-412A-86A0-DAB6DD9EB627}" dt="2021-05-02T12:05:08.092" v="6010" actId="207"/>
          <ac:graphicFrameMkLst>
            <pc:docMk/>
            <pc:sldMk cId="387531343" sldId="261"/>
            <ac:graphicFrameMk id="7" creationId="{56435186-2EE5-4C1F-8D50-0F6E858C356B}"/>
          </ac:graphicFrameMkLst>
        </pc:graphicFrameChg>
        <pc:graphicFrameChg chg="add mod modGraphic">
          <ac:chgData name="Namgoong Young" userId="052a82b80e23089d" providerId="LiveId" clId="{B5A6F67F-EB36-412A-86A0-DAB6DD9EB627}" dt="2021-05-02T12:05:10.864" v="6011" actId="207"/>
          <ac:graphicFrameMkLst>
            <pc:docMk/>
            <pc:sldMk cId="387531343" sldId="261"/>
            <ac:graphicFrameMk id="8" creationId="{F7887F72-4A1D-4F1D-B032-AE38EE6FEB09}"/>
          </ac:graphicFrameMkLst>
        </pc:graphicFrameChg>
        <pc:graphicFrameChg chg="add del mod">
          <ac:chgData name="Namgoong Young" userId="052a82b80e23089d" providerId="LiveId" clId="{B5A6F67F-EB36-412A-86A0-DAB6DD9EB627}" dt="2021-05-02T07:49:43.957" v="825"/>
          <ac:graphicFrameMkLst>
            <pc:docMk/>
            <pc:sldMk cId="387531343" sldId="261"/>
            <ac:graphicFrameMk id="10" creationId="{898A62E2-45FD-48BF-8E2A-E79D8FAC8620}"/>
          </ac:graphicFrameMkLst>
        </pc:graphicFrameChg>
      </pc:sldChg>
      <pc:sldChg chg="addSp delSp modSp new del mod">
        <pc:chgData name="Namgoong Young" userId="052a82b80e23089d" providerId="LiveId" clId="{B5A6F67F-EB36-412A-86A0-DAB6DD9EB627}" dt="2021-05-02T11:37:00.515" v="5562" actId="47"/>
        <pc:sldMkLst>
          <pc:docMk/>
          <pc:sldMk cId="1680794304" sldId="262"/>
        </pc:sldMkLst>
        <pc:spChg chg="add mod">
          <ac:chgData name="Namgoong Young" userId="052a82b80e23089d" providerId="LiveId" clId="{B5A6F67F-EB36-412A-86A0-DAB6DD9EB627}" dt="2021-05-02T08:31:10.590" v="1570" actId="12788"/>
          <ac:spMkLst>
            <pc:docMk/>
            <pc:sldMk cId="1680794304" sldId="262"/>
            <ac:spMk id="2" creationId="{DD408718-BC9D-4F0D-8B25-622D6D59F2B0}"/>
          </ac:spMkLst>
        </pc:spChg>
        <pc:spChg chg="add mod">
          <ac:chgData name="Namgoong Young" userId="052a82b80e23089d" providerId="LiveId" clId="{B5A6F67F-EB36-412A-86A0-DAB6DD9EB627}" dt="2021-05-02T08:28:45.101" v="1488" actId="552"/>
          <ac:spMkLst>
            <pc:docMk/>
            <pc:sldMk cId="1680794304" sldId="262"/>
            <ac:spMk id="3" creationId="{BE039BFD-7FFA-4742-B2DF-0C53DCF6D7A6}"/>
          </ac:spMkLst>
        </pc:spChg>
        <pc:spChg chg="add mod">
          <ac:chgData name="Namgoong Young" userId="052a82b80e23089d" providerId="LiveId" clId="{B5A6F67F-EB36-412A-86A0-DAB6DD9EB627}" dt="2021-05-02T08:48:13.390" v="2006" actId="164"/>
          <ac:spMkLst>
            <pc:docMk/>
            <pc:sldMk cId="1680794304" sldId="262"/>
            <ac:spMk id="4" creationId="{25B047F9-F22F-4C30-BA21-F155454FAEAB}"/>
          </ac:spMkLst>
        </pc:spChg>
        <pc:spChg chg="add mod">
          <ac:chgData name="Namgoong Young" userId="052a82b80e23089d" providerId="LiveId" clId="{B5A6F67F-EB36-412A-86A0-DAB6DD9EB627}" dt="2021-05-02T09:11:20.455" v="3822"/>
          <ac:spMkLst>
            <pc:docMk/>
            <pc:sldMk cId="1680794304" sldId="262"/>
            <ac:spMk id="5" creationId="{0D117CB1-481F-42E0-ACB6-651B89328C44}"/>
          </ac:spMkLst>
        </pc:spChg>
        <pc:spChg chg="add mod">
          <ac:chgData name="Namgoong Young" userId="052a82b80e23089d" providerId="LiveId" clId="{B5A6F67F-EB36-412A-86A0-DAB6DD9EB627}" dt="2021-05-02T08:48:13.390" v="2006" actId="164"/>
          <ac:spMkLst>
            <pc:docMk/>
            <pc:sldMk cId="1680794304" sldId="262"/>
            <ac:spMk id="6" creationId="{5DC30CC2-12D1-46DD-A2AA-2A623DE15D02}"/>
          </ac:spMkLst>
        </pc:spChg>
        <pc:spChg chg="add del">
          <ac:chgData name="Namgoong Young" userId="052a82b80e23089d" providerId="LiveId" clId="{B5A6F67F-EB36-412A-86A0-DAB6DD9EB627}" dt="2021-05-02T11:16:00.357" v="5050" actId="22"/>
          <ac:spMkLst>
            <pc:docMk/>
            <pc:sldMk cId="1680794304" sldId="262"/>
            <ac:spMk id="11" creationId="{F6354D12-0F03-414F-BC8E-E1926D24F924}"/>
          </ac:spMkLst>
        </pc:spChg>
        <pc:spChg chg="add mod">
          <ac:chgData name="Namgoong Young" userId="052a82b80e23089d" providerId="LiveId" clId="{B5A6F67F-EB36-412A-86A0-DAB6DD9EB627}" dt="2021-05-02T11:16:48.346" v="5061" actId="1076"/>
          <ac:spMkLst>
            <pc:docMk/>
            <pc:sldMk cId="1680794304" sldId="262"/>
            <ac:spMk id="12" creationId="{305FC4AA-9CDD-443E-9335-BCF208C41D77}"/>
          </ac:spMkLst>
        </pc:spChg>
        <pc:grpChg chg="add mod">
          <ac:chgData name="Namgoong Young" userId="052a82b80e23089d" providerId="LiveId" clId="{B5A6F67F-EB36-412A-86A0-DAB6DD9EB627}" dt="2021-05-02T08:48:13.390" v="2006" actId="164"/>
          <ac:grpSpMkLst>
            <pc:docMk/>
            <pc:sldMk cId="1680794304" sldId="262"/>
            <ac:grpSpMk id="9" creationId="{5A91FEC1-0733-4EDC-AB1F-23C4ABB37E70}"/>
          </ac:grpSpMkLst>
        </pc:grpChg>
        <pc:picChg chg="add del mod">
          <ac:chgData name="Namgoong Young" userId="052a82b80e23089d" providerId="LiveId" clId="{B5A6F67F-EB36-412A-86A0-DAB6DD9EB627}" dt="2021-05-02T08:37:31.395" v="1813" actId="478"/>
          <ac:picMkLst>
            <pc:docMk/>
            <pc:sldMk cId="1680794304" sldId="262"/>
            <ac:picMk id="8" creationId="{256406EA-985A-46FC-9BBD-5C21D73E88D1}"/>
          </ac:picMkLst>
        </pc:picChg>
      </pc:sldChg>
      <pc:sldChg chg="new del">
        <pc:chgData name="Namgoong Young" userId="052a82b80e23089d" providerId="LiveId" clId="{B5A6F67F-EB36-412A-86A0-DAB6DD9EB627}" dt="2021-05-02T08:08:52.931" v="1020" actId="47"/>
        <pc:sldMkLst>
          <pc:docMk/>
          <pc:sldMk cId="1242135638" sldId="263"/>
        </pc:sldMkLst>
      </pc:sldChg>
      <pc:sldChg chg="addSp delSp modSp new mod setBg">
        <pc:chgData name="Namgoong Young" userId="052a82b80e23089d" providerId="LiveId" clId="{B5A6F67F-EB36-412A-86A0-DAB6DD9EB627}" dt="2021-05-02T08:29:02.272" v="1489" actId="478"/>
        <pc:sldMkLst>
          <pc:docMk/>
          <pc:sldMk cId="1591910611" sldId="264"/>
        </pc:sldMkLst>
        <pc:spChg chg="del">
          <ac:chgData name="Namgoong Young" userId="052a82b80e23089d" providerId="LiveId" clId="{B5A6F67F-EB36-412A-86A0-DAB6DD9EB627}" dt="2021-05-02T08:29:02.272" v="1489" actId="478"/>
          <ac:spMkLst>
            <pc:docMk/>
            <pc:sldMk cId="1591910611" sldId="264"/>
            <ac:spMk id="2" creationId="{94E61417-FA3B-44EA-B6C1-61A15790917E}"/>
          </ac:spMkLst>
        </pc:spChg>
        <pc:spChg chg="add mod">
          <ac:chgData name="Namgoong Young" userId="052a82b80e23089d" providerId="LiveId" clId="{B5A6F67F-EB36-412A-86A0-DAB6DD9EB627}" dt="2021-05-02T08:15:45.340" v="1116" actId="12788"/>
          <ac:spMkLst>
            <pc:docMk/>
            <pc:sldMk cId="1591910611" sldId="264"/>
            <ac:spMk id="3" creationId="{A9F5FABA-E357-4CA6-9515-ACC61AECDFEE}"/>
          </ac:spMkLst>
        </pc:spChg>
        <pc:cxnChg chg="add mod">
          <ac:chgData name="Namgoong Young" userId="052a82b80e23089d" providerId="LiveId" clId="{B5A6F67F-EB36-412A-86A0-DAB6DD9EB627}" dt="2021-05-02T08:15:45.340" v="1116" actId="12788"/>
          <ac:cxnSpMkLst>
            <pc:docMk/>
            <pc:sldMk cId="1591910611" sldId="264"/>
            <ac:cxnSpMk id="5" creationId="{F391C2AA-CDDD-4916-8452-F95F1DE99178}"/>
          </ac:cxnSpMkLst>
        </pc:cxnChg>
        <pc:cxnChg chg="add mod">
          <ac:chgData name="Namgoong Young" userId="052a82b80e23089d" providerId="LiveId" clId="{B5A6F67F-EB36-412A-86A0-DAB6DD9EB627}" dt="2021-05-02T08:15:45.340" v="1116" actId="12788"/>
          <ac:cxnSpMkLst>
            <pc:docMk/>
            <pc:sldMk cId="1591910611" sldId="264"/>
            <ac:cxnSpMk id="7" creationId="{320F6A0E-CCD0-4B63-9728-B0456D18D71D}"/>
          </ac:cxnSpMkLst>
        </pc:cxnChg>
      </pc:sldChg>
      <pc:sldChg chg="addSp delSp modSp add mod">
        <pc:chgData name="Namgoong Young" userId="052a82b80e23089d" providerId="LiveId" clId="{B5A6F67F-EB36-412A-86A0-DAB6DD9EB627}" dt="2021-05-02T11:48:18.606" v="5699" actId="20577"/>
        <pc:sldMkLst>
          <pc:docMk/>
          <pc:sldMk cId="3725500449" sldId="265"/>
        </pc:sldMkLst>
        <pc:spChg chg="mod">
          <ac:chgData name="Namgoong Young" userId="052a82b80e23089d" providerId="LiveId" clId="{B5A6F67F-EB36-412A-86A0-DAB6DD9EB627}" dt="2021-05-02T08:47:11.972" v="1998" actId="12788"/>
          <ac:spMkLst>
            <pc:docMk/>
            <pc:sldMk cId="3725500449" sldId="265"/>
            <ac:spMk id="2" creationId="{DD408718-BC9D-4F0D-8B25-622D6D59F2B0}"/>
          </ac:spMkLst>
        </pc:spChg>
        <pc:spChg chg="mod">
          <ac:chgData name="Namgoong Young" userId="052a82b80e23089d" providerId="LiveId" clId="{B5A6F67F-EB36-412A-86A0-DAB6DD9EB627}" dt="2021-05-02T08:46:24.297" v="1854" actId="20577"/>
          <ac:spMkLst>
            <pc:docMk/>
            <pc:sldMk cId="3725500449" sldId="265"/>
            <ac:spMk id="3" creationId="{BE039BFD-7FFA-4742-B2DF-0C53DCF6D7A6}"/>
          </ac:spMkLst>
        </pc:spChg>
        <pc:spChg chg="del mod">
          <ac:chgData name="Namgoong Young" userId="052a82b80e23089d" providerId="LiveId" clId="{B5A6F67F-EB36-412A-86A0-DAB6DD9EB627}" dt="2021-05-02T08:48:08.630" v="2005" actId="478"/>
          <ac:spMkLst>
            <pc:docMk/>
            <pc:sldMk cId="3725500449" sldId="265"/>
            <ac:spMk id="4" creationId="{25B047F9-F22F-4C30-BA21-F155454FAEAB}"/>
          </ac:spMkLst>
        </pc:spChg>
        <pc:spChg chg="del mod">
          <ac:chgData name="Namgoong Young" userId="052a82b80e23089d" providerId="LiveId" clId="{B5A6F67F-EB36-412A-86A0-DAB6DD9EB627}" dt="2021-05-02T11:38:13.600" v="5569" actId="478"/>
          <ac:spMkLst>
            <pc:docMk/>
            <pc:sldMk cId="3725500449" sldId="265"/>
            <ac:spMk id="5" creationId="{0D117CB1-481F-42E0-ACB6-651B89328C44}"/>
          </ac:spMkLst>
        </pc:spChg>
        <pc:spChg chg="del mod">
          <ac:chgData name="Namgoong Young" userId="052a82b80e23089d" providerId="LiveId" clId="{B5A6F67F-EB36-412A-86A0-DAB6DD9EB627}" dt="2021-05-02T08:48:08.630" v="2005" actId="478"/>
          <ac:spMkLst>
            <pc:docMk/>
            <pc:sldMk cId="3725500449" sldId="265"/>
            <ac:spMk id="6" creationId="{5DC30CC2-12D1-46DD-A2AA-2A623DE15D02}"/>
          </ac:spMkLst>
        </pc:spChg>
        <pc:spChg chg="mod">
          <ac:chgData name="Namgoong Young" userId="052a82b80e23089d" providerId="LiveId" clId="{B5A6F67F-EB36-412A-86A0-DAB6DD9EB627}" dt="2021-05-02T08:48:33.348" v="2103" actId="20577"/>
          <ac:spMkLst>
            <pc:docMk/>
            <pc:sldMk cId="3725500449" sldId="265"/>
            <ac:spMk id="8" creationId="{721F0B29-02BF-499C-A219-978A3617B8BC}"/>
          </ac:spMkLst>
        </pc:spChg>
        <pc:spChg chg="mod">
          <ac:chgData name="Namgoong Young" userId="052a82b80e23089d" providerId="LiveId" clId="{B5A6F67F-EB36-412A-86A0-DAB6DD9EB627}" dt="2021-05-02T08:49:25.005" v="2145"/>
          <ac:spMkLst>
            <pc:docMk/>
            <pc:sldMk cId="3725500449" sldId="265"/>
            <ac:spMk id="9" creationId="{BC8C2C29-9880-45EE-AEBF-19C300F6ADEC}"/>
          </ac:spMkLst>
        </pc:spChg>
        <pc:spChg chg="add mod">
          <ac:chgData name="Namgoong Young" userId="052a82b80e23089d" providerId="LiveId" clId="{B5A6F67F-EB36-412A-86A0-DAB6DD9EB627}" dt="2021-05-02T11:46:46.676" v="5647" actId="20577"/>
          <ac:spMkLst>
            <pc:docMk/>
            <pc:sldMk cId="3725500449" sldId="265"/>
            <ac:spMk id="10" creationId="{6AA0BAA5-9FB1-4A7F-8EF8-786950962D46}"/>
          </ac:spMkLst>
        </pc:spChg>
        <pc:spChg chg="mod">
          <ac:chgData name="Namgoong Young" userId="052a82b80e23089d" providerId="LiveId" clId="{B5A6F67F-EB36-412A-86A0-DAB6DD9EB627}" dt="2021-05-02T11:46:00.378" v="5633"/>
          <ac:spMkLst>
            <pc:docMk/>
            <pc:sldMk cId="3725500449" sldId="265"/>
            <ac:spMk id="15" creationId="{E6A67A81-70FA-4022-95A7-9CAAF6FD67EF}"/>
          </ac:spMkLst>
        </pc:spChg>
        <pc:spChg chg="mod">
          <ac:chgData name="Namgoong Young" userId="052a82b80e23089d" providerId="LiveId" clId="{B5A6F67F-EB36-412A-86A0-DAB6DD9EB627}" dt="2021-05-02T11:46:00.378" v="5633"/>
          <ac:spMkLst>
            <pc:docMk/>
            <pc:sldMk cId="3725500449" sldId="265"/>
            <ac:spMk id="16" creationId="{7DB9A4CE-2E5B-45FD-A48E-DA27D2668281}"/>
          </ac:spMkLst>
        </pc:spChg>
        <pc:spChg chg="mod">
          <ac:chgData name="Namgoong Young" userId="052a82b80e23089d" providerId="LiveId" clId="{B5A6F67F-EB36-412A-86A0-DAB6DD9EB627}" dt="2021-05-02T11:46:00.378" v="5633"/>
          <ac:spMkLst>
            <pc:docMk/>
            <pc:sldMk cId="3725500449" sldId="265"/>
            <ac:spMk id="17" creationId="{36D73014-96CC-41AB-99ED-B4DE29085706}"/>
          </ac:spMkLst>
        </pc:spChg>
        <pc:spChg chg="mod">
          <ac:chgData name="Namgoong Young" userId="052a82b80e23089d" providerId="LiveId" clId="{B5A6F67F-EB36-412A-86A0-DAB6DD9EB627}" dt="2021-05-02T11:46:00.378" v="5633"/>
          <ac:spMkLst>
            <pc:docMk/>
            <pc:sldMk cId="3725500449" sldId="265"/>
            <ac:spMk id="18" creationId="{FC820D2D-3ED1-4B72-A91E-FC8D37F197DB}"/>
          </ac:spMkLst>
        </pc:spChg>
        <pc:spChg chg="mod">
          <ac:chgData name="Namgoong Young" userId="052a82b80e23089d" providerId="LiveId" clId="{B5A6F67F-EB36-412A-86A0-DAB6DD9EB627}" dt="2021-05-02T11:46:00.378" v="5633"/>
          <ac:spMkLst>
            <pc:docMk/>
            <pc:sldMk cId="3725500449" sldId="265"/>
            <ac:spMk id="19" creationId="{FFB4CB4D-E3D2-4D47-A520-4A52FF016739}"/>
          </ac:spMkLst>
        </pc:spChg>
        <pc:spChg chg="mod">
          <ac:chgData name="Namgoong Young" userId="052a82b80e23089d" providerId="LiveId" clId="{B5A6F67F-EB36-412A-86A0-DAB6DD9EB627}" dt="2021-05-02T11:46:32.288" v="5645"/>
          <ac:spMkLst>
            <pc:docMk/>
            <pc:sldMk cId="3725500449" sldId="265"/>
            <ac:spMk id="20" creationId="{F3E8A473-3EE6-44AC-A529-1C60A52D899E}"/>
          </ac:spMkLst>
        </pc:spChg>
        <pc:spChg chg="mod">
          <ac:chgData name="Namgoong Young" userId="052a82b80e23089d" providerId="LiveId" clId="{B5A6F67F-EB36-412A-86A0-DAB6DD9EB627}" dt="2021-05-02T11:46:00.378" v="5633"/>
          <ac:spMkLst>
            <pc:docMk/>
            <pc:sldMk cId="3725500449" sldId="265"/>
            <ac:spMk id="21" creationId="{D124DC80-2264-4524-AD12-4D4D52042677}"/>
          </ac:spMkLst>
        </pc:spChg>
        <pc:spChg chg="mod">
          <ac:chgData name="Namgoong Young" userId="052a82b80e23089d" providerId="LiveId" clId="{B5A6F67F-EB36-412A-86A0-DAB6DD9EB627}" dt="2021-05-02T11:46:00.378" v="5633"/>
          <ac:spMkLst>
            <pc:docMk/>
            <pc:sldMk cId="3725500449" sldId="265"/>
            <ac:spMk id="22" creationId="{523073F0-C299-4198-8209-03FC4FA7411D}"/>
          </ac:spMkLst>
        </pc:spChg>
        <pc:spChg chg="mod">
          <ac:chgData name="Namgoong Young" userId="052a82b80e23089d" providerId="LiveId" clId="{B5A6F67F-EB36-412A-86A0-DAB6DD9EB627}" dt="2021-05-02T11:46:12.368" v="5635" actId="1076"/>
          <ac:spMkLst>
            <pc:docMk/>
            <pc:sldMk cId="3725500449" sldId="265"/>
            <ac:spMk id="23" creationId="{544CE17E-3092-49AB-A151-89CFC974D4FA}"/>
          </ac:spMkLst>
        </pc:spChg>
        <pc:spChg chg="mod">
          <ac:chgData name="Namgoong Young" userId="052a82b80e23089d" providerId="LiveId" clId="{B5A6F67F-EB36-412A-86A0-DAB6DD9EB627}" dt="2021-05-02T11:48:18.606" v="5699" actId="20577"/>
          <ac:spMkLst>
            <pc:docMk/>
            <pc:sldMk cId="3725500449" sldId="265"/>
            <ac:spMk id="25" creationId="{1C21F5C5-7343-4A31-8FDA-CF1D76B6078A}"/>
          </ac:spMkLst>
        </pc:spChg>
        <pc:spChg chg="mod">
          <ac:chgData name="Namgoong Young" userId="052a82b80e23089d" providerId="LiveId" clId="{B5A6F67F-EB36-412A-86A0-DAB6DD9EB627}" dt="2021-05-02T11:46:00.378" v="5633"/>
          <ac:spMkLst>
            <pc:docMk/>
            <pc:sldMk cId="3725500449" sldId="265"/>
            <ac:spMk id="27" creationId="{D03DECED-7053-4CF3-8ACD-FA8F3FAF992E}"/>
          </ac:spMkLst>
        </pc:spChg>
        <pc:spChg chg="mod">
          <ac:chgData name="Namgoong Young" userId="052a82b80e23089d" providerId="LiveId" clId="{B5A6F67F-EB36-412A-86A0-DAB6DD9EB627}" dt="2021-05-02T11:46:00.378" v="5633"/>
          <ac:spMkLst>
            <pc:docMk/>
            <pc:sldMk cId="3725500449" sldId="265"/>
            <ac:spMk id="28" creationId="{10AE0BD4-4797-4245-8A9F-CB00A3F8B122}"/>
          </ac:spMkLst>
        </pc:spChg>
        <pc:spChg chg="mod">
          <ac:chgData name="Namgoong Young" userId="052a82b80e23089d" providerId="LiveId" clId="{B5A6F67F-EB36-412A-86A0-DAB6DD9EB627}" dt="2021-05-02T11:47:36.803" v="5686"/>
          <ac:spMkLst>
            <pc:docMk/>
            <pc:sldMk cId="3725500449" sldId="265"/>
            <ac:spMk id="31" creationId="{DA42A96C-EFAD-4826-B11D-337497C77110}"/>
          </ac:spMkLst>
        </pc:spChg>
        <pc:spChg chg="mod">
          <ac:chgData name="Namgoong Young" userId="052a82b80e23089d" providerId="LiveId" clId="{B5A6F67F-EB36-412A-86A0-DAB6DD9EB627}" dt="2021-05-02T11:46:00.378" v="5633"/>
          <ac:spMkLst>
            <pc:docMk/>
            <pc:sldMk cId="3725500449" sldId="265"/>
            <ac:spMk id="32" creationId="{A120E6C8-A994-43EB-812D-62F015E20000}"/>
          </ac:spMkLst>
        </pc:spChg>
        <pc:spChg chg="mod">
          <ac:chgData name="Namgoong Young" userId="052a82b80e23089d" providerId="LiveId" clId="{B5A6F67F-EB36-412A-86A0-DAB6DD9EB627}" dt="2021-05-02T11:46:00.378" v="5633"/>
          <ac:spMkLst>
            <pc:docMk/>
            <pc:sldMk cId="3725500449" sldId="265"/>
            <ac:spMk id="33" creationId="{3D19092A-F510-41BF-BB48-FCA2D6B0150E}"/>
          </ac:spMkLst>
        </pc:spChg>
        <pc:grpChg chg="add mod">
          <ac:chgData name="Namgoong Young" userId="052a82b80e23089d" providerId="LiveId" clId="{B5A6F67F-EB36-412A-86A0-DAB6DD9EB627}" dt="2021-05-02T08:48:15.194" v="2007"/>
          <ac:grpSpMkLst>
            <pc:docMk/>
            <pc:sldMk cId="3725500449" sldId="265"/>
            <ac:grpSpMk id="7" creationId="{DDB07ED8-5D4B-4E4A-BC08-0E9A0EF68D4D}"/>
          </ac:grpSpMkLst>
        </pc:grpChg>
        <pc:grpChg chg="add mod">
          <ac:chgData name="Namgoong Young" userId="052a82b80e23089d" providerId="LiveId" clId="{B5A6F67F-EB36-412A-86A0-DAB6DD9EB627}" dt="2021-05-02T11:46:00.378" v="5633"/>
          <ac:grpSpMkLst>
            <pc:docMk/>
            <pc:sldMk cId="3725500449" sldId="265"/>
            <ac:grpSpMk id="11" creationId="{4D9DE5B9-5ADD-4919-A502-A5AD57941D17}"/>
          </ac:grpSpMkLst>
        </pc:grpChg>
        <pc:grpChg chg="mod">
          <ac:chgData name="Namgoong Young" userId="052a82b80e23089d" providerId="LiveId" clId="{B5A6F67F-EB36-412A-86A0-DAB6DD9EB627}" dt="2021-05-02T11:46:00.378" v="5633"/>
          <ac:grpSpMkLst>
            <pc:docMk/>
            <pc:sldMk cId="3725500449" sldId="265"/>
            <ac:grpSpMk id="12" creationId="{65A9C35B-4295-4FAC-84A8-846D4FE7287C}"/>
          </ac:grpSpMkLst>
        </pc:grpChg>
        <pc:grpChg chg="mod">
          <ac:chgData name="Namgoong Young" userId="052a82b80e23089d" providerId="LiveId" clId="{B5A6F67F-EB36-412A-86A0-DAB6DD9EB627}" dt="2021-05-02T11:46:00.378" v="5633"/>
          <ac:grpSpMkLst>
            <pc:docMk/>
            <pc:sldMk cId="3725500449" sldId="265"/>
            <ac:grpSpMk id="13" creationId="{26EF5C0A-1BFB-4924-9157-B88205CACA5A}"/>
          </ac:grpSpMkLst>
        </pc:grpChg>
        <pc:grpChg chg="mod">
          <ac:chgData name="Namgoong Young" userId="052a82b80e23089d" providerId="LiveId" clId="{B5A6F67F-EB36-412A-86A0-DAB6DD9EB627}" dt="2021-05-02T11:46:00.378" v="5633"/>
          <ac:grpSpMkLst>
            <pc:docMk/>
            <pc:sldMk cId="3725500449" sldId="265"/>
            <ac:grpSpMk id="14" creationId="{4315845C-527E-4513-A18D-BE1CEC637F84}"/>
          </ac:grpSpMkLst>
        </pc:grpChg>
        <pc:grpChg chg="add mod">
          <ac:chgData name="Namgoong Young" userId="052a82b80e23089d" providerId="LiveId" clId="{B5A6F67F-EB36-412A-86A0-DAB6DD9EB627}" dt="2021-05-02T11:46:00.378" v="5633"/>
          <ac:grpSpMkLst>
            <pc:docMk/>
            <pc:sldMk cId="3725500449" sldId="265"/>
            <ac:grpSpMk id="24" creationId="{0D5E78DE-D6B3-4E4B-9F51-BF50B7D470D5}"/>
          </ac:grpSpMkLst>
        </pc:grpChg>
        <pc:grpChg chg="mod">
          <ac:chgData name="Namgoong Young" userId="052a82b80e23089d" providerId="LiveId" clId="{B5A6F67F-EB36-412A-86A0-DAB6DD9EB627}" dt="2021-05-02T11:46:00.378" v="5633"/>
          <ac:grpSpMkLst>
            <pc:docMk/>
            <pc:sldMk cId="3725500449" sldId="265"/>
            <ac:grpSpMk id="26" creationId="{EB851894-4AD8-4768-B7D6-79EDF136595B}"/>
          </ac:grpSpMkLst>
        </pc:grpChg>
        <pc:grpChg chg="add mod">
          <ac:chgData name="Namgoong Young" userId="052a82b80e23089d" providerId="LiveId" clId="{B5A6F67F-EB36-412A-86A0-DAB6DD9EB627}" dt="2021-05-02T11:46:00.378" v="5633"/>
          <ac:grpSpMkLst>
            <pc:docMk/>
            <pc:sldMk cId="3725500449" sldId="265"/>
            <ac:grpSpMk id="29" creationId="{68CD2E6A-6042-43D0-B612-641F64CF2E76}"/>
          </ac:grpSpMkLst>
        </pc:grpChg>
        <pc:grpChg chg="mod">
          <ac:chgData name="Namgoong Young" userId="052a82b80e23089d" providerId="LiveId" clId="{B5A6F67F-EB36-412A-86A0-DAB6DD9EB627}" dt="2021-05-02T11:46:00.378" v="5633"/>
          <ac:grpSpMkLst>
            <pc:docMk/>
            <pc:sldMk cId="3725500449" sldId="265"/>
            <ac:grpSpMk id="30" creationId="{A213E8CC-6EF6-480A-B7EA-359119A4277B}"/>
          </ac:grpSpMkLst>
        </pc:grpChg>
      </pc:sldChg>
      <pc:sldChg chg="addSp delSp modSp add mod">
        <pc:chgData name="Namgoong Young" userId="052a82b80e23089d" providerId="LiveId" clId="{B5A6F67F-EB36-412A-86A0-DAB6DD9EB627}" dt="2021-05-02T11:55:53.814" v="5792" actId="167"/>
        <pc:sldMkLst>
          <pc:docMk/>
          <pc:sldMk cId="1761154963" sldId="266"/>
        </pc:sldMkLst>
        <pc:spChg chg="del">
          <ac:chgData name="Namgoong Young" userId="052a82b80e23089d" providerId="LiveId" clId="{B5A6F67F-EB36-412A-86A0-DAB6DD9EB627}" dt="2021-05-02T11:55:50.722" v="5790" actId="478"/>
          <ac:spMkLst>
            <pc:docMk/>
            <pc:sldMk cId="1761154963" sldId="266"/>
            <ac:spMk id="2" creationId="{DD408718-BC9D-4F0D-8B25-622D6D59F2B0}"/>
          </ac:spMkLst>
        </pc:spChg>
        <pc:spChg chg="mod">
          <ac:chgData name="Namgoong Young" userId="052a82b80e23089d" providerId="LiveId" clId="{B5A6F67F-EB36-412A-86A0-DAB6DD9EB627}" dt="2021-05-02T08:48:59.170" v="2111" actId="20577"/>
          <ac:spMkLst>
            <pc:docMk/>
            <pc:sldMk cId="1761154963" sldId="266"/>
            <ac:spMk id="3" creationId="{BE039BFD-7FFA-4742-B2DF-0C53DCF6D7A6}"/>
          </ac:spMkLst>
        </pc:spChg>
        <pc:spChg chg="mod">
          <ac:chgData name="Namgoong Young" userId="052a82b80e23089d" providerId="LiveId" clId="{B5A6F67F-EB36-412A-86A0-DAB6DD9EB627}" dt="2021-05-02T08:49:46.416" v="2207" actId="20577"/>
          <ac:spMkLst>
            <pc:docMk/>
            <pc:sldMk cId="1761154963" sldId="266"/>
            <ac:spMk id="4" creationId="{25B047F9-F22F-4C30-BA21-F155454FAEAB}"/>
          </ac:spMkLst>
        </pc:spChg>
        <pc:spChg chg="del mod">
          <ac:chgData name="Namgoong Young" userId="052a82b80e23089d" providerId="LiveId" clId="{B5A6F67F-EB36-412A-86A0-DAB6DD9EB627}" dt="2021-05-02T11:52:28.076" v="5748" actId="478"/>
          <ac:spMkLst>
            <pc:docMk/>
            <pc:sldMk cId="1761154963" sldId="266"/>
            <ac:spMk id="5" creationId="{0D117CB1-481F-42E0-ACB6-651B89328C44}"/>
          </ac:spMkLst>
        </pc:spChg>
        <pc:spChg chg="mod">
          <ac:chgData name="Namgoong Young" userId="052a82b80e23089d" providerId="LiveId" clId="{B5A6F67F-EB36-412A-86A0-DAB6DD9EB627}" dt="2021-05-02T08:49:41.051" v="2172"/>
          <ac:spMkLst>
            <pc:docMk/>
            <pc:sldMk cId="1761154963" sldId="266"/>
            <ac:spMk id="6" creationId="{5DC30CC2-12D1-46DD-A2AA-2A623DE15D02}"/>
          </ac:spMkLst>
        </pc:spChg>
        <pc:spChg chg="add mod">
          <ac:chgData name="Namgoong Young" userId="052a82b80e23089d" providerId="LiveId" clId="{B5A6F67F-EB36-412A-86A0-DAB6DD9EB627}" dt="2021-05-02T11:54:00.995" v="5754" actId="20577"/>
          <ac:spMkLst>
            <pc:docMk/>
            <pc:sldMk cId="1761154963" sldId="266"/>
            <ac:spMk id="8" creationId="{79F1EDCA-5634-44B0-AC7A-B25FCC941AA6}"/>
          </ac:spMkLst>
        </pc:spChg>
        <pc:spChg chg="mod">
          <ac:chgData name="Namgoong Young" userId="052a82b80e23089d" providerId="LiveId" clId="{B5A6F67F-EB36-412A-86A0-DAB6DD9EB627}" dt="2021-05-02T11:52:33.886" v="5749"/>
          <ac:spMkLst>
            <pc:docMk/>
            <pc:sldMk cId="1761154963" sldId="266"/>
            <ac:spMk id="14" creationId="{C977AA61-1E07-4BA3-813F-64A84471A5BB}"/>
          </ac:spMkLst>
        </pc:spChg>
        <pc:spChg chg="mod">
          <ac:chgData name="Namgoong Young" userId="052a82b80e23089d" providerId="LiveId" clId="{B5A6F67F-EB36-412A-86A0-DAB6DD9EB627}" dt="2021-05-02T11:52:33.886" v="5749"/>
          <ac:spMkLst>
            <pc:docMk/>
            <pc:sldMk cId="1761154963" sldId="266"/>
            <ac:spMk id="15" creationId="{2474383C-E1BA-4DA0-8912-A5E0DE32C416}"/>
          </ac:spMkLst>
        </pc:spChg>
        <pc:spChg chg="mod">
          <ac:chgData name="Namgoong Young" userId="052a82b80e23089d" providerId="LiveId" clId="{B5A6F67F-EB36-412A-86A0-DAB6DD9EB627}" dt="2021-05-02T11:55:00.904" v="5788" actId="20577"/>
          <ac:spMkLst>
            <pc:docMk/>
            <pc:sldMk cId="1761154963" sldId="266"/>
            <ac:spMk id="16" creationId="{80483236-1C36-4D04-8F76-2CE7927CD489}"/>
          </ac:spMkLst>
        </pc:spChg>
        <pc:spChg chg="mod">
          <ac:chgData name="Namgoong Young" userId="052a82b80e23089d" providerId="LiveId" clId="{B5A6F67F-EB36-412A-86A0-DAB6DD9EB627}" dt="2021-05-02T11:52:33.886" v="5749"/>
          <ac:spMkLst>
            <pc:docMk/>
            <pc:sldMk cId="1761154963" sldId="266"/>
            <ac:spMk id="17" creationId="{C3783A81-F4CB-46BE-AEF5-FBEF7CDFCF20}"/>
          </ac:spMkLst>
        </pc:spChg>
        <pc:spChg chg="mod">
          <ac:chgData name="Namgoong Young" userId="052a82b80e23089d" providerId="LiveId" clId="{B5A6F67F-EB36-412A-86A0-DAB6DD9EB627}" dt="2021-05-02T11:54:15.222" v="5778" actId="6549"/>
          <ac:spMkLst>
            <pc:docMk/>
            <pc:sldMk cId="1761154963" sldId="266"/>
            <ac:spMk id="18" creationId="{7A70E9B8-3A52-48FB-B7B1-6C73769A1C92}"/>
          </ac:spMkLst>
        </pc:spChg>
        <pc:spChg chg="mod">
          <ac:chgData name="Namgoong Young" userId="052a82b80e23089d" providerId="LiveId" clId="{B5A6F67F-EB36-412A-86A0-DAB6DD9EB627}" dt="2021-05-02T11:54:43.596" v="5784" actId="5793"/>
          <ac:spMkLst>
            <pc:docMk/>
            <pc:sldMk cId="1761154963" sldId="266"/>
            <ac:spMk id="19" creationId="{791D027C-D050-4C9C-B8E7-DD8CCE38C72A}"/>
          </ac:spMkLst>
        </pc:spChg>
        <pc:spChg chg="mod">
          <ac:chgData name="Namgoong Young" userId="052a82b80e23089d" providerId="LiveId" clId="{B5A6F67F-EB36-412A-86A0-DAB6DD9EB627}" dt="2021-05-02T11:52:33.886" v="5749"/>
          <ac:spMkLst>
            <pc:docMk/>
            <pc:sldMk cId="1761154963" sldId="266"/>
            <ac:spMk id="20" creationId="{5532DA9B-734A-4BEA-A5EB-594ACDF07685}"/>
          </ac:spMkLst>
        </pc:spChg>
        <pc:spChg chg="mod">
          <ac:chgData name="Namgoong Young" userId="052a82b80e23089d" providerId="LiveId" clId="{B5A6F67F-EB36-412A-86A0-DAB6DD9EB627}" dt="2021-05-02T11:52:33.886" v="5749"/>
          <ac:spMkLst>
            <pc:docMk/>
            <pc:sldMk cId="1761154963" sldId="266"/>
            <ac:spMk id="21" creationId="{2B5525E1-F2E3-4D6A-8982-D99FC2DBD056}"/>
          </ac:spMkLst>
        </pc:spChg>
        <pc:spChg chg="mod">
          <ac:chgData name="Namgoong Young" userId="052a82b80e23089d" providerId="LiveId" clId="{B5A6F67F-EB36-412A-86A0-DAB6DD9EB627}" dt="2021-05-02T11:53:33.999" v="5752" actId="1076"/>
          <ac:spMkLst>
            <pc:docMk/>
            <pc:sldMk cId="1761154963" sldId="266"/>
            <ac:spMk id="22" creationId="{54BC686E-FC73-49A2-A218-CA2299C732E6}"/>
          </ac:spMkLst>
        </pc:spChg>
        <pc:spChg chg="add mod ord">
          <ac:chgData name="Namgoong Young" userId="052a82b80e23089d" providerId="LiveId" clId="{B5A6F67F-EB36-412A-86A0-DAB6DD9EB627}" dt="2021-05-02T11:55:53.814" v="5792" actId="167"/>
          <ac:spMkLst>
            <pc:docMk/>
            <pc:sldMk cId="1761154963" sldId="266"/>
            <ac:spMk id="23" creationId="{51A5D529-D837-413D-B222-45C86AFE6D14}"/>
          </ac:spMkLst>
        </pc:spChg>
        <pc:grpChg chg="add mod">
          <ac:chgData name="Namgoong Young" userId="052a82b80e23089d" providerId="LiveId" clId="{B5A6F67F-EB36-412A-86A0-DAB6DD9EB627}" dt="2021-05-02T11:52:33.886" v="5749"/>
          <ac:grpSpMkLst>
            <pc:docMk/>
            <pc:sldMk cId="1761154963" sldId="266"/>
            <ac:grpSpMk id="10" creationId="{439F72F1-79C1-40E4-93C7-B5907EEF1F7B}"/>
          </ac:grpSpMkLst>
        </pc:grpChg>
        <pc:grpChg chg="mod">
          <ac:chgData name="Namgoong Young" userId="052a82b80e23089d" providerId="LiveId" clId="{B5A6F67F-EB36-412A-86A0-DAB6DD9EB627}" dt="2021-05-02T11:52:33.886" v="5749"/>
          <ac:grpSpMkLst>
            <pc:docMk/>
            <pc:sldMk cId="1761154963" sldId="266"/>
            <ac:grpSpMk id="11" creationId="{A66CE11A-9D08-4EFE-81DF-347A04C0CC50}"/>
          </ac:grpSpMkLst>
        </pc:grpChg>
        <pc:grpChg chg="mod">
          <ac:chgData name="Namgoong Young" userId="052a82b80e23089d" providerId="LiveId" clId="{B5A6F67F-EB36-412A-86A0-DAB6DD9EB627}" dt="2021-05-02T11:52:33.886" v="5749"/>
          <ac:grpSpMkLst>
            <pc:docMk/>
            <pc:sldMk cId="1761154963" sldId="266"/>
            <ac:grpSpMk id="12" creationId="{459230D7-EB66-4F45-AB8B-508EFB1C4F8A}"/>
          </ac:grpSpMkLst>
        </pc:grpChg>
        <pc:grpChg chg="mod">
          <ac:chgData name="Namgoong Young" userId="052a82b80e23089d" providerId="LiveId" clId="{B5A6F67F-EB36-412A-86A0-DAB6DD9EB627}" dt="2021-05-02T11:52:33.886" v="5749"/>
          <ac:grpSpMkLst>
            <pc:docMk/>
            <pc:sldMk cId="1761154963" sldId="266"/>
            <ac:grpSpMk id="13" creationId="{E0C21B1D-8A42-4E44-97F0-4102126E6630}"/>
          </ac:grpSpMkLst>
        </pc:grpChg>
      </pc:sldChg>
      <pc:sldChg chg="modSp add del mod">
        <pc:chgData name="Namgoong Young" userId="052a82b80e23089d" providerId="LiveId" clId="{B5A6F67F-EB36-412A-86A0-DAB6DD9EB627}" dt="2021-05-02T08:48:50.825" v="2105" actId="47"/>
        <pc:sldMkLst>
          <pc:docMk/>
          <pc:sldMk cId="4262093879" sldId="266"/>
        </pc:sldMkLst>
        <pc:spChg chg="mod">
          <ac:chgData name="Namgoong Young" userId="052a82b80e23089d" providerId="LiveId" clId="{B5A6F67F-EB36-412A-86A0-DAB6DD9EB627}" dt="2021-05-02T08:46:28.221" v="1855" actId="20577"/>
          <ac:spMkLst>
            <pc:docMk/>
            <pc:sldMk cId="4262093879" sldId="266"/>
            <ac:spMk id="3" creationId="{BE039BFD-7FFA-4742-B2DF-0C53DCF6D7A6}"/>
          </ac:spMkLst>
        </pc:spChg>
        <pc:spChg chg="mod">
          <ac:chgData name="Namgoong Young" userId="052a82b80e23089d" providerId="LiveId" clId="{B5A6F67F-EB36-412A-86A0-DAB6DD9EB627}" dt="2021-05-02T08:48:47.564" v="2104" actId="20577"/>
          <ac:spMkLst>
            <pc:docMk/>
            <pc:sldMk cId="4262093879" sldId="266"/>
            <ac:spMk id="4" creationId="{25B047F9-F22F-4C30-BA21-F155454FAEAB}"/>
          </ac:spMkLst>
        </pc:spChg>
      </pc:sldChg>
      <pc:sldChg chg="modSp add del mod">
        <pc:chgData name="Namgoong Young" userId="052a82b80e23089d" providerId="LiveId" clId="{B5A6F67F-EB36-412A-86A0-DAB6DD9EB627}" dt="2021-05-02T08:48:50.825" v="2105" actId="47"/>
        <pc:sldMkLst>
          <pc:docMk/>
          <pc:sldMk cId="596632513" sldId="267"/>
        </pc:sldMkLst>
        <pc:spChg chg="mod">
          <ac:chgData name="Namgoong Young" userId="052a82b80e23089d" providerId="LiveId" clId="{B5A6F67F-EB36-412A-86A0-DAB6DD9EB627}" dt="2021-05-02T08:46:30.636" v="1856" actId="20577"/>
          <ac:spMkLst>
            <pc:docMk/>
            <pc:sldMk cId="596632513" sldId="267"/>
            <ac:spMk id="3" creationId="{BE039BFD-7FFA-4742-B2DF-0C53DCF6D7A6}"/>
          </ac:spMkLst>
        </pc:spChg>
      </pc:sldChg>
      <pc:sldChg chg="addSp delSp modSp add mod">
        <pc:chgData name="Namgoong Young" userId="052a82b80e23089d" providerId="LiveId" clId="{B5A6F67F-EB36-412A-86A0-DAB6DD9EB627}" dt="2021-05-02T11:57:05.815" v="5814" actId="20577"/>
        <pc:sldMkLst>
          <pc:docMk/>
          <pc:sldMk cId="3624724195" sldId="267"/>
        </pc:sldMkLst>
        <pc:spChg chg="mod">
          <ac:chgData name="Namgoong Young" userId="052a82b80e23089d" providerId="LiveId" clId="{B5A6F67F-EB36-412A-86A0-DAB6DD9EB627}" dt="2021-05-02T08:49:01.608" v="2112" actId="20577"/>
          <ac:spMkLst>
            <pc:docMk/>
            <pc:sldMk cId="3624724195" sldId="267"/>
            <ac:spMk id="3" creationId="{BE039BFD-7FFA-4742-B2DF-0C53DCF6D7A6}"/>
          </ac:spMkLst>
        </pc:spChg>
        <pc:spChg chg="mod">
          <ac:chgData name="Namgoong Young" userId="052a82b80e23089d" providerId="LiveId" clId="{B5A6F67F-EB36-412A-86A0-DAB6DD9EB627}" dt="2021-05-02T09:07:24.598" v="3388"/>
          <ac:spMkLst>
            <pc:docMk/>
            <pc:sldMk cId="3624724195" sldId="267"/>
            <ac:spMk id="4" creationId="{25B047F9-F22F-4C30-BA21-F155454FAEAB}"/>
          </ac:spMkLst>
        </pc:spChg>
        <pc:spChg chg="del mod">
          <ac:chgData name="Namgoong Young" userId="052a82b80e23089d" providerId="LiveId" clId="{B5A6F67F-EB36-412A-86A0-DAB6DD9EB627}" dt="2021-05-02T11:56:31.989" v="5801" actId="478"/>
          <ac:spMkLst>
            <pc:docMk/>
            <pc:sldMk cId="3624724195" sldId="267"/>
            <ac:spMk id="5" creationId="{0D117CB1-481F-42E0-ACB6-651B89328C44}"/>
          </ac:spMkLst>
        </pc:spChg>
        <pc:spChg chg="mod">
          <ac:chgData name="Namgoong Young" userId="052a82b80e23089d" providerId="LiveId" clId="{B5A6F67F-EB36-412A-86A0-DAB6DD9EB627}" dt="2021-05-02T08:49:56.315" v="2224"/>
          <ac:spMkLst>
            <pc:docMk/>
            <pc:sldMk cId="3624724195" sldId="267"/>
            <ac:spMk id="6" creationId="{5DC30CC2-12D1-46DD-A2AA-2A623DE15D02}"/>
          </ac:spMkLst>
        </pc:spChg>
        <pc:spChg chg="add del mod">
          <ac:chgData name="Namgoong Young" userId="052a82b80e23089d" providerId="LiveId" clId="{B5A6F67F-EB36-412A-86A0-DAB6DD9EB627}" dt="2021-05-02T11:56:05.916" v="5794"/>
          <ac:spMkLst>
            <pc:docMk/>
            <pc:sldMk cId="3624724195" sldId="267"/>
            <ac:spMk id="8" creationId="{B9C03870-64DA-4F44-BEBF-E610125828C0}"/>
          </ac:spMkLst>
        </pc:spChg>
        <pc:spChg chg="add mod">
          <ac:chgData name="Namgoong Young" userId="052a82b80e23089d" providerId="LiveId" clId="{B5A6F67F-EB36-412A-86A0-DAB6DD9EB627}" dt="2021-05-02T11:56:22.362" v="5798" actId="20577"/>
          <ac:spMkLst>
            <pc:docMk/>
            <pc:sldMk cId="3624724195" sldId="267"/>
            <ac:spMk id="10" creationId="{A7D8D59B-CCE6-4C4C-BD95-F804835F84CC}"/>
          </ac:spMkLst>
        </pc:spChg>
        <pc:spChg chg="mod">
          <ac:chgData name="Namgoong Young" userId="052a82b80e23089d" providerId="LiveId" clId="{B5A6F67F-EB36-412A-86A0-DAB6DD9EB627}" dt="2021-05-02T11:56:29.664" v="5799"/>
          <ac:spMkLst>
            <pc:docMk/>
            <pc:sldMk cId="3624724195" sldId="267"/>
            <ac:spMk id="15" creationId="{E287CBE3-3763-421F-97B6-88A5C6045178}"/>
          </ac:spMkLst>
        </pc:spChg>
        <pc:spChg chg="mod">
          <ac:chgData name="Namgoong Young" userId="052a82b80e23089d" providerId="LiveId" clId="{B5A6F67F-EB36-412A-86A0-DAB6DD9EB627}" dt="2021-05-02T11:56:29.664" v="5799"/>
          <ac:spMkLst>
            <pc:docMk/>
            <pc:sldMk cId="3624724195" sldId="267"/>
            <ac:spMk id="16" creationId="{5D00C8D8-945D-42ED-8314-09FBA947B35D}"/>
          </ac:spMkLst>
        </pc:spChg>
        <pc:spChg chg="mod">
          <ac:chgData name="Namgoong Young" userId="052a82b80e23089d" providerId="LiveId" clId="{B5A6F67F-EB36-412A-86A0-DAB6DD9EB627}" dt="2021-05-02T11:56:29.664" v="5799"/>
          <ac:spMkLst>
            <pc:docMk/>
            <pc:sldMk cId="3624724195" sldId="267"/>
            <ac:spMk id="17" creationId="{5A809347-E6DD-4949-B512-C5DF86285657}"/>
          </ac:spMkLst>
        </pc:spChg>
        <pc:spChg chg="mod">
          <ac:chgData name="Namgoong Young" userId="052a82b80e23089d" providerId="LiveId" clId="{B5A6F67F-EB36-412A-86A0-DAB6DD9EB627}" dt="2021-05-02T11:56:29.664" v="5799"/>
          <ac:spMkLst>
            <pc:docMk/>
            <pc:sldMk cId="3624724195" sldId="267"/>
            <ac:spMk id="18" creationId="{7BACE990-B1C4-4F7F-AF89-D187C5463237}"/>
          </ac:spMkLst>
        </pc:spChg>
        <pc:spChg chg="mod">
          <ac:chgData name="Namgoong Young" userId="052a82b80e23089d" providerId="LiveId" clId="{B5A6F67F-EB36-412A-86A0-DAB6DD9EB627}" dt="2021-05-02T11:56:29.664" v="5799"/>
          <ac:spMkLst>
            <pc:docMk/>
            <pc:sldMk cId="3624724195" sldId="267"/>
            <ac:spMk id="19" creationId="{F1087DF7-65D2-4D11-AAF3-0AD3FB0162CB}"/>
          </ac:spMkLst>
        </pc:spChg>
        <pc:spChg chg="mod">
          <ac:chgData name="Namgoong Young" userId="052a82b80e23089d" providerId="LiveId" clId="{B5A6F67F-EB36-412A-86A0-DAB6DD9EB627}" dt="2021-05-02T11:56:29.664" v="5799"/>
          <ac:spMkLst>
            <pc:docMk/>
            <pc:sldMk cId="3624724195" sldId="267"/>
            <ac:spMk id="20" creationId="{CA99ED55-C7FA-475C-9C55-E5AEBBDDF96F}"/>
          </ac:spMkLst>
        </pc:spChg>
        <pc:spChg chg="mod">
          <ac:chgData name="Namgoong Young" userId="052a82b80e23089d" providerId="LiveId" clId="{B5A6F67F-EB36-412A-86A0-DAB6DD9EB627}" dt="2021-05-02T11:56:29.664" v="5799"/>
          <ac:spMkLst>
            <pc:docMk/>
            <pc:sldMk cId="3624724195" sldId="267"/>
            <ac:spMk id="21" creationId="{65AA9562-6B79-4648-AC15-49CCA58A0E98}"/>
          </ac:spMkLst>
        </pc:spChg>
        <pc:spChg chg="mod">
          <ac:chgData name="Namgoong Young" userId="052a82b80e23089d" providerId="LiveId" clId="{B5A6F67F-EB36-412A-86A0-DAB6DD9EB627}" dt="2021-05-02T11:56:29.664" v="5799"/>
          <ac:spMkLst>
            <pc:docMk/>
            <pc:sldMk cId="3624724195" sldId="267"/>
            <ac:spMk id="22" creationId="{20543134-8A48-42EF-9F54-45370FF2A2D1}"/>
          </ac:spMkLst>
        </pc:spChg>
        <pc:spChg chg="mod">
          <ac:chgData name="Namgoong Young" userId="052a82b80e23089d" providerId="LiveId" clId="{B5A6F67F-EB36-412A-86A0-DAB6DD9EB627}" dt="2021-05-02T11:56:29.664" v="5799"/>
          <ac:spMkLst>
            <pc:docMk/>
            <pc:sldMk cId="3624724195" sldId="267"/>
            <ac:spMk id="23" creationId="{9CB361B9-DF50-4EB4-BF7F-75F2DB0EFD9E}"/>
          </ac:spMkLst>
        </pc:spChg>
        <pc:spChg chg="mod">
          <ac:chgData name="Namgoong Young" userId="052a82b80e23089d" providerId="LiveId" clId="{B5A6F67F-EB36-412A-86A0-DAB6DD9EB627}" dt="2021-05-02T11:56:32.332" v="5802"/>
          <ac:spMkLst>
            <pc:docMk/>
            <pc:sldMk cId="3624724195" sldId="267"/>
            <ac:spMk id="28" creationId="{92106FD4-177F-4E9A-AD82-F2C4A12B7320}"/>
          </ac:spMkLst>
        </pc:spChg>
        <pc:spChg chg="mod">
          <ac:chgData name="Namgoong Young" userId="052a82b80e23089d" providerId="LiveId" clId="{B5A6F67F-EB36-412A-86A0-DAB6DD9EB627}" dt="2021-05-02T11:56:32.332" v="5802"/>
          <ac:spMkLst>
            <pc:docMk/>
            <pc:sldMk cId="3624724195" sldId="267"/>
            <ac:spMk id="29" creationId="{DC6F0382-F959-45DB-B61A-6CB1259B5D07}"/>
          </ac:spMkLst>
        </pc:spChg>
        <pc:spChg chg="mod">
          <ac:chgData name="Namgoong Young" userId="052a82b80e23089d" providerId="LiveId" clId="{B5A6F67F-EB36-412A-86A0-DAB6DD9EB627}" dt="2021-05-02T11:56:32.332" v="5802"/>
          <ac:spMkLst>
            <pc:docMk/>
            <pc:sldMk cId="3624724195" sldId="267"/>
            <ac:spMk id="30" creationId="{F5021293-CB8F-455C-847D-5186C32FDCA6}"/>
          </ac:spMkLst>
        </pc:spChg>
        <pc:spChg chg="mod">
          <ac:chgData name="Namgoong Young" userId="052a82b80e23089d" providerId="LiveId" clId="{B5A6F67F-EB36-412A-86A0-DAB6DD9EB627}" dt="2021-05-02T11:56:32.332" v="5802"/>
          <ac:spMkLst>
            <pc:docMk/>
            <pc:sldMk cId="3624724195" sldId="267"/>
            <ac:spMk id="31" creationId="{CEEDBF6B-EF9F-4EA3-9DA0-E03B17788C1B}"/>
          </ac:spMkLst>
        </pc:spChg>
        <pc:spChg chg="mod">
          <ac:chgData name="Namgoong Young" userId="052a82b80e23089d" providerId="LiveId" clId="{B5A6F67F-EB36-412A-86A0-DAB6DD9EB627}" dt="2021-05-02T11:56:32.332" v="5802"/>
          <ac:spMkLst>
            <pc:docMk/>
            <pc:sldMk cId="3624724195" sldId="267"/>
            <ac:spMk id="32" creationId="{16419270-C732-4DD7-8E4E-0CFA9F68F303}"/>
          </ac:spMkLst>
        </pc:spChg>
        <pc:spChg chg="mod">
          <ac:chgData name="Namgoong Young" userId="052a82b80e23089d" providerId="LiveId" clId="{B5A6F67F-EB36-412A-86A0-DAB6DD9EB627}" dt="2021-05-02T11:57:05.815" v="5814" actId="20577"/>
          <ac:spMkLst>
            <pc:docMk/>
            <pc:sldMk cId="3624724195" sldId="267"/>
            <ac:spMk id="33" creationId="{6C925E27-1FCE-42AE-A015-4C77EAE6267B}"/>
          </ac:spMkLst>
        </pc:spChg>
        <pc:spChg chg="mod">
          <ac:chgData name="Namgoong Young" userId="052a82b80e23089d" providerId="LiveId" clId="{B5A6F67F-EB36-412A-86A0-DAB6DD9EB627}" dt="2021-05-02T11:56:32.332" v="5802"/>
          <ac:spMkLst>
            <pc:docMk/>
            <pc:sldMk cId="3624724195" sldId="267"/>
            <ac:spMk id="34" creationId="{BCF6F0A0-B082-4455-A120-1927DA6F2FB1}"/>
          </ac:spMkLst>
        </pc:spChg>
        <pc:spChg chg="mod">
          <ac:chgData name="Namgoong Young" userId="052a82b80e23089d" providerId="LiveId" clId="{B5A6F67F-EB36-412A-86A0-DAB6DD9EB627}" dt="2021-05-02T11:56:32.332" v="5802"/>
          <ac:spMkLst>
            <pc:docMk/>
            <pc:sldMk cId="3624724195" sldId="267"/>
            <ac:spMk id="35" creationId="{FBD0EFAE-4913-4F28-B87D-67606D8759EC}"/>
          </ac:spMkLst>
        </pc:spChg>
        <pc:spChg chg="mod">
          <ac:chgData name="Namgoong Young" userId="052a82b80e23089d" providerId="LiveId" clId="{B5A6F67F-EB36-412A-86A0-DAB6DD9EB627}" dt="2021-05-02T11:56:43.978" v="5804" actId="12"/>
          <ac:spMkLst>
            <pc:docMk/>
            <pc:sldMk cId="3624724195" sldId="267"/>
            <ac:spMk id="36" creationId="{D1E4E498-C3A1-4DDB-83B0-33F54E5FD671}"/>
          </ac:spMkLst>
        </pc:spChg>
        <pc:grpChg chg="add del mod">
          <ac:chgData name="Namgoong Young" userId="052a82b80e23089d" providerId="LiveId" clId="{B5A6F67F-EB36-412A-86A0-DAB6DD9EB627}" dt="2021-05-02T11:56:30.510" v="5800"/>
          <ac:grpSpMkLst>
            <pc:docMk/>
            <pc:sldMk cId="3624724195" sldId="267"/>
            <ac:grpSpMk id="11" creationId="{7EACB29A-B4A2-4BD4-98B0-1F4743C5C82A}"/>
          </ac:grpSpMkLst>
        </pc:grpChg>
        <pc:grpChg chg="mod">
          <ac:chgData name="Namgoong Young" userId="052a82b80e23089d" providerId="LiveId" clId="{B5A6F67F-EB36-412A-86A0-DAB6DD9EB627}" dt="2021-05-02T11:56:29.664" v="5799"/>
          <ac:grpSpMkLst>
            <pc:docMk/>
            <pc:sldMk cId="3624724195" sldId="267"/>
            <ac:grpSpMk id="12" creationId="{FEFEBB6A-DE77-46E6-AE24-3600011D6CDE}"/>
          </ac:grpSpMkLst>
        </pc:grpChg>
        <pc:grpChg chg="mod">
          <ac:chgData name="Namgoong Young" userId="052a82b80e23089d" providerId="LiveId" clId="{B5A6F67F-EB36-412A-86A0-DAB6DD9EB627}" dt="2021-05-02T11:56:29.664" v="5799"/>
          <ac:grpSpMkLst>
            <pc:docMk/>
            <pc:sldMk cId="3624724195" sldId="267"/>
            <ac:grpSpMk id="13" creationId="{D5EFD4E2-BF22-485C-9B71-1F02BC4B6039}"/>
          </ac:grpSpMkLst>
        </pc:grpChg>
        <pc:grpChg chg="mod">
          <ac:chgData name="Namgoong Young" userId="052a82b80e23089d" providerId="LiveId" clId="{B5A6F67F-EB36-412A-86A0-DAB6DD9EB627}" dt="2021-05-02T11:56:29.664" v="5799"/>
          <ac:grpSpMkLst>
            <pc:docMk/>
            <pc:sldMk cId="3624724195" sldId="267"/>
            <ac:grpSpMk id="14" creationId="{486012BF-736A-4F77-ADC3-F66803E8F54B}"/>
          </ac:grpSpMkLst>
        </pc:grpChg>
        <pc:grpChg chg="add mod">
          <ac:chgData name="Namgoong Young" userId="052a82b80e23089d" providerId="LiveId" clId="{B5A6F67F-EB36-412A-86A0-DAB6DD9EB627}" dt="2021-05-02T11:56:32.332" v="5802"/>
          <ac:grpSpMkLst>
            <pc:docMk/>
            <pc:sldMk cId="3624724195" sldId="267"/>
            <ac:grpSpMk id="24" creationId="{EC434A18-9337-41E2-ADE6-9BCE1C8BE1AB}"/>
          </ac:grpSpMkLst>
        </pc:grpChg>
        <pc:grpChg chg="mod">
          <ac:chgData name="Namgoong Young" userId="052a82b80e23089d" providerId="LiveId" clId="{B5A6F67F-EB36-412A-86A0-DAB6DD9EB627}" dt="2021-05-02T11:56:32.332" v="5802"/>
          <ac:grpSpMkLst>
            <pc:docMk/>
            <pc:sldMk cId="3624724195" sldId="267"/>
            <ac:grpSpMk id="25" creationId="{803C8E92-3F47-4C69-A92F-DD48CC88578F}"/>
          </ac:grpSpMkLst>
        </pc:grpChg>
        <pc:grpChg chg="mod">
          <ac:chgData name="Namgoong Young" userId="052a82b80e23089d" providerId="LiveId" clId="{B5A6F67F-EB36-412A-86A0-DAB6DD9EB627}" dt="2021-05-02T11:56:32.332" v="5802"/>
          <ac:grpSpMkLst>
            <pc:docMk/>
            <pc:sldMk cId="3624724195" sldId="267"/>
            <ac:grpSpMk id="26" creationId="{3DC28080-5099-4DD5-BB54-7D56589D4A88}"/>
          </ac:grpSpMkLst>
        </pc:grpChg>
        <pc:grpChg chg="mod">
          <ac:chgData name="Namgoong Young" userId="052a82b80e23089d" providerId="LiveId" clId="{B5A6F67F-EB36-412A-86A0-DAB6DD9EB627}" dt="2021-05-02T11:56:32.332" v="5802"/>
          <ac:grpSpMkLst>
            <pc:docMk/>
            <pc:sldMk cId="3624724195" sldId="267"/>
            <ac:grpSpMk id="27" creationId="{B2E6872C-8F59-4C7D-A1A9-7421C3503882}"/>
          </ac:grpSpMkLst>
        </pc:grpChg>
      </pc:sldChg>
      <pc:sldChg chg="addSp delSp modSp add mod">
        <pc:chgData name="Namgoong Young" userId="052a82b80e23089d" providerId="LiveId" clId="{B5A6F67F-EB36-412A-86A0-DAB6DD9EB627}" dt="2021-05-02T11:58:42.678" v="5835" actId="167"/>
        <pc:sldMkLst>
          <pc:docMk/>
          <pc:sldMk cId="1860490840" sldId="268"/>
        </pc:sldMkLst>
        <pc:spChg chg="del">
          <ac:chgData name="Namgoong Young" userId="052a82b80e23089d" providerId="LiveId" clId="{B5A6F67F-EB36-412A-86A0-DAB6DD9EB627}" dt="2021-05-02T11:58:40.084" v="5833" actId="478"/>
          <ac:spMkLst>
            <pc:docMk/>
            <pc:sldMk cId="1860490840" sldId="268"/>
            <ac:spMk id="2" creationId="{DD408718-BC9D-4F0D-8B25-622D6D59F2B0}"/>
          </ac:spMkLst>
        </pc:spChg>
        <pc:spChg chg="mod">
          <ac:chgData name="Namgoong Young" userId="052a82b80e23089d" providerId="LiveId" clId="{B5A6F67F-EB36-412A-86A0-DAB6DD9EB627}" dt="2021-05-02T08:49:03.817" v="2113" actId="20577"/>
          <ac:spMkLst>
            <pc:docMk/>
            <pc:sldMk cId="1860490840" sldId="268"/>
            <ac:spMk id="3" creationId="{BE039BFD-7FFA-4742-B2DF-0C53DCF6D7A6}"/>
          </ac:spMkLst>
        </pc:spChg>
        <pc:spChg chg="mod">
          <ac:chgData name="Namgoong Young" userId="052a82b80e23089d" providerId="LiveId" clId="{B5A6F67F-EB36-412A-86A0-DAB6DD9EB627}" dt="2021-05-02T08:50:43.700" v="2353" actId="20577"/>
          <ac:spMkLst>
            <pc:docMk/>
            <pc:sldMk cId="1860490840" sldId="268"/>
            <ac:spMk id="4" creationId="{25B047F9-F22F-4C30-BA21-F155454FAEAB}"/>
          </ac:spMkLst>
        </pc:spChg>
        <pc:spChg chg="del mod">
          <ac:chgData name="Namgoong Young" userId="052a82b80e23089d" providerId="LiveId" clId="{B5A6F67F-EB36-412A-86A0-DAB6DD9EB627}" dt="2021-05-02T11:58:30.458" v="5831" actId="478"/>
          <ac:spMkLst>
            <pc:docMk/>
            <pc:sldMk cId="1860490840" sldId="268"/>
            <ac:spMk id="5" creationId="{0D117CB1-481F-42E0-ACB6-651B89328C44}"/>
          </ac:spMkLst>
        </pc:spChg>
        <pc:spChg chg="mod">
          <ac:chgData name="Namgoong Young" userId="052a82b80e23089d" providerId="LiveId" clId="{B5A6F67F-EB36-412A-86A0-DAB6DD9EB627}" dt="2021-05-02T08:50:09.631" v="2273"/>
          <ac:spMkLst>
            <pc:docMk/>
            <pc:sldMk cId="1860490840" sldId="268"/>
            <ac:spMk id="6" creationId="{5DC30CC2-12D1-46DD-A2AA-2A623DE15D02}"/>
          </ac:spMkLst>
        </pc:spChg>
        <pc:spChg chg="add mod">
          <ac:chgData name="Namgoong Young" userId="052a82b80e23089d" providerId="LiveId" clId="{B5A6F67F-EB36-412A-86A0-DAB6DD9EB627}" dt="2021-05-02T11:57:37.127" v="5819" actId="20577"/>
          <ac:spMkLst>
            <pc:docMk/>
            <pc:sldMk cId="1860490840" sldId="268"/>
            <ac:spMk id="8" creationId="{E3AEC54D-B2E9-49DB-AB9B-700D7E4CFAFB}"/>
          </ac:spMkLst>
        </pc:spChg>
        <pc:spChg chg="mod">
          <ac:chgData name="Namgoong Young" userId="052a82b80e23089d" providerId="LiveId" clId="{B5A6F67F-EB36-412A-86A0-DAB6DD9EB627}" dt="2021-05-02T11:57:45.506" v="5820"/>
          <ac:spMkLst>
            <pc:docMk/>
            <pc:sldMk cId="1860490840" sldId="268"/>
            <ac:spMk id="14" creationId="{D6FF8864-8E77-418A-B0D9-8FFA852642C8}"/>
          </ac:spMkLst>
        </pc:spChg>
        <pc:spChg chg="mod">
          <ac:chgData name="Namgoong Young" userId="052a82b80e23089d" providerId="LiveId" clId="{B5A6F67F-EB36-412A-86A0-DAB6DD9EB627}" dt="2021-05-02T11:57:45.506" v="5820"/>
          <ac:spMkLst>
            <pc:docMk/>
            <pc:sldMk cId="1860490840" sldId="268"/>
            <ac:spMk id="15" creationId="{7968EF7D-E705-4BEB-A5BF-2B5311D8C582}"/>
          </ac:spMkLst>
        </pc:spChg>
        <pc:spChg chg="mod">
          <ac:chgData name="Namgoong Young" userId="052a82b80e23089d" providerId="LiveId" clId="{B5A6F67F-EB36-412A-86A0-DAB6DD9EB627}" dt="2021-05-02T11:58:26.013" v="5830"/>
          <ac:spMkLst>
            <pc:docMk/>
            <pc:sldMk cId="1860490840" sldId="268"/>
            <ac:spMk id="16" creationId="{B36B1EC1-D4D7-4A6E-828A-166ADF7F1FFB}"/>
          </ac:spMkLst>
        </pc:spChg>
        <pc:spChg chg="mod">
          <ac:chgData name="Namgoong Young" userId="052a82b80e23089d" providerId="LiveId" clId="{B5A6F67F-EB36-412A-86A0-DAB6DD9EB627}" dt="2021-05-02T11:57:45.506" v="5820"/>
          <ac:spMkLst>
            <pc:docMk/>
            <pc:sldMk cId="1860490840" sldId="268"/>
            <ac:spMk id="17" creationId="{D01FACEA-1B87-431C-9E4D-ACD0C8EFF908}"/>
          </ac:spMkLst>
        </pc:spChg>
        <pc:spChg chg="mod">
          <ac:chgData name="Namgoong Young" userId="052a82b80e23089d" providerId="LiveId" clId="{B5A6F67F-EB36-412A-86A0-DAB6DD9EB627}" dt="2021-05-02T11:57:45.506" v="5820"/>
          <ac:spMkLst>
            <pc:docMk/>
            <pc:sldMk cId="1860490840" sldId="268"/>
            <ac:spMk id="18" creationId="{0EEAEE01-2A0C-40E4-AF25-9E9833DCBB14}"/>
          </ac:spMkLst>
        </pc:spChg>
        <pc:spChg chg="mod">
          <ac:chgData name="Namgoong Young" userId="052a82b80e23089d" providerId="LiveId" clId="{B5A6F67F-EB36-412A-86A0-DAB6DD9EB627}" dt="2021-05-02T11:58:15.227" v="5829" actId="20577"/>
          <ac:spMkLst>
            <pc:docMk/>
            <pc:sldMk cId="1860490840" sldId="268"/>
            <ac:spMk id="19" creationId="{6228130C-3A2C-4C94-8B35-30FFED2E62E2}"/>
          </ac:spMkLst>
        </pc:spChg>
        <pc:spChg chg="mod">
          <ac:chgData name="Namgoong Young" userId="052a82b80e23089d" providerId="LiveId" clId="{B5A6F67F-EB36-412A-86A0-DAB6DD9EB627}" dt="2021-05-02T11:57:45.506" v="5820"/>
          <ac:spMkLst>
            <pc:docMk/>
            <pc:sldMk cId="1860490840" sldId="268"/>
            <ac:spMk id="20" creationId="{E37079E9-FA61-4342-9E3A-EDEBD30351C1}"/>
          </ac:spMkLst>
        </pc:spChg>
        <pc:spChg chg="mod">
          <ac:chgData name="Namgoong Young" userId="052a82b80e23089d" providerId="LiveId" clId="{B5A6F67F-EB36-412A-86A0-DAB6DD9EB627}" dt="2021-05-02T11:57:45.506" v="5820"/>
          <ac:spMkLst>
            <pc:docMk/>
            <pc:sldMk cId="1860490840" sldId="268"/>
            <ac:spMk id="21" creationId="{8100A159-1B83-484D-8593-6095E0E6C3B9}"/>
          </ac:spMkLst>
        </pc:spChg>
        <pc:spChg chg="mod">
          <ac:chgData name="Namgoong Young" userId="052a82b80e23089d" providerId="LiveId" clId="{B5A6F67F-EB36-412A-86A0-DAB6DD9EB627}" dt="2021-05-02T11:57:54.396" v="5823" actId="12"/>
          <ac:spMkLst>
            <pc:docMk/>
            <pc:sldMk cId="1860490840" sldId="268"/>
            <ac:spMk id="22" creationId="{E29FEE7C-4B9D-4DC8-8B07-5FBE2977718A}"/>
          </ac:spMkLst>
        </pc:spChg>
        <pc:spChg chg="add mod ord">
          <ac:chgData name="Namgoong Young" userId="052a82b80e23089d" providerId="LiveId" clId="{B5A6F67F-EB36-412A-86A0-DAB6DD9EB627}" dt="2021-05-02T11:58:42.678" v="5835" actId="167"/>
          <ac:spMkLst>
            <pc:docMk/>
            <pc:sldMk cId="1860490840" sldId="268"/>
            <ac:spMk id="23" creationId="{1E48E0DC-0916-4E1F-A2CF-694EFE8E90AF}"/>
          </ac:spMkLst>
        </pc:spChg>
        <pc:grpChg chg="add mod">
          <ac:chgData name="Namgoong Young" userId="052a82b80e23089d" providerId="LiveId" clId="{B5A6F67F-EB36-412A-86A0-DAB6DD9EB627}" dt="2021-05-02T11:57:45.506" v="5820"/>
          <ac:grpSpMkLst>
            <pc:docMk/>
            <pc:sldMk cId="1860490840" sldId="268"/>
            <ac:grpSpMk id="10" creationId="{675A34EB-A4F2-4820-964E-C0C64F39F7B8}"/>
          </ac:grpSpMkLst>
        </pc:grpChg>
        <pc:grpChg chg="mod">
          <ac:chgData name="Namgoong Young" userId="052a82b80e23089d" providerId="LiveId" clId="{B5A6F67F-EB36-412A-86A0-DAB6DD9EB627}" dt="2021-05-02T11:57:45.506" v="5820"/>
          <ac:grpSpMkLst>
            <pc:docMk/>
            <pc:sldMk cId="1860490840" sldId="268"/>
            <ac:grpSpMk id="11" creationId="{12ED1D47-5A29-45FF-8926-8243EE3468E8}"/>
          </ac:grpSpMkLst>
        </pc:grpChg>
        <pc:grpChg chg="mod">
          <ac:chgData name="Namgoong Young" userId="052a82b80e23089d" providerId="LiveId" clId="{B5A6F67F-EB36-412A-86A0-DAB6DD9EB627}" dt="2021-05-02T11:57:45.506" v="5820"/>
          <ac:grpSpMkLst>
            <pc:docMk/>
            <pc:sldMk cId="1860490840" sldId="268"/>
            <ac:grpSpMk id="12" creationId="{F85A2E8D-92D9-4EE1-B04D-1836793A51DE}"/>
          </ac:grpSpMkLst>
        </pc:grpChg>
        <pc:grpChg chg="mod">
          <ac:chgData name="Namgoong Young" userId="052a82b80e23089d" providerId="LiveId" clId="{B5A6F67F-EB36-412A-86A0-DAB6DD9EB627}" dt="2021-05-02T11:57:45.506" v="5820"/>
          <ac:grpSpMkLst>
            <pc:docMk/>
            <pc:sldMk cId="1860490840" sldId="268"/>
            <ac:grpSpMk id="13" creationId="{2F1C71C9-CE48-43B0-B3F1-80ED6FD76803}"/>
          </ac:grpSpMkLst>
        </pc:grpChg>
      </pc:sldChg>
      <pc:sldChg chg="modSp add del mod">
        <pc:chgData name="Namgoong Young" userId="052a82b80e23089d" providerId="LiveId" clId="{B5A6F67F-EB36-412A-86A0-DAB6DD9EB627}" dt="2021-05-02T08:48:50.825" v="2105" actId="47"/>
        <pc:sldMkLst>
          <pc:docMk/>
          <pc:sldMk cId="2275680769" sldId="268"/>
        </pc:sldMkLst>
        <pc:spChg chg="mod">
          <ac:chgData name="Namgoong Young" userId="052a82b80e23089d" providerId="LiveId" clId="{B5A6F67F-EB36-412A-86A0-DAB6DD9EB627}" dt="2021-05-02T08:46:33.059" v="1857" actId="20577"/>
          <ac:spMkLst>
            <pc:docMk/>
            <pc:sldMk cId="2275680769" sldId="268"/>
            <ac:spMk id="3" creationId="{BE039BFD-7FFA-4742-B2DF-0C53DCF6D7A6}"/>
          </ac:spMkLst>
        </pc:spChg>
      </pc:sldChg>
      <pc:sldChg chg="modSp add del mod">
        <pc:chgData name="Namgoong Young" userId="052a82b80e23089d" providerId="LiveId" clId="{B5A6F67F-EB36-412A-86A0-DAB6DD9EB627}" dt="2021-05-02T08:48:50.825" v="2105" actId="47"/>
        <pc:sldMkLst>
          <pc:docMk/>
          <pc:sldMk cId="2844808748" sldId="269"/>
        </pc:sldMkLst>
        <pc:spChg chg="mod">
          <ac:chgData name="Namgoong Young" userId="052a82b80e23089d" providerId="LiveId" clId="{B5A6F67F-EB36-412A-86A0-DAB6DD9EB627}" dt="2021-05-02T08:46:35.951" v="1858" actId="20577"/>
          <ac:spMkLst>
            <pc:docMk/>
            <pc:sldMk cId="2844808748" sldId="269"/>
            <ac:spMk id="3" creationId="{BE039BFD-7FFA-4742-B2DF-0C53DCF6D7A6}"/>
          </ac:spMkLst>
        </pc:spChg>
      </pc:sldChg>
      <pc:sldChg chg="addSp delSp modSp add mod">
        <pc:chgData name="Namgoong Young" userId="052a82b80e23089d" providerId="LiveId" clId="{B5A6F67F-EB36-412A-86A0-DAB6DD9EB627}" dt="2021-05-02T12:02:40.766" v="5986" actId="12"/>
        <pc:sldMkLst>
          <pc:docMk/>
          <pc:sldMk cId="3907353827" sldId="269"/>
        </pc:sldMkLst>
        <pc:spChg chg="mod">
          <ac:chgData name="Namgoong Young" userId="052a82b80e23089d" providerId="LiveId" clId="{B5A6F67F-EB36-412A-86A0-DAB6DD9EB627}" dt="2021-05-02T08:49:06.990" v="2114" actId="20577"/>
          <ac:spMkLst>
            <pc:docMk/>
            <pc:sldMk cId="3907353827" sldId="269"/>
            <ac:spMk id="3" creationId="{BE039BFD-7FFA-4742-B2DF-0C53DCF6D7A6}"/>
          </ac:spMkLst>
        </pc:spChg>
        <pc:spChg chg="mod">
          <ac:chgData name="Namgoong Young" userId="052a82b80e23089d" providerId="LiveId" clId="{B5A6F67F-EB36-412A-86A0-DAB6DD9EB627}" dt="2021-05-02T08:51:21.888" v="2448"/>
          <ac:spMkLst>
            <pc:docMk/>
            <pc:sldMk cId="3907353827" sldId="269"/>
            <ac:spMk id="4" creationId="{25B047F9-F22F-4C30-BA21-F155454FAEAB}"/>
          </ac:spMkLst>
        </pc:spChg>
        <pc:spChg chg="del mod">
          <ac:chgData name="Namgoong Young" userId="052a82b80e23089d" providerId="LiveId" clId="{B5A6F67F-EB36-412A-86A0-DAB6DD9EB627}" dt="2021-05-02T12:00:27.886" v="5957" actId="478"/>
          <ac:spMkLst>
            <pc:docMk/>
            <pc:sldMk cId="3907353827" sldId="269"/>
            <ac:spMk id="5" creationId="{0D117CB1-481F-42E0-ACB6-651B89328C44}"/>
          </ac:spMkLst>
        </pc:spChg>
        <pc:spChg chg="mod">
          <ac:chgData name="Namgoong Young" userId="052a82b80e23089d" providerId="LiveId" clId="{B5A6F67F-EB36-412A-86A0-DAB6DD9EB627}" dt="2021-05-02T08:51:04.219" v="2398"/>
          <ac:spMkLst>
            <pc:docMk/>
            <pc:sldMk cId="3907353827" sldId="269"/>
            <ac:spMk id="6" creationId="{5DC30CC2-12D1-46DD-A2AA-2A623DE15D02}"/>
          </ac:spMkLst>
        </pc:spChg>
        <pc:spChg chg="add del mod">
          <ac:chgData name="Namgoong Young" userId="052a82b80e23089d" providerId="LiveId" clId="{B5A6F67F-EB36-412A-86A0-DAB6DD9EB627}" dt="2021-05-02T11:59:07.459" v="5839" actId="478"/>
          <ac:spMkLst>
            <pc:docMk/>
            <pc:sldMk cId="3907353827" sldId="269"/>
            <ac:spMk id="7" creationId="{1A791BD3-C4D8-4C29-B17B-AC0B10259803}"/>
          </ac:spMkLst>
        </pc:spChg>
        <pc:spChg chg="add del mod">
          <ac:chgData name="Namgoong Young" userId="052a82b80e23089d" providerId="LiveId" clId="{B5A6F67F-EB36-412A-86A0-DAB6DD9EB627}" dt="2021-05-02T11:59:07.459" v="5839" actId="478"/>
          <ac:spMkLst>
            <pc:docMk/>
            <pc:sldMk cId="3907353827" sldId="269"/>
            <ac:spMk id="10" creationId="{B1A99CCD-3CFC-4460-83B5-6700FB0BF718}"/>
          </ac:spMkLst>
        </pc:spChg>
        <pc:spChg chg="add del mod">
          <ac:chgData name="Namgoong Young" userId="052a82b80e23089d" providerId="LiveId" clId="{B5A6F67F-EB36-412A-86A0-DAB6DD9EB627}" dt="2021-05-02T11:59:07.459" v="5839" actId="478"/>
          <ac:spMkLst>
            <pc:docMk/>
            <pc:sldMk cId="3907353827" sldId="269"/>
            <ac:spMk id="11" creationId="{1CDA4E3B-6353-4960-AB40-3FD1AF286A77}"/>
          </ac:spMkLst>
        </pc:spChg>
        <pc:spChg chg="add del mod">
          <ac:chgData name="Namgoong Young" userId="052a82b80e23089d" providerId="LiveId" clId="{B5A6F67F-EB36-412A-86A0-DAB6DD9EB627}" dt="2021-05-02T11:59:07.459" v="5839" actId="478"/>
          <ac:spMkLst>
            <pc:docMk/>
            <pc:sldMk cId="3907353827" sldId="269"/>
            <ac:spMk id="12" creationId="{E4B23F82-4BC4-43BF-B680-1154A7812EB1}"/>
          </ac:spMkLst>
        </pc:spChg>
        <pc:spChg chg="add del mod">
          <ac:chgData name="Namgoong Young" userId="052a82b80e23089d" providerId="LiveId" clId="{B5A6F67F-EB36-412A-86A0-DAB6DD9EB627}" dt="2021-05-02T11:59:07.459" v="5839" actId="478"/>
          <ac:spMkLst>
            <pc:docMk/>
            <pc:sldMk cId="3907353827" sldId="269"/>
            <ac:spMk id="13" creationId="{93DDF792-4BBF-4302-9693-EFFC944ECFF7}"/>
          </ac:spMkLst>
        </pc:spChg>
        <pc:spChg chg="add del mod">
          <ac:chgData name="Namgoong Young" userId="052a82b80e23089d" providerId="LiveId" clId="{B5A6F67F-EB36-412A-86A0-DAB6DD9EB627}" dt="2021-05-02T09:44:25.766" v="4615" actId="478"/>
          <ac:spMkLst>
            <pc:docMk/>
            <pc:sldMk cId="3907353827" sldId="269"/>
            <ac:spMk id="14" creationId="{7C0CC637-9E2E-41B7-A406-EC037A9514B6}"/>
          </ac:spMkLst>
        </pc:spChg>
        <pc:spChg chg="add mod">
          <ac:chgData name="Namgoong Young" userId="052a82b80e23089d" providerId="LiveId" clId="{B5A6F67F-EB36-412A-86A0-DAB6DD9EB627}" dt="2021-05-02T11:59:03.314" v="5838"/>
          <ac:spMkLst>
            <pc:docMk/>
            <pc:sldMk cId="3907353827" sldId="269"/>
            <ac:spMk id="15" creationId="{3002F92A-DCB9-4DCD-AAFA-46251BF0724A}"/>
          </ac:spMkLst>
        </pc:spChg>
        <pc:spChg chg="mod">
          <ac:chgData name="Namgoong Young" userId="052a82b80e23089d" providerId="LiveId" clId="{B5A6F67F-EB36-412A-86A0-DAB6DD9EB627}" dt="2021-05-02T11:59:13.506" v="5840"/>
          <ac:spMkLst>
            <pc:docMk/>
            <pc:sldMk cId="3907353827" sldId="269"/>
            <ac:spMk id="20" creationId="{8F736CFE-57D6-40E4-8905-F15ACCE27834}"/>
          </ac:spMkLst>
        </pc:spChg>
        <pc:spChg chg="mod">
          <ac:chgData name="Namgoong Young" userId="052a82b80e23089d" providerId="LiveId" clId="{B5A6F67F-EB36-412A-86A0-DAB6DD9EB627}" dt="2021-05-02T11:59:13.506" v="5840"/>
          <ac:spMkLst>
            <pc:docMk/>
            <pc:sldMk cId="3907353827" sldId="269"/>
            <ac:spMk id="21" creationId="{6E98D24B-11A3-4EBF-AFAF-92A78B565C9C}"/>
          </ac:spMkLst>
        </pc:spChg>
        <pc:spChg chg="mod">
          <ac:chgData name="Namgoong Young" userId="052a82b80e23089d" providerId="LiveId" clId="{B5A6F67F-EB36-412A-86A0-DAB6DD9EB627}" dt="2021-05-02T12:02:40.766" v="5986" actId="12"/>
          <ac:spMkLst>
            <pc:docMk/>
            <pc:sldMk cId="3907353827" sldId="269"/>
            <ac:spMk id="22" creationId="{1FAE3E10-AB38-4599-8760-A425C62B394B}"/>
          </ac:spMkLst>
        </pc:spChg>
        <pc:spChg chg="mod">
          <ac:chgData name="Namgoong Young" userId="052a82b80e23089d" providerId="LiveId" clId="{B5A6F67F-EB36-412A-86A0-DAB6DD9EB627}" dt="2021-05-02T11:59:13.506" v="5840"/>
          <ac:spMkLst>
            <pc:docMk/>
            <pc:sldMk cId="3907353827" sldId="269"/>
            <ac:spMk id="23" creationId="{79954D82-D315-44FF-B4CA-CCAF8F1E295F}"/>
          </ac:spMkLst>
        </pc:spChg>
        <pc:spChg chg="mod">
          <ac:chgData name="Namgoong Young" userId="052a82b80e23089d" providerId="LiveId" clId="{B5A6F67F-EB36-412A-86A0-DAB6DD9EB627}" dt="2021-05-02T11:59:13.506" v="5840"/>
          <ac:spMkLst>
            <pc:docMk/>
            <pc:sldMk cId="3907353827" sldId="269"/>
            <ac:spMk id="24" creationId="{B8813E77-BE30-47F0-A503-AFADDA399278}"/>
          </ac:spMkLst>
        </pc:spChg>
        <pc:spChg chg="mod">
          <ac:chgData name="Namgoong Young" userId="052a82b80e23089d" providerId="LiveId" clId="{B5A6F67F-EB36-412A-86A0-DAB6DD9EB627}" dt="2021-05-02T12:00:05.586" v="5952" actId="20577"/>
          <ac:spMkLst>
            <pc:docMk/>
            <pc:sldMk cId="3907353827" sldId="269"/>
            <ac:spMk id="25" creationId="{3EB00E84-10DF-4F82-B178-A4EE8AD564E2}"/>
          </ac:spMkLst>
        </pc:spChg>
        <pc:spChg chg="mod">
          <ac:chgData name="Namgoong Young" userId="052a82b80e23089d" providerId="LiveId" clId="{B5A6F67F-EB36-412A-86A0-DAB6DD9EB627}" dt="2021-05-02T11:59:13.506" v="5840"/>
          <ac:spMkLst>
            <pc:docMk/>
            <pc:sldMk cId="3907353827" sldId="269"/>
            <ac:spMk id="26" creationId="{1A9D0B2A-0DCF-4A40-9CBA-634A08CCE849}"/>
          </ac:spMkLst>
        </pc:spChg>
        <pc:spChg chg="mod">
          <ac:chgData name="Namgoong Young" userId="052a82b80e23089d" providerId="LiveId" clId="{B5A6F67F-EB36-412A-86A0-DAB6DD9EB627}" dt="2021-05-02T11:59:13.506" v="5840"/>
          <ac:spMkLst>
            <pc:docMk/>
            <pc:sldMk cId="3907353827" sldId="269"/>
            <ac:spMk id="27" creationId="{378C7D56-F267-4700-8968-46C4717CA1FA}"/>
          </ac:spMkLst>
        </pc:spChg>
        <pc:spChg chg="mod">
          <ac:chgData name="Namgoong Young" userId="052a82b80e23089d" providerId="LiveId" clId="{B5A6F67F-EB36-412A-86A0-DAB6DD9EB627}" dt="2021-05-02T11:59:25.615" v="5844" actId="1076"/>
          <ac:spMkLst>
            <pc:docMk/>
            <pc:sldMk cId="3907353827" sldId="269"/>
            <ac:spMk id="28" creationId="{49B59CF2-007E-4E51-885C-3BDB615199AD}"/>
          </ac:spMkLst>
        </pc:spChg>
        <pc:grpChg chg="add mod">
          <ac:chgData name="Namgoong Young" userId="052a82b80e23089d" providerId="LiveId" clId="{B5A6F67F-EB36-412A-86A0-DAB6DD9EB627}" dt="2021-05-02T09:42:23.064" v="4564" actId="164"/>
          <ac:grpSpMkLst>
            <pc:docMk/>
            <pc:sldMk cId="3907353827" sldId="269"/>
            <ac:grpSpMk id="8" creationId="{CA7DC5C2-20CC-48A5-A39A-6776AF163702}"/>
          </ac:grpSpMkLst>
        </pc:grpChg>
        <pc:grpChg chg="add mod">
          <ac:chgData name="Namgoong Young" userId="052a82b80e23089d" providerId="LiveId" clId="{B5A6F67F-EB36-412A-86A0-DAB6DD9EB627}" dt="2021-05-02T11:59:13.506" v="5840"/>
          <ac:grpSpMkLst>
            <pc:docMk/>
            <pc:sldMk cId="3907353827" sldId="269"/>
            <ac:grpSpMk id="16" creationId="{FA0EAEB8-FDCB-4461-ABF3-18897E2D0163}"/>
          </ac:grpSpMkLst>
        </pc:grpChg>
        <pc:grpChg chg="mod">
          <ac:chgData name="Namgoong Young" userId="052a82b80e23089d" providerId="LiveId" clId="{B5A6F67F-EB36-412A-86A0-DAB6DD9EB627}" dt="2021-05-02T11:59:13.506" v="5840"/>
          <ac:grpSpMkLst>
            <pc:docMk/>
            <pc:sldMk cId="3907353827" sldId="269"/>
            <ac:grpSpMk id="17" creationId="{437FA5AF-7E91-472D-89D9-3C3FE08069ED}"/>
          </ac:grpSpMkLst>
        </pc:grpChg>
        <pc:grpChg chg="mod">
          <ac:chgData name="Namgoong Young" userId="052a82b80e23089d" providerId="LiveId" clId="{B5A6F67F-EB36-412A-86A0-DAB6DD9EB627}" dt="2021-05-02T11:59:13.506" v="5840"/>
          <ac:grpSpMkLst>
            <pc:docMk/>
            <pc:sldMk cId="3907353827" sldId="269"/>
            <ac:grpSpMk id="18" creationId="{06BD137C-25C4-4925-B90E-478E07F0BE75}"/>
          </ac:grpSpMkLst>
        </pc:grpChg>
        <pc:grpChg chg="mod">
          <ac:chgData name="Namgoong Young" userId="052a82b80e23089d" providerId="LiveId" clId="{B5A6F67F-EB36-412A-86A0-DAB6DD9EB627}" dt="2021-05-02T11:59:13.506" v="5840"/>
          <ac:grpSpMkLst>
            <pc:docMk/>
            <pc:sldMk cId="3907353827" sldId="269"/>
            <ac:grpSpMk id="19" creationId="{21A86BE8-8216-4F28-A706-4EB6B6BE2A1F}"/>
          </ac:grpSpMkLst>
        </pc:grpChg>
      </pc:sldChg>
      <pc:sldChg chg="addSp delSp modSp add mod">
        <pc:chgData name="Namgoong Young" userId="052a82b80e23089d" providerId="LiveId" clId="{B5A6F67F-EB36-412A-86A0-DAB6DD9EB627}" dt="2021-05-02T12:03:44.053" v="6000" actId="167"/>
        <pc:sldMkLst>
          <pc:docMk/>
          <pc:sldMk cId="1271421093" sldId="270"/>
        </pc:sldMkLst>
        <pc:spChg chg="del">
          <ac:chgData name="Namgoong Young" userId="052a82b80e23089d" providerId="LiveId" clId="{B5A6F67F-EB36-412A-86A0-DAB6DD9EB627}" dt="2021-05-02T12:03:41.307" v="5998" actId="478"/>
          <ac:spMkLst>
            <pc:docMk/>
            <pc:sldMk cId="1271421093" sldId="270"/>
            <ac:spMk id="2" creationId="{DD408718-BC9D-4F0D-8B25-622D6D59F2B0}"/>
          </ac:spMkLst>
        </pc:spChg>
        <pc:spChg chg="mod">
          <ac:chgData name="Namgoong Young" userId="052a82b80e23089d" providerId="LiveId" clId="{B5A6F67F-EB36-412A-86A0-DAB6DD9EB627}" dt="2021-05-02T08:49:11.591" v="2115" actId="20577"/>
          <ac:spMkLst>
            <pc:docMk/>
            <pc:sldMk cId="1271421093" sldId="270"/>
            <ac:spMk id="3" creationId="{BE039BFD-7FFA-4742-B2DF-0C53DCF6D7A6}"/>
          </ac:spMkLst>
        </pc:spChg>
        <pc:spChg chg="mod">
          <ac:chgData name="Namgoong Young" userId="052a82b80e23089d" providerId="LiveId" clId="{B5A6F67F-EB36-412A-86A0-DAB6DD9EB627}" dt="2021-05-02T08:51:28.839" v="2496"/>
          <ac:spMkLst>
            <pc:docMk/>
            <pc:sldMk cId="1271421093" sldId="270"/>
            <ac:spMk id="4" creationId="{25B047F9-F22F-4C30-BA21-F155454FAEAB}"/>
          </ac:spMkLst>
        </pc:spChg>
        <pc:spChg chg="del mod">
          <ac:chgData name="Namgoong Young" userId="052a82b80e23089d" providerId="LiveId" clId="{B5A6F67F-EB36-412A-86A0-DAB6DD9EB627}" dt="2021-05-02T12:02:30.660" v="5983" actId="478"/>
          <ac:spMkLst>
            <pc:docMk/>
            <pc:sldMk cId="1271421093" sldId="270"/>
            <ac:spMk id="5" creationId="{0D117CB1-481F-42E0-ACB6-651B89328C44}"/>
          </ac:spMkLst>
        </pc:spChg>
        <pc:spChg chg="mod">
          <ac:chgData name="Namgoong Young" userId="052a82b80e23089d" providerId="LiveId" clId="{B5A6F67F-EB36-412A-86A0-DAB6DD9EB627}" dt="2021-05-02T08:51:08.749" v="2399"/>
          <ac:spMkLst>
            <pc:docMk/>
            <pc:sldMk cId="1271421093" sldId="270"/>
            <ac:spMk id="6" creationId="{5DC30CC2-12D1-46DD-A2AA-2A623DE15D02}"/>
          </ac:spMkLst>
        </pc:spChg>
        <pc:spChg chg="add del">
          <ac:chgData name="Namgoong Young" userId="052a82b80e23089d" providerId="LiveId" clId="{B5A6F67F-EB36-412A-86A0-DAB6DD9EB627}" dt="2021-05-02T09:45:50.859" v="4685" actId="478"/>
          <ac:spMkLst>
            <pc:docMk/>
            <pc:sldMk cId="1271421093" sldId="270"/>
            <ac:spMk id="7" creationId="{6EC5EBB4-3264-4069-A9C3-7B4CBC12C6CB}"/>
          </ac:spMkLst>
        </pc:spChg>
        <pc:spChg chg="add del mod">
          <ac:chgData name="Namgoong Young" userId="052a82b80e23089d" providerId="LiveId" clId="{B5A6F67F-EB36-412A-86A0-DAB6DD9EB627}" dt="2021-05-02T09:45:59.426" v="4688" actId="478"/>
          <ac:spMkLst>
            <pc:docMk/>
            <pc:sldMk cId="1271421093" sldId="270"/>
            <ac:spMk id="8" creationId="{AE0C3C40-24C5-4833-86BB-7E83157301F6}"/>
          </ac:spMkLst>
        </pc:spChg>
        <pc:spChg chg="add del mod">
          <ac:chgData name="Namgoong Young" userId="052a82b80e23089d" providerId="LiveId" clId="{B5A6F67F-EB36-412A-86A0-DAB6DD9EB627}" dt="2021-05-02T09:48:50.380" v="4698" actId="478"/>
          <ac:spMkLst>
            <pc:docMk/>
            <pc:sldMk cId="1271421093" sldId="270"/>
            <ac:spMk id="10" creationId="{7AB781ED-A13F-45D4-91D7-BB152C853831}"/>
          </ac:spMkLst>
        </pc:spChg>
        <pc:spChg chg="add del mod">
          <ac:chgData name="Namgoong Young" userId="052a82b80e23089d" providerId="LiveId" clId="{B5A6F67F-EB36-412A-86A0-DAB6DD9EB627}" dt="2021-05-02T09:50:29.775" v="4714"/>
          <ac:spMkLst>
            <pc:docMk/>
            <pc:sldMk cId="1271421093" sldId="270"/>
            <ac:spMk id="11" creationId="{96D96831-E50C-4514-8C6D-0C6985BE403E}"/>
          </ac:spMkLst>
        </pc:spChg>
        <pc:spChg chg="add del mod">
          <ac:chgData name="Namgoong Young" userId="052a82b80e23089d" providerId="LiveId" clId="{B5A6F67F-EB36-412A-86A0-DAB6DD9EB627}" dt="2021-05-02T09:50:29.775" v="4714"/>
          <ac:spMkLst>
            <pc:docMk/>
            <pc:sldMk cId="1271421093" sldId="270"/>
            <ac:spMk id="12" creationId="{8D93B99B-C439-4801-BDE9-A5A141E54A15}"/>
          </ac:spMkLst>
        </pc:spChg>
        <pc:spChg chg="mod">
          <ac:chgData name="Namgoong Young" userId="052a82b80e23089d" providerId="LiveId" clId="{B5A6F67F-EB36-412A-86A0-DAB6DD9EB627}" dt="2021-05-02T09:49:54.578" v="4706"/>
          <ac:spMkLst>
            <pc:docMk/>
            <pc:sldMk cId="1271421093" sldId="270"/>
            <ac:spMk id="13" creationId="{13A10602-4952-4BDB-82DA-E925DE6AA699}"/>
          </ac:spMkLst>
        </pc:spChg>
        <pc:spChg chg="add del mod">
          <ac:chgData name="Namgoong Young" userId="052a82b80e23089d" providerId="LiveId" clId="{B5A6F67F-EB36-412A-86A0-DAB6DD9EB627}" dt="2021-05-02T09:50:29.775" v="4714"/>
          <ac:spMkLst>
            <pc:docMk/>
            <pc:sldMk cId="1271421093" sldId="270"/>
            <ac:spMk id="14" creationId="{C8A2705E-19FB-4801-920E-4FC74BC19C32}"/>
          </ac:spMkLst>
        </pc:spChg>
        <pc:spChg chg="del mod">
          <ac:chgData name="Namgoong Young" userId="052a82b80e23089d" providerId="LiveId" clId="{B5A6F67F-EB36-412A-86A0-DAB6DD9EB627}" dt="2021-05-02T12:01:15.077" v="5965" actId="478"/>
          <ac:spMkLst>
            <pc:docMk/>
            <pc:sldMk cId="1271421093" sldId="270"/>
            <ac:spMk id="15" creationId="{EE350CA8-7725-4810-B038-4D786E0FDEE7}"/>
          </ac:spMkLst>
        </pc:spChg>
        <pc:spChg chg="add del mod">
          <ac:chgData name="Namgoong Young" userId="052a82b80e23089d" providerId="LiveId" clId="{B5A6F67F-EB36-412A-86A0-DAB6DD9EB627}" dt="2021-05-02T12:01:15.077" v="5965" actId="478"/>
          <ac:spMkLst>
            <pc:docMk/>
            <pc:sldMk cId="1271421093" sldId="270"/>
            <ac:spMk id="16" creationId="{30EC8B02-4E2C-4214-AF3C-80E81934EEAD}"/>
          </ac:spMkLst>
        </pc:spChg>
        <pc:spChg chg="add del mod">
          <ac:chgData name="Namgoong Young" userId="052a82b80e23089d" providerId="LiveId" clId="{B5A6F67F-EB36-412A-86A0-DAB6DD9EB627}" dt="2021-05-02T12:01:15.077" v="5965" actId="478"/>
          <ac:spMkLst>
            <pc:docMk/>
            <pc:sldMk cId="1271421093" sldId="270"/>
            <ac:spMk id="17" creationId="{0ADA02E1-2C6D-46F5-B5E7-2A56FA7A3A6C}"/>
          </ac:spMkLst>
        </pc:spChg>
        <pc:spChg chg="add mod">
          <ac:chgData name="Namgoong Young" userId="052a82b80e23089d" providerId="LiveId" clId="{B5A6F67F-EB36-412A-86A0-DAB6DD9EB627}" dt="2021-05-02T09:51:41.039" v="4723" actId="571"/>
          <ac:spMkLst>
            <pc:docMk/>
            <pc:sldMk cId="1271421093" sldId="270"/>
            <ac:spMk id="18" creationId="{463F73E0-1A30-42F7-B510-200A50F02840}"/>
          </ac:spMkLst>
        </pc:spChg>
        <pc:spChg chg="add del mod">
          <ac:chgData name="Namgoong Young" userId="052a82b80e23089d" providerId="LiveId" clId="{B5A6F67F-EB36-412A-86A0-DAB6DD9EB627}" dt="2021-05-02T12:01:15.077" v="5965" actId="478"/>
          <ac:spMkLst>
            <pc:docMk/>
            <pc:sldMk cId="1271421093" sldId="270"/>
            <ac:spMk id="19" creationId="{558B4AF2-016A-4850-B5B1-7015775A9483}"/>
          </ac:spMkLst>
        </pc:spChg>
        <pc:spChg chg="add del mod">
          <ac:chgData name="Namgoong Young" userId="052a82b80e23089d" providerId="LiveId" clId="{B5A6F67F-EB36-412A-86A0-DAB6DD9EB627}" dt="2021-05-02T12:01:15.077" v="5965" actId="478"/>
          <ac:spMkLst>
            <pc:docMk/>
            <pc:sldMk cId="1271421093" sldId="270"/>
            <ac:spMk id="20" creationId="{9AA7C7FD-5F43-4D26-8106-FC96D5B334B3}"/>
          </ac:spMkLst>
        </pc:spChg>
        <pc:spChg chg="add del mod">
          <ac:chgData name="Namgoong Young" userId="052a82b80e23089d" providerId="LiveId" clId="{B5A6F67F-EB36-412A-86A0-DAB6DD9EB627}" dt="2021-05-02T12:01:15.077" v="5965" actId="478"/>
          <ac:spMkLst>
            <pc:docMk/>
            <pc:sldMk cId="1271421093" sldId="270"/>
            <ac:spMk id="21" creationId="{0BA3C494-7784-45C4-8D80-EF4AD776D0EF}"/>
          </ac:spMkLst>
        </pc:spChg>
        <pc:spChg chg="add del mod">
          <ac:chgData name="Namgoong Young" userId="052a82b80e23089d" providerId="LiveId" clId="{B5A6F67F-EB36-412A-86A0-DAB6DD9EB627}" dt="2021-05-02T12:01:15.077" v="5965" actId="478"/>
          <ac:spMkLst>
            <pc:docMk/>
            <pc:sldMk cId="1271421093" sldId="270"/>
            <ac:spMk id="22" creationId="{8D295DB9-FBBE-4AB6-9AE3-B4CCAA073B40}"/>
          </ac:spMkLst>
        </pc:spChg>
        <pc:spChg chg="add del mod">
          <ac:chgData name="Namgoong Young" userId="052a82b80e23089d" providerId="LiveId" clId="{B5A6F67F-EB36-412A-86A0-DAB6DD9EB627}" dt="2021-05-02T12:01:15.077" v="5965" actId="478"/>
          <ac:spMkLst>
            <pc:docMk/>
            <pc:sldMk cId="1271421093" sldId="270"/>
            <ac:spMk id="23" creationId="{9CCB770B-ACEB-4539-821E-738FD49788E4}"/>
          </ac:spMkLst>
        </pc:spChg>
        <pc:spChg chg="add del mod">
          <ac:chgData name="Namgoong Young" userId="052a82b80e23089d" providerId="LiveId" clId="{B5A6F67F-EB36-412A-86A0-DAB6DD9EB627}" dt="2021-05-02T12:01:15.077" v="5965" actId="478"/>
          <ac:spMkLst>
            <pc:docMk/>
            <pc:sldMk cId="1271421093" sldId="270"/>
            <ac:spMk id="24" creationId="{445ED77E-4FA3-4364-BDA5-1500FB2C7E56}"/>
          </ac:spMkLst>
        </pc:spChg>
        <pc:spChg chg="add del mod">
          <ac:chgData name="Namgoong Young" userId="052a82b80e23089d" providerId="LiveId" clId="{B5A6F67F-EB36-412A-86A0-DAB6DD9EB627}" dt="2021-05-02T12:00:46.083" v="5960"/>
          <ac:spMkLst>
            <pc:docMk/>
            <pc:sldMk cId="1271421093" sldId="270"/>
            <ac:spMk id="25" creationId="{1D0AEA3A-B262-47FD-998C-488BAE4BE43E}"/>
          </ac:spMkLst>
        </pc:spChg>
        <pc:spChg chg="add mod">
          <ac:chgData name="Namgoong Young" userId="052a82b80e23089d" providerId="LiveId" clId="{B5A6F67F-EB36-412A-86A0-DAB6DD9EB627}" dt="2021-05-02T12:00:58.643" v="5963"/>
          <ac:spMkLst>
            <pc:docMk/>
            <pc:sldMk cId="1271421093" sldId="270"/>
            <ac:spMk id="26" creationId="{5E450A7A-242D-469A-A24C-6D55BB02303B}"/>
          </ac:spMkLst>
        </pc:spChg>
        <pc:spChg chg="mod">
          <ac:chgData name="Namgoong Young" userId="052a82b80e23089d" providerId="LiveId" clId="{B5A6F67F-EB36-412A-86A0-DAB6DD9EB627}" dt="2021-05-02T12:01:11.001" v="5964"/>
          <ac:spMkLst>
            <pc:docMk/>
            <pc:sldMk cId="1271421093" sldId="270"/>
            <ac:spMk id="31" creationId="{B9700AC9-36AF-471A-890E-B4F51201A9E5}"/>
          </ac:spMkLst>
        </pc:spChg>
        <pc:spChg chg="mod">
          <ac:chgData name="Namgoong Young" userId="052a82b80e23089d" providerId="LiveId" clId="{B5A6F67F-EB36-412A-86A0-DAB6DD9EB627}" dt="2021-05-02T12:01:11.001" v="5964"/>
          <ac:spMkLst>
            <pc:docMk/>
            <pc:sldMk cId="1271421093" sldId="270"/>
            <ac:spMk id="32" creationId="{B1F398D7-9682-4C28-B639-29F89AC5DA3B}"/>
          </ac:spMkLst>
        </pc:spChg>
        <pc:spChg chg="mod">
          <ac:chgData name="Namgoong Young" userId="052a82b80e23089d" providerId="LiveId" clId="{B5A6F67F-EB36-412A-86A0-DAB6DD9EB627}" dt="2021-05-02T12:03:21.301" v="5996" actId="20577"/>
          <ac:spMkLst>
            <pc:docMk/>
            <pc:sldMk cId="1271421093" sldId="270"/>
            <ac:spMk id="33" creationId="{E80222D0-B3DD-43A2-84FA-E0A146EA7273}"/>
          </ac:spMkLst>
        </pc:spChg>
        <pc:spChg chg="mod">
          <ac:chgData name="Namgoong Young" userId="052a82b80e23089d" providerId="LiveId" clId="{B5A6F67F-EB36-412A-86A0-DAB6DD9EB627}" dt="2021-05-02T12:01:11.001" v="5964"/>
          <ac:spMkLst>
            <pc:docMk/>
            <pc:sldMk cId="1271421093" sldId="270"/>
            <ac:spMk id="34" creationId="{0F905CEB-9CE0-4BB2-8BB5-CEE6933744E9}"/>
          </ac:spMkLst>
        </pc:spChg>
        <pc:spChg chg="mod">
          <ac:chgData name="Namgoong Young" userId="052a82b80e23089d" providerId="LiveId" clId="{B5A6F67F-EB36-412A-86A0-DAB6DD9EB627}" dt="2021-05-02T12:01:11.001" v="5964"/>
          <ac:spMkLst>
            <pc:docMk/>
            <pc:sldMk cId="1271421093" sldId="270"/>
            <ac:spMk id="35" creationId="{17F9085C-12A9-456F-A354-45F9BFB7D964}"/>
          </ac:spMkLst>
        </pc:spChg>
        <pc:spChg chg="mod">
          <ac:chgData name="Namgoong Young" userId="052a82b80e23089d" providerId="LiveId" clId="{B5A6F67F-EB36-412A-86A0-DAB6DD9EB627}" dt="2021-05-02T12:02:25.490" v="5982" actId="1076"/>
          <ac:spMkLst>
            <pc:docMk/>
            <pc:sldMk cId="1271421093" sldId="270"/>
            <ac:spMk id="36" creationId="{21A6721F-992D-4372-8093-15448B05F068}"/>
          </ac:spMkLst>
        </pc:spChg>
        <pc:spChg chg="mod">
          <ac:chgData name="Namgoong Young" userId="052a82b80e23089d" providerId="LiveId" clId="{B5A6F67F-EB36-412A-86A0-DAB6DD9EB627}" dt="2021-05-02T12:01:11.001" v="5964"/>
          <ac:spMkLst>
            <pc:docMk/>
            <pc:sldMk cId="1271421093" sldId="270"/>
            <ac:spMk id="37" creationId="{20EAD902-3471-4406-BB46-C19C88FBAE5A}"/>
          </ac:spMkLst>
        </pc:spChg>
        <pc:spChg chg="mod">
          <ac:chgData name="Namgoong Young" userId="052a82b80e23089d" providerId="LiveId" clId="{B5A6F67F-EB36-412A-86A0-DAB6DD9EB627}" dt="2021-05-02T12:01:11.001" v="5964"/>
          <ac:spMkLst>
            <pc:docMk/>
            <pc:sldMk cId="1271421093" sldId="270"/>
            <ac:spMk id="38" creationId="{3D69CDD8-490E-4169-8883-B4017F79960F}"/>
          </ac:spMkLst>
        </pc:spChg>
        <pc:spChg chg="mod">
          <ac:chgData name="Namgoong Young" userId="052a82b80e23089d" providerId="LiveId" clId="{B5A6F67F-EB36-412A-86A0-DAB6DD9EB627}" dt="2021-05-02T12:03:07.428" v="5989" actId="1076"/>
          <ac:spMkLst>
            <pc:docMk/>
            <pc:sldMk cId="1271421093" sldId="270"/>
            <ac:spMk id="39" creationId="{D9683EE1-DF05-47BC-9528-32E8F14B9D99}"/>
          </ac:spMkLst>
        </pc:spChg>
        <pc:spChg chg="add mod ord">
          <ac:chgData name="Namgoong Young" userId="052a82b80e23089d" providerId="LiveId" clId="{B5A6F67F-EB36-412A-86A0-DAB6DD9EB627}" dt="2021-05-02T12:03:44.053" v="6000" actId="167"/>
          <ac:spMkLst>
            <pc:docMk/>
            <pc:sldMk cId="1271421093" sldId="270"/>
            <ac:spMk id="40" creationId="{462E64B1-B765-4F8B-A58B-6196E15CFD3B}"/>
          </ac:spMkLst>
        </pc:spChg>
        <pc:grpChg chg="add mod">
          <ac:chgData name="Namgoong Young" userId="052a82b80e23089d" providerId="LiveId" clId="{B5A6F67F-EB36-412A-86A0-DAB6DD9EB627}" dt="2021-05-02T12:01:11.001" v="5964"/>
          <ac:grpSpMkLst>
            <pc:docMk/>
            <pc:sldMk cId="1271421093" sldId="270"/>
            <ac:grpSpMk id="27" creationId="{FB20C655-67F6-428A-BF35-DFDF3AAF81B0}"/>
          </ac:grpSpMkLst>
        </pc:grpChg>
        <pc:grpChg chg="mod">
          <ac:chgData name="Namgoong Young" userId="052a82b80e23089d" providerId="LiveId" clId="{B5A6F67F-EB36-412A-86A0-DAB6DD9EB627}" dt="2021-05-02T12:01:11.001" v="5964"/>
          <ac:grpSpMkLst>
            <pc:docMk/>
            <pc:sldMk cId="1271421093" sldId="270"/>
            <ac:grpSpMk id="28" creationId="{DB79647F-DA91-4BB3-8A52-85E0B8FE5BE0}"/>
          </ac:grpSpMkLst>
        </pc:grpChg>
        <pc:grpChg chg="mod">
          <ac:chgData name="Namgoong Young" userId="052a82b80e23089d" providerId="LiveId" clId="{B5A6F67F-EB36-412A-86A0-DAB6DD9EB627}" dt="2021-05-02T12:01:11.001" v="5964"/>
          <ac:grpSpMkLst>
            <pc:docMk/>
            <pc:sldMk cId="1271421093" sldId="270"/>
            <ac:grpSpMk id="29" creationId="{460AACD6-5D25-46E7-AC38-5A88D24FB62B}"/>
          </ac:grpSpMkLst>
        </pc:grpChg>
        <pc:grpChg chg="mod">
          <ac:chgData name="Namgoong Young" userId="052a82b80e23089d" providerId="LiveId" clId="{B5A6F67F-EB36-412A-86A0-DAB6DD9EB627}" dt="2021-05-02T12:01:11.001" v="5964"/>
          <ac:grpSpMkLst>
            <pc:docMk/>
            <pc:sldMk cId="1271421093" sldId="270"/>
            <ac:grpSpMk id="30" creationId="{9ACD4BD4-DB19-4F8C-881E-E3B3A36F070A}"/>
          </ac:grpSpMkLst>
        </pc:grpChg>
      </pc:sldChg>
      <pc:sldChg chg="modSp add del mod">
        <pc:chgData name="Namgoong Young" userId="052a82b80e23089d" providerId="LiveId" clId="{B5A6F67F-EB36-412A-86A0-DAB6DD9EB627}" dt="2021-05-02T08:48:50.825" v="2105" actId="47"/>
        <pc:sldMkLst>
          <pc:docMk/>
          <pc:sldMk cId="3393677158" sldId="270"/>
        </pc:sldMkLst>
        <pc:spChg chg="mod">
          <ac:chgData name="Namgoong Young" userId="052a82b80e23089d" providerId="LiveId" clId="{B5A6F67F-EB36-412A-86A0-DAB6DD9EB627}" dt="2021-05-02T08:46:40.344" v="1859" actId="20577"/>
          <ac:spMkLst>
            <pc:docMk/>
            <pc:sldMk cId="3393677158" sldId="270"/>
            <ac:spMk id="3" creationId="{BE039BFD-7FFA-4742-B2DF-0C53DCF6D7A6}"/>
          </ac:spMkLst>
        </pc:spChg>
      </pc:sldChg>
      <pc:sldChg chg="addSp delSp modSp add mod">
        <pc:chgData name="Namgoong Young" userId="052a82b80e23089d" providerId="LiveId" clId="{B5A6F67F-EB36-412A-86A0-DAB6DD9EB627}" dt="2021-05-02T12:04:34.139" v="6008" actId="11529"/>
        <pc:sldMkLst>
          <pc:docMk/>
          <pc:sldMk cId="1868072574" sldId="271"/>
        </pc:sldMkLst>
        <pc:spChg chg="mod">
          <ac:chgData name="Namgoong Young" userId="052a82b80e23089d" providerId="LiveId" clId="{B5A6F67F-EB36-412A-86A0-DAB6DD9EB627}" dt="2021-05-02T11:51:16.782" v="5744" actId="207"/>
          <ac:spMkLst>
            <pc:docMk/>
            <pc:sldMk cId="1868072574" sldId="271"/>
            <ac:spMk id="2" creationId="{DD408718-BC9D-4F0D-8B25-622D6D59F2B0}"/>
          </ac:spMkLst>
        </pc:spChg>
        <pc:spChg chg="del">
          <ac:chgData name="Namgoong Young" userId="052a82b80e23089d" providerId="LiveId" clId="{B5A6F67F-EB36-412A-86A0-DAB6DD9EB627}" dt="2021-05-02T11:15:18.395" v="5036" actId="478"/>
          <ac:spMkLst>
            <pc:docMk/>
            <pc:sldMk cId="1868072574" sldId="271"/>
            <ac:spMk id="5" creationId="{0D117CB1-481F-42E0-ACB6-651B89328C44}"/>
          </ac:spMkLst>
        </pc:spChg>
        <pc:spChg chg="add del mod">
          <ac:chgData name="Namgoong Young" userId="052a82b80e23089d" providerId="LiveId" clId="{B5A6F67F-EB36-412A-86A0-DAB6DD9EB627}" dt="2021-05-02T11:21:26.925" v="5192" actId="478"/>
          <ac:spMkLst>
            <pc:docMk/>
            <pc:sldMk cId="1868072574" sldId="271"/>
            <ac:spMk id="7" creationId="{A00CADBC-DF02-4539-9F72-72C03BD06B05}"/>
          </ac:spMkLst>
        </pc:spChg>
        <pc:spChg chg="add mod">
          <ac:chgData name="Namgoong Young" userId="052a82b80e23089d" providerId="LiveId" clId="{B5A6F67F-EB36-412A-86A0-DAB6DD9EB627}" dt="2021-05-02T11:24:06.668" v="5242" actId="12789"/>
          <ac:spMkLst>
            <pc:docMk/>
            <pc:sldMk cId="1868072574" sldId="271"/>
            <ac:spMk id="8" creationId="{2A9E6DA9-3F16-4A88-B46C-F8B401821782}"/>
          </ac:spMkLst>
        </pc:spChg>
        <pc:spChg chg="add mod">
          <ac:chgData name="Namgoong Young" userId="052a82b80e23089d" providerId="LiveId" clId="{B5A6F67F-EB36-412A-86A0-DAB6DD9EB627}" dt="2021-05-02T11:24:12.251" v="5243" actId="12789"/>
          <ac:spMkLst>
            <pc:docMk/>
            <pc:sldMk cId="1868072574" sldId="271"/>
            <ac:spMk id="10" creationId="{C0019730-D0DC-4C52-9BD9-B496844432D7}"/>
          </ac:spMkLst>
        </pc:spChg>
        <pc:spChg chg="add mod">
          <ac:chgData name="Namgoong Young" userId="052a82b80e23089d" providerId="LiveId" clId="{B5A6F67F-EB36-412A-86A0-DAB6DD9EB627}" dt="2021-05-02T11:24:16.483" v="5244" actId="12789"/>
          <ac:spMkLst>
            <pc:docMk/>
            <pc:sldMk cId="1868072574" sldId="271"/>
            <ac:spMk id="11" creationId="{D81ECB46-CAA9-406B-AC80-2623C1BA926E}"/>
          </ac:spMkLst>
        </pc:spChg>
        <pc:spChg chg="add mod">
          <ac:chgData name="Namgoong Young" userId="052a82b80e23089d" providerId="LiveId" clId="{B5A6F67F-EB36-412A-86A0-DAB6DD9EB627}" dt="2021-05-02T11:37:13.723" v="5563" actId="207"/>
          <ac:spMkLst>
            <pc:docMk/>
            <pc:sldMk cId="1868072574" sldId="271"/>
            <ac:spMk id="12" creationId="{11DA17EB-4FD6-44F4-9D4F-297CDAD74DAC}"/>
          </ac:spMkLst>
        </pc:spChg>
        <pc:spChg chg="add mod">
          <ac:chgData name="Namgoong Young" userId="052a82b80e23089d" providerId="LiveId" clId="{B5A6F67F-EB36-412A-86A0-DAB6DD9EB627}" dt="2021-05-02T11:37:27.961" v="5564" actId="207"/>
          <ac:spMkLst>
            <pc:docMk/>
            <pc:sldMk cId="1868072574" sldId="271"/>
            <ac:spMk id="13" creationId="{6EF1BDF4-72BA-41AA-AB80-061966A192CD}"/>
          </ac:spMkLst>
        </pc:spChg>
        <pc:spChg chg="add mod">
          <ac:chgData name="Namgoong Young" userId="052a82b80e23089d" providerId="LiveId" clId="{B5A6F67F-EB36-412A-86A0-DAB6DD9EB627}" dt="2021-05-02T11:37:27.961" v="5564" actId="207"/>
          <ac:spMkLst>
            <pc:docMk/>
            <pc:sldMk cId="1868072574" sldId="271"/>
            <ac:spMk id="14" creationId="{6C315367-152C-45EE-AE4C-8C3CDAB22A9A}"/>
          </ac:spMkLst>
        </pc:spChg>
        <pc:spChg chg="add mod">
          <ac:chgData name="Namgoong Young" userId="052a82b80e23089d" providerId="LiveId" clId="{B5A6F67F-EB36-412A-86A0-DAB6DD9EB627}" dt="2021-05-02T12:04:32.856" v="6005" actId="1076"/>
          <ac:spMkLst>
            <pc:docMk/>
            <pc:sldMk cId="1868072574" sldId="271"/>
            <ac:spMk id="15" creationId="{DEB2105A-E251-4EF6-8102-51F3D6922B71}"/>
          </ac:spMkLst>
        </pc:spChg>
        <pc:spChg chg="add mod">
          <ac:chgData name="Namgoong Young" userId="052a82b80e23089d" providerId="LiveId" clId="{B5A6F67F-EB36-412A-86A0-DAB6DD9EB627}" dt="2021-05-02T11:24:12.251" v="5243" actId="12789"/>
          <ac:spMkLst>
            <pc:docMk/>
            <pc:sldMk cId="1868072574" sldId="271"/>
            <ac:spMk id="16" creationId="{C9CDB4EE-0284-43C5-B3A5-0969E23FA47C}"/>
          </ac:spMkLst>
        </pc:spChg>
        <pc:spChg chg="add mod">
          <ac:chgData name="Namgoong Young" userId="052a82b80e23089d" providerId="LiveId" clId="{B5A6F67F-EB36-412A-86A0-DAB6DD9EB627}" dt="2021-05-02T11:24:16.483" v="5244" actId="12789"/>
          <ac:spMkLst>
            <pc:docMk/>
            <pc:sldMk cId="1868072574" sldId="271"/>
            <ac:spMk id="17" creationId="{D74BA025-DD5B-44D9-91BB-D07F3268552B}"/>
          </ac:spMkLst>
        </pc:spChg>
        <pc:spChg chg="add mod">
          <ac:chgData name="Namgoong Young" userId="052a82b80e23089d" providerId="LiveId" clId="{B5A6F67F-EB36-412A-86A0-DAB6DD9EB627}" dt="2021-05-02T11:16:54.993" v="5062"/>
          <ac:spMkLst>
            <pc:docMk/>
            <pc:sldMk cId="1868072574" sldId="271"/>
            <ac:spMk id="18" creationId="{3EA73C4B-F6AF-4D10-B6EF-27434441F5D9}"/>
          </ac:spMkLst>
        </pc:spChg>
        <pc:spChg chg="add del mod">
          <ac:chgData name="Namgoong Young" userId="052a82b80e23089d" providerId="LiveId" clId="{B5A6F67F-EB36-412A-86A0-DAB6DD9EB627}" dt="2021-05-02T11:21:16.246" v="5187" actId="478"/>
          <ac:spMkLst>
            <pc:docMk/>
            <pc:sldMk cId="1868072574" sldId="271"/>
            <ac:spMk id="19" creationId="{A560F79A-C93C-41E5-B0EF-135E0184A355}"/>
          </ac:spMkLst>
        </pc:spChg>
        <pc:spChg chg="add mod topLvl">
          <ac:chgData name="Namgoong Young" userId="052a82b80e23089d" providerId="LiveId" clId="{B5A6F67F-EB36-412A-86A0-DAB6DD9EB627}" dt="2021-05-02T11:45:46.411" v="5630" actId="164"/>
          <ac:spMkLst>
            <pc:docMk/>
            <pc:sldMk cId="1868072574" sldId="271"/>
            <ac:spMk id="20" creationId="{EF2E92A2-E4C6-4242-A3A8-227D4C6C1C51}"/>
          </ac:spMkLst>
        </pc:spChg>
        <pc:spChg chg="add mod topLvl">
          <ac:chgData name="Namgoong Young" userId="052a82b80e23089d" providerId="LiveId" clId="{B5A6F67F-EB36-412A-86A0-DAB6DD9EB627}" dt="2021-05-02T11:45:52.538" v="5632" actId="164"/>
          <ac:spMkLst>
            <pc:docMk/>
            <pc:sldMk cId="1868072574" sldId="271"/>
            <ac:spMk id="21" creationId="{59C26B55-CDDD-4D6E-AFC8-C50748CEC8AC}"/>
          </ac:spMkLst>
        </pc:spChg>
        <pc:spChg chg="add del mod topLvl">
          <ac:chgData name="Namgoong Young" userId="052a82b80e23089d" providerId="LiveId" clId="{B5A6F67F-EB36-412A-86A0-DAB6DD9EB627}" dt="2021-05-02T11:41:31.854" v="5593" actId="478"/>
          <ac:spMkLst>
            <pc:docMk/>
            <pc:sldMk cId="1868072574" sldId="271"/>
            <ac:spMk id="22" creationId="{77ED6142-54B2-4CD8-AA8C-A375BCCE4268}"/>
          </ac:spMkLst>
        </pc:spChg>
        <pc:spChg chg="add del mod">
          <ac:chgData name="Namgoong Young" userId="052a82b80e23089d" providerId="LiveId" clId="{B5A6F67F-EB36-412A-86A0-DAB6DD9EB627}" dt="2021-05-02T11:21:14.857" v="5186" actId="21"/>
          <ac:spMkLst>
            <pc:docMk/>
            <pc:sldMk cId="1868072574" sldId="271"/>
            <ac:spMk id="23" creationId="{3EBC2DE4-0AAA-4E0B-B630-C42C8D367059}"/>
          </ac:spMkLst>
        </pc:spChg>
        <pc:spChg chg="add del mod">
          <ac:chgData name="Namgoong Young" userId="052a82b80e23089d" providerId="LiveId" clId="{B5A6F67F-EB36-412A-86A0-DAB6DD9EB627}" dt="2021-05-02T11:21:24.238" v="5190" actId="478"/>
          <ac:spMkLst>
            <pc:docMk/>
            <pc:sldMk cId="1868072574" sldId="271"/>
            <ac:spMk id="24" creationId="{740C8D11-E573-43B3-84B2-DEFE99D2F330}"/>
          </ac:spMkLst>
        </pc:spChg>
        <pc:spChg chg="mod topLvl">
          <ac:chgData name="Namgoong Young" userId="052a82b80e23089d" providerId="LiveId" clId="{B5A6F67F-EB36-412A-86A0-DAB6DD9EB627}" dt="2021-05-02T11:44:02.900" v="5620" actId="1035"/>
          <ac:spMkLst>
            <pc:docMk/>
            <pc:sldMk cId="1868072574" sldId="271"/>
            <ac:spMk id="27" creationId="{D30033FF-5465-4669-BFBD-C9E808886839}"/>
          </ac:spMkLst>
        </pc:spChg>
        <pc:spChg chg="del mod">
          <ac:chgData name="Namgoong Young" userId="052a82b80e23089d" providerId="LiveId" clId="{B5A6F67F-EB36-412A-86A0-DAB6DD9EB627}" dt="2021-05-02T11:39:54.947" v="5577" actId="478"/>
          <ac:spMkLst>
            <pc:docMk/>
            <pc:sldMk cId="1868072574" sldId="271"/>
            <ac:spMk id="28" creationId="{886A147E-6EA3-4F27-884A-5394A16BB656}"/>
          </ac:spMkLst>
        </pc:spChg>
        <pc:spChg chg="add mod topLvl">
          <ac:chgData name="Namgoong Young" userId="052a82b80e23089d" providerId="LiveId" clId="{B5A6F67F-EB36-412A-86A0-DAB6DD9EB627}" dt="2021-05-02T11:47:42.253" v="5695"/>
          <ac:spMkLst>
            <pc:docMk/>
            <pc:sldMk cId="1868072574" sldId="271"/>
            <ac:spMk id="37" creationId="{AB202149-9251-449F-B462-AB21B73F2823}"/>
          </ac:spMkLst>
        </pc:spChg>
        <pc:spChg chg="add mod ord">
          <ac:chgData name="Namgoong Young" userId="052a82b80e23089d" providerId="LiveId" clId="{B5A6F67F-EB36-412A-86A0-DAB6DD9EB627}" dt="2021-05-02T11:42:15.626" v="5600" actId="164"/>
          <ac:spMkLst>
            <pc:docMk/>
            <pc:sldMk cId="1868072574" sldId="271"/>
            <ac:spMk id="41" creationId="{20F977CF-E66E-4071-AE6F-B6AF36B94E38}"/>
          </ac:spMkLst>
        </pc:spChg>
        <pc:spChg chg="add mod ord">
          <ac:chgData name="Namgoong Young" userId="052a82b80e23089d" providerId="LiveId" clId="{B5A6F67F-EB36-412A-86A0-DAB6DD9EB627}" dt="2021-05-02T11:45:46.411" v="5630" actId="164"/>
          <ac:spMkLst>
            <pc:docMk/>
            <pc:sldMk cId="1868072574" sldId="271"/>
            <ac:spMk id="42" creationId="{A6B5A2A8-0A9B-4595-91DE-92C0FF27A395}"/>
          </ac:spMkLst>
        </pc:spChg>
        <pc:grpChg chg="add del mod topLvl">
          <ac:chgData name="Namgoong Young" userId="052a82b80e23089d" providerId="LiveId" clId="{B5A6F67F-EB36-412A-86A0-DAB6DD9EB627}" dt="2021-05-02T11:41:29.495" v="5592" actId="165"/>
          <ac:grpSpMkLst>
            <pc:docMk/>
            <pc:sldMk cId="1868072574" sldId="271"/>
            <ac:grpSpMk id="25" creationId="{FFB4EB20-DC9A-439E-BAF2-48F298B02CD2}"/>
          </ac:grpSpMkLst>
        </pc:grpChg>
        <pc:grpChg chg="add del mod topLvl">
          <ac:chgData name="Namgoong Young" userId="052a82b80e23089d" providerId="LiveId" clId="{B5A6F67F-EB36-412A-86A0-DAB6DD9EB627}" dt="2021-05-02T11:39:54.947" v="5577" actId="478"/>
          <ac:grpSpMkLst>
            <pc:docMk/>
            <pc:sldMk cId="1868072574" sldId="271"/>
            <ac:grpSpMk id="26" creationId="{10E6290A-591C-43B3-9538-F8A5559128A3}"/>
          </ac:grpSpMkLst>
        </pc:grpChg>
        <pc:grpChg chg="add mod">
          <ac:chgData name="Namgoong Young" userId="052a82b80e23089d" providerId="LiveId" clId="{B5A6F67F-EB36-412A-86A0-DAB6DD9EB627}" dt="2021-05-02T11:22:00.884" v="5199" actId="164"/>
          <ac:grpSpMkLst>
            <pc:docMk/>
            <pc:sldMk cId="1868072574" sldId="271"/>
            <ac:grpSpMk id="29" creationId="{DACCD362-E973-4863-8281-57DB4F42D4DD}"/>
          </ac:grpSpMkLst>
        </pc:grpChg>
        <pc:grpChg chg="add mod">
          <ac:chgData name="Namgoong Young" userId="052a82b80e23089d" providerId="LiveId" clId="{B5A6F67F-EB36-412A-86A0-DAB6DD9EB627}" dt="2021-05-02T11:22:00.516" v="5198" actId="164"/>
          <ac:grpSpMkLst>
            <pc:docMk/>
            <pc:sldMk cId="1868072574" sldId="271"/>
            <ac:grpSpMk id="30" creationId="{36D5F863-BC13-4E4D-B779-321720CC09CD}"/>
          </ac:grpSpMkLst>
        </pc:grpChg>
        <pc:grpChg chg="add mod">
          <ac:chgData name="Namgoong Young" userId="052a82b80e23089d" providerId="LiveId" clId="{B5A6F67F-EB36-412A-86A0-DAB6DD9EB627}" dt="2021-05-02T11:22:00.304" v="5197" actId="164"/>
          <ac:grpSpMkLst>
            <pc:docMk/>
            <pc:sldMk cId="1868072574" sldId="271"/>
            <ac:grpSpMk id="31" creationId="{98D43EE0-DF81-4334-B7AC-A11118E8CD8A}"/>
          </ac:grpSpMkLst>
        </pc:grpChg>
        <pc:grpChg chg="add mod">
          <ac:chgData name="Namgoong Young" userId="052a82b80e23089d" providerId="LiveId" clId="{B5A6F67F-EB36-412A-86A0-DAB6DD9EB627}" dt="2021-05-02T11:23:14.787" v="5221" actId="164"/>
          <ac:grpSpMkLst>
            <pc:docMk/>
            <pc:sldMk cId="1868072574" sldId="271"/>
            <ac:grpSpMk id="32" creationId="{BD23BC74-9A7D-4CF8-BE3B-EC571D590961}"/>
          </ac:grpSpMkLst>
        </pc:grpChg>
        <pc:grpChg chg="add mod">
          <ac:chgData name="Namgoong Young" userId="052a82b80e23089d" providerId="LiveId" clId="{B5A6F67F-EB36-412A-86A0-DAB6DD9EB627}" dt="2021-05-02T11:23:14.787" v="5221" actId="164"/>
          <ac:grpSpMkLst>
            <pc:docMk/>
            <pc:sldMk cId="1868072574" sldId="271"/>
            <ac:grpSpMk id="33" creationId="{841F7D78-39B4-4B62-BCA8-7714C637FD39}"/>
          </ac:grpSpMkLst>
        </pc:grpChg>
        <pc:grpChg chg="add mod">
          <ac:chgData name="Namgoong Young" userId="052a82b80e23089d" providerId="LiveId" clId="{B5A6F67F-EB36-412A-86A0-DAB6DD9EB627}" dt="2021-05-02T11:23:14.787" v="5221" actId="164"/>
          <ac:grpSpMkLst>
            <pc:docMk/>
            <pc:sldMk cId="1868072574" sldId="271"/>
            <ac:grpSpMk id="34" creationId="{5D2EC77A-0DA2-4207-932A-1590BDAC31BF}"/>
          </ac:grpSpMkLst>
        </pc:grpChg>
        <pc:grpChg chg="add del mod">
          <ac:chgData name="Namgoong Young" userId="052a82b80e23089d" providerId="LiveId" clId="{B5A6F67F-EB36-412A-86A0-DAB6DD9EB627}" dt="2021-05-02T11:29:08.086" v="5467" actId="165"/>
          <ac:grpSpMkLst>
            <pc:docMk/>
            <pc:sldMk cId="1868072574" sldId="271"/>
            <ac:grpSpMk id="35" creationId="{7E4538C7-B995-4C9B-8E0F-D89E1470A9CD}"/>
          </ac:grpSpMkLst>
        </pc:grpChg>
        <pc:grpChg chg="add mod">
          <ac:chgData name="Namgoong Young" userId="052a82b80e23089d" providerId="LiveId" clId="{B5A6F67F-EB36-412A-86A0-DAB6DD9EB627}" dt="2021-05-02T11:23:18.559" v="5222" actId="12788"/>
          <ac:grpSpMkLst>
            <pc:docMk/>
            <pc:sldMk cId="1868072574" sldId="271"/>
            <ac:grpSpMk id="36" creationId="{B5C04454-3540-42CC-9B00-4A9F9F5060DC}"/>
          </ac:grpSpMkLst>
        </pc:grpChg>
        <pc:grpChg chg="add del mod topLvl">
          <ac:chgData name="Namgoong Young" userId="052a82b80e23089d" providerId="LiveId" clId="{B5A6F67F-EB36-412A-86A0-DAB6DD9EB627}" dt="2021-05-02T11:41:26.518" v="5591" actId="165"/>
          <ac:grpSpMkLst>
            <pc:docMk/>
            <pc:sldMk cId="1868072574" sldId="271"/>
            <ac:grpSpMk id="38" creationId="{0B2C4DEB-26E6-4505-9DE0-DDAA42158AA0}"/>
          </ac:grpSpMkLst>
        </pc:grpChg>
        <pc:grpChg chg="add del mod topLvl">
          <ac:chgData name="Namgoong Young" userId="052a82b80e23089d" providerId="LiveId" clId="{B5A6F67F-EB36-412A-86A0-DAB6DD9EB627}" dt="2021-05-02T11:40:38.141" v="5584" actId="165"/>
          <ac:grpSpMkLst>
            <pc:docMk/>
            <pc:sldMk cId="1868072574" sldId="271"/>
            <ac:grpSpMk id="39" creationId="{5E4C35E7-8C04-4EB4-B9D4-407B8275E335}"/>
          </ac:grpSpMkLst>
        </pc:grpChg>
        <pc:grpChg chg="add del mod">
          <ac:chgData name="Namgoong Young" userId="052a82b80e23089d" providerId="LiveId" clId="{B5A6F67F-EB36-412A-86A0-DAB6DD9EB627}" dt="2021-05-02T11:40:26.164" v="5582" actId="165"/>
          <ac:grpSpMkLst>
            <pc:docMk/>
            <pc:sldMk cId="1868072574" sldId="271"/>
            <ac:grpSpMk id="40" creationId="{C9C078C9-5B3A-48A9-863C-BCE1AB2BAC4E}"/>
          </ac:grpSpMkLst>
        </pc:grpChg>
        <pc:grpChg chg="add mod">
          <ac:chgData name="Namgoong Young" userId="052a82b80e23089d" providerId="LiveId" clId="{B5A6F67F-EB36-412A-86A0-DAB6DD9EB627}" dt="2021-05-02T11:45:52.538" v="5632" actId="164"/>
          <ac:grpSpMkLst>
            <pc:docMk/>
            <pc:sldMk cId="1868072574" sldId="271"/>
            <ac:grpSpMk id="43" creationId="{F4DFF1DE-0D66-4B9B-B0E6-B84A95C78D98}"/>
          </ac:grpSpMkLst>
        </pc:grpChg>
        <pc:grpChg chg="add mod">
          <ac:chgData name="Namgoong Young" userId="052a82b80e23089d" providerId="LiveId" clId="{B5A6F67F-EB36-412A-86A0-DAB6DD9EB627}" dt="2021-05-02T11:45:47.538" v="5631" actId="164"/>
          <ac:grpSpMkLst>
            <pc:docMk/>
            <pc:sldMk cId="1868072574" sldId="271"/>
            <ac:grpSpMk id="44" creationId="{E7728193-1AEB-47C0-99FB-D50EEBB48263}"/>
          </ac:grpSpMkLst>
        </pc:grpChg>
        <pc:grpChg chg="add mod">
          <ac:chgData name="Namgoong Young" userId="052a82b80e23089d" providerId="LiveId" clId="{B5A6F67F-EB36-412A-86A0-DAB6DD9EB627}" dt="2021-05-02T11:45:46.411" v="5630" actId="164"/>
          <ac:grpSpMkLst>
            <pc:docMk/>
            <pc:sldMk cId="1868072574" sldId="271"/>
            <ac:grpSpMk id="45" creationId="{6783E7DA-9997-4195-8CE0-BCC15A8B7D13}"/>
          </ac:grpSpMkLst>
        </pc:grpChg>
        <pc:grpChg chg="add mod">
          <ac:chgData name="Namgoong Young" userId="052a82b80e23089d" providerId="LiveId" clId="{B5A6F67F-EB36-412A-86A0-DAB6DD9EB627}" dt="2021-05-02T11:45:47.538" v="5631" actId="164"/>
          <ac:grpSpMkLst>
            <pc:docMk/>
            <pc:sldMk cId="1868072574" sldId="271"/>
            <ac:grpSpMk id="46" creationId="{36922116-CD36-4260-9EA5-7D3288F2FD17}"/>
          </ac:grpSpMkLst>
        </pc:grpChg>
        <pc:grpChg chg="add mod">
          <ac:chgData name="Namgoong Young" userId="052a82b80e23089d" providerId="LiveId" clId="{B5A6F67F-EB36-412A-86A0-DAB6DD9EB627}" dt="2021-05-02T11:45:52.538" v="5632" actId="164"/>
          <ac:grpSpMkLst>
            <pc:docMk/>
            <pc:sldMk cId="1868072574" sldId="271"/>
            <ac:grpSpMk id="47" creationId="{A8FD9778-9036-41F0-880A-4A0EC3AE0BBA}"/>
          </ac:grpSpMkLst>
        </pc:grpChg>
        <pc:cxnChg chg="add del mod">
          <ac:chgData name="Namgoong Young" userId="052a82b80e23089d" providerId="LiveId" clId="{B5A6F67F-EB36-412A-86A0-DAB6DD9EB627}" dt="2021-05-02T12:04:34.139" v="6008" actId="11529"/>
          <ac:cxnSpMkLst>
            <pc:docMk/>
            <pc:sldMk cId="1868072574" sldId="271"/>
            <ac:cxnSpMk id="49" creationId="{AB3C81CD-B9B1-408A-805C-50524574FFC8}"/>
          </ac:cxnSpMkLst>
        </pc:cxnChg>
      </pc:sldChg>
      <pc:sldChg chg="delSp add del mod">
        <pc:chgData name="Namgoong Young" userId="052a82b80e23089d" providerId="LiveId" clId="{B5A6F67F-EB36-412A-86A0-DAB6DD9EB627}" dt="2021-05-02T11:55:28.847" v="5789" actId="47"/>
        <pc:sldMkLst>
          <pc:docMk/>
          <pc:sldMk cId="859110558" sldId="272"/>
        </pc:sldMkLst>
        <pc:spChg chg="del">
          <ac:chgData name="Namgoong Young" userId="052a82b80e23089d" providerId="LiveId" clId="{B5A6F67F-EB36-412A-86A0-DAB6DD9EB627}" dt="2021-05-02T11:52:24.186" v="5747" actId="478"/>
          <ac:spMkLst>
            <pc:docMk/>
            <pc:sldMk cId="859110558" sldId="272"/>
            <ac:spMk id="8" creationId="{79F1EDCA-5634-44B0-AC7A-B25FCC941AA6}"/>
          </ac:spMkLst>
        </pc:spChg>
      </pc:sldChg>
      <pc:sldChg chg="add del">
        <pc:chgData name="Namgoong Young" userId="052a82b80e23089d" providerId="LiveId" clId="{B5A6F67F-EB36-412A-86A0-DAB6DD9EB627}" dt="2021-05-02T11:58:33.737" v="5832" actId="47"/>
        <pc:sldMkLst>
          <pc:docMk/>
          <pc:sldMk cId="1352868124" sldId="272"/>
        </pc:sldMkLst>
      </pc:sldChg>
      <pc:sldChg chg="add del mod modShow">
        <pc:chgData name="Namgoong Young" userId="052a82b80e23089d" providerId="LiveId" clId="{B5A6F67F-EB36-412A-86A0-DAB6DD9EB627}" dt="2021-05-02T12:02:45.740" v="5987" actId="47"/>
        <pc:sldMkLst>
          <pc:docMk/>
          <pc:sldMk cId="1425016240" sldId="272"/>
        </pc:sldMkLst>
      </pc:sldChg>
      <pc:sldChg chg="new del">
        <pc:chgData name="Namgoong Young" userId="052a82b80e23089d" providerId="LiveId" clId="{B5A6F67F-EB36-412A-86A0-DAB6DD9EB627}" dt="2021-05-02T12:15:13.221" v="6171" actId="47"/>
        <pc:sldMkLst>
          <pc:docMk/>
          <pc:sldMk cId="1612553231" sldId="272"/>
        </pc:sldMkLst>
      </pc:sldChg>
      <pc:sldChg chg="add del">
        <pc:chgData name="Namgoong Young" userId="052a82b80e23089d" providerId="LiveId" clId="{B5A6F67F-EB36-412A-86A0-DAB6DD9EB627}" dt="2021-05-02T11:48:34.246" v="5700" actId="47"/>
        <pc:sldMkLst>
          <pc:docMk/>
          <pc:sldMk cId="2351261719" sldId="272"/>
        </pc:sldMkLst>
      </pc:sldChg>
      <pc:sldChg chg="delSp add del mod">
        <pc:chgData name="Namgoong Young" userId="052a82b80e23089d" providerId="LiveId" clId="{B5A6F67F-EB36-412A-86A0-DAB6DD9EB627}" dt="2021-05-02T11:37:49.484" v="5566" actId="47"/>
        <pc:sldMkLst>
          <pc:docMk/>
          <pc:sldMk cId="3473344649" sldId="272"/>
        </pc:sldMkLst>
        <pc:spChg chg="del">
          <ac:chgData name="Namgoong Young" userId="052a82b80e23089d" providerId="LiveId" clId="{B5A6F67F-EB36-412A-86A0-DAB6DD9EB627}" dt="2021-05-02T11:15:06.667" v="5033" actId="21"/>
          <ac:spMkLst>
            <pc:docMk/>
            <pc:sldMk cId="3473344649" sldId="272"/>
            <ac:spMk id="15" creationId="{EE350CA8-7725-4810-B038-4D786E0FDEE7}"/>
          </ac:spMkLst>
        </pc:spChg>
        <pc:spChg chg="del">
          <ac:chgData name="Namgoong Young" userId="052a82b80e23089d" providerId="LiveId" clId="{B5A6F67F-EB36-412A-86A0-DAB6DD9EB627}" dt="2021-05-02T11:15:06.667" v="5033" actId="21"/>
          <ac:spMkLst>
            <pc:docMk/>
            <pc:sldMk cId="3473344649" sldId="272"/>
            <ac:spMk id="16" creationId="{30EC8B02-4E2C-4214-AF3C-80E81934EEAD}"/>
          </ac:spMkLst>
        </pc:spChg>
        <pc:spChg chg="del">
          <ac:chgData name="Namgoong Young" userId="052a82b80e23089d" providerId="LiveId" clId="{B5A6F67F-EB36-412A-86A0-DAB6DD9EB627}" dt="2021-05-02T11:15:06.667" v="5033" actId="21"/>
          <ac:spMkLst>
            <pc:docMk/>
            <pc:sldMk cId="3473344649" sldId="272"/>
            <ac:spMk id="17" creationId="{0ADA02E1-2C6D-46F5-B5E7-2A56FA7A3A6C}"/>
          </ac:spMkLst>
        </pc:spChg>
        <pc:spChg chg="del">
          <ac:chgData name="Namgoong Young" userId="052a82b80e23089d" providerId="LiveId" clId="{B5A6F67F-EB36-412A-86A0-DAB6DD9EB627}" dt="2021-05-02T11:15:06.667" v="5033" actId="21"/>
          <ac:spMkLst>
            <pc:docMk/>
            <pc:sldMk cId="3473344649" sldId="272"/>
            <ac:spMk id="19" creationId="{558B4AF2-016A-4850-B5B1-7015775A9483}"/>
          </ac:spMkLst>
        </pc:spChg>
        <pc:spChg chg="del">
          <ac:chgData name="Namgoong Young" userId="052a82b80e23089d" providerId="LiveId" clId="{B5A6F67F-EB36-412A-86A0-DAB6DD9EB627}" dt="2021-05-02T11:15:06.667" v="5033" actId="21"/>
          <ac:spMkLst>
            <pc:docMk/>
            <pc:sldMk cId="3473344649" sldId="272"/>
            <ac:spMk id="20" creationId="{9AA7C7FD-5F43-4D26-8106-FC96D5B334B3}"/>
          </ac:spMkLst>
        </pc:spChg>
        <pc:spChg chg="del">
          <ac:chgData name="Namgoong Young" userId="052a82b80e23089d" providerId="LiveId" clId="{B5A6F67F-EB36-412A-86A0-DAB6DD9EB627}" dt="2021-05-02T11:15:06.667" v="5033" actId="21"/>
          <ac:spMkLst>
            <pc:docMk/>
            <pc:sldMk cId="3473344649" sldId="272"/>
            <ac:spMk id="21" creationId="{0BA3C494-7784-45C4-8D80-EF4AD776D0EF}"/>
          </ac:spMkLst>
        </pc:spChg>
        <pc:spChg chg="del">
          <ac:chgData name="Namgoong Young" userId="052a82b80e23089d" providerId="LiveId" clId="{B5A6F67F-EB36-412A-86A0-DAB6DD9EB627}" dt="2021-05-02T11:15:06.667" v="5033" actId="21"/>
          <ac:spMkLst>
            <pc:docMk/>
            <pc:sldMk cId="3473344649" sldId="272"/>
            <ac:spMk id="22" creationId="{8D295DB9-FBBE-4AB6-9AE3-B4CCAA073B40}"/>
          </ac:spMkLst>
        </pc:spChg>
        <pc:spChg chg="del">
          <ac:chgData name="Namgoong Young" userId="052a82b80e23089d" providerId="LiveId" clId="{B5A6F67F-EB36-412A-86A0-DAB6DD9EB627}" dt="2021-05-02T11:15:06.667" v="5033" actId="21"/>
          <ac:spMkLst>
            <pc:docMk/>
            <pc:sldMk cId="3473344649" sldId="272"/>
            <ac:spMk id="23" creationId="{9CCB770B-ACEB-4539-821E-738FD49788E4}"/>
          </ac:spMkLst>
        </pc:spChg>
        <pc:spChg chg="del">
          <ac:chgData name="Namgoong Young" userId="052a82b80e23089d" providerId="LiveId" clId="{B5A6F67F-EB36-412A-86A0-DAB6DD9EB627}" dt="2021-05-02T11:15:06.667" v="5033" actId="21"/>
          <ac:spMkLst>
            <pc:docMk/>
            <pc:sldMk cId="3473344649" sldId="272"/>
            <ac:spMk id="24" creationId="{445ED77E-4FA3-4364-BDA5-1500FB2C7E56}"/>
          </ac:spMkLst>
        </pc:spChg>
      </pc:sldChg>
      <pc:sldChg chg="add del">
        <pc:chgData name="Namgoong Young" userId="052a82b80e23089d" providerId="LiveId" clId="{B5A6F67F-EB36-412A-86A0-DAB6DD9EB627}" dt="2021-05-02T11:57:21.269" v="5815" actId="47"/>
        <pc:sldMkLst>
          <pc:docMk/>
          <pc:sldMk cId="3706246731" sldId="272"/>
        </pc:sldMkLst>
      </pc:sldChg>
      <pc:sldChg chg="add del">
        <pc:chgData name="Namgoong Young" userId="052a82b80e23089d" providerId="LiveId" clId="{B5A6F67F-EB36-412A-86A0-DAB6DD9EB627}" dt="2021-05-02T12:03:34.222" v="5997" actId="47"/>
        <pc:sldMkLst>
          <pc:docMk/>
          <pc:sldMk cId="3570502591" sldId="273"/>
        </pc:sldMkLst>
      </pc:sldChg>
      <pc:sldChg chg="delSp new del mod ord setBg">
        <pc:chgData name="Namgoong Young" userId="052a82b80e23089d" providerId="LiveId" clId="{B5A6F67F-EB36-412A-86A0-DAB6DD9EB627}" dt="2021-05-02T12:18:12.622" v="6178" actId="47"/>
        <pc:sldMkLst>
          <pc:docMk/>
          <pc:sldMk cId="4011429066" sldId="273"/>
        </pc:sldMkLst>
        <pc:spChg chg="del">
          <ac:chgData name="Namgoong Young" userId="052a82b80e23089d" providerId="LiveId" clId="{B5A6F67F-EB36-412A-86A0-DAB6DD9EB627}" dt="2021-05-02T12:15:15.853" v="6172" actId="478"/>
          <ac:spMkLst>
            <pc:docMk/>
            <pc:sldMk cId="4011429066" sldId="273"/>
            <ac:spMk id="2" creationId="{43E17BCC-D023-4E14-A694-A860A7945B61}"/>
          </ac:spMkLst>
        </pc:spChg>
      </pc:sldChg>
      <pc:sldChg chg="modSp add mod setBg">
        <pc:chgData name="Namgoong Young" userId="052a82b80e23089d" providerId="LiveId" clId="{B5A6F67F-EB36-412A-86A0-DAB6DD9EB627}" dt="2021-05-02T12:18:41.792" v="6203" actId="12788"/>
        <pc:sldMkLst>
          <pc:docMk/>
          <pc:sldMk cId="290261796" sldId="274"/>
        </pc:sldMkLst>
        <pc:spChg chg="mod">
          <ac:chgData name="Namgoong Young" userId="052a82b80e23089d" providerId="LiveId" clId="{B5A6F67F-EB36-412A-86A0-DAB6DD9EB627}" dt="2021-05-02T12:18:41.792" v="6203" actId="12788"/>
          <ac:spMkLst>
            <pc:docMk/>
            <pc:sldMk cId="290261796" sldId="274"/>
            <ac:spMk id="3" creationId="{A9F5FABA-E357-4CA6-9515-ACC61AECDFEE}"/>
          </ac:spMkLst>
        </pc:spChg>
        <pc:cxnChg chg="mod">
          <ac:chgData name="Namgoong Young" userId="052a82b80e23089d" providerId="LiveId" clId="{B5A6F67F-EB36-412A-86A0-DAB6DD9EB627}" dt="2021-05-02T12:18:41.792" v="6203" actId="12788"/>
          <ac:cxnSpMkLst>
            <pc:docMk/>
            <pc:sldMk cId="290261796" sldId="274"/>
            <ac:cxnSpMk id="5" creationId="{F391C2AA-CDDD-4916-8452-F95F1DE99178}"/>
          </ac:cxnSpMkLst>
        </pc:cxnChg>
        <pc:cxnChg chg="mod">
          <ac:chgData name="Namgoong Young" userId="052a82b80e23089d" providerId="LiveId" clId="{B5A6F67F-EB36-412A-86A0-DAB6DD9EB627}" dt="2021-05-02T12:18:41.792" v="6203" actId="12788"/>
          <ac:cxnSpMkLst>
            <pc:docMk/>
            <pc:sldMk cId="290261796" sldId="274"/>
            <ac:cxnSpMk id="7" creationId="{320F6A0E-CCD0-4B63-9728-B0456D18D71D}"/>
          </ac:cxnSpMkLst>
        </pc:cxnChg>
      </pc:sldChg>
      <pc:sldChg chg="addSp delSp modSp add mod">
        <pc:chgData name="Namgoong Young" userId="052a82b80e23089d" providerId="LiveId" clId="{B5A6F67F-EB36-412A-86A0-DAB6DD9EB627}" dt="2021-05-02T12:51:18.104" v="6648" actId="1036"/>
        <pc:sldMkLst>
          <pc:docMk/>
          <pc:sldMk cId="1937928673" sldId="275"/>
        </pc:sldMkLst>
        <pc:spChg chg="mod">
          <ac:chgData name="Namgoong Young" userId="052a82b80e23089d" providerId="LiveId" clId="{B5A6F67F-EB36-412A-86A0-DAB6DD9EB627}" dt="2021-05-02T12:19:33.583" v="6218" actId="14100"/>
          <ac:spMkLst>
            <pc:docMk/>
            <pc:sldMk cId="1937928673" sldId="275"/>
            <ac:spMk id="2" creationId="{A407D465-43F0-4A7A-A4F6-AAA745C1458E}"/>
          </ac:spMkLst>
        </pc:spChg>
        <pc:spChg chg="add mod">
          <ac:chgData name="Namgoong Young" userId="052a82b80e23089d" providerId="LiveId" clId="{B5A6F67F-EB36-412A-86A0-DAB6DD9EB627}" dt="2021-05-02T12:50:45.041" v="6639" actId="21"/>
          <ac:spMkLst>
            <pc:docMk/>
            <pc:sldMk cId="1937928673" sldId="275"/>
            <ac:spMk id="3" creationId="{D60879D7-EEF2-4ECF-B074-D23FF6E9CECB}"/>
          </ac:spMkLst>
        </pc:spChg>
        <pc:spChg chg="del mod topLvl">
          <ac:chgData name="Namgoong Young" userId="052a82b80e23089d" providerId="LiveId" clId="{B5A6F67F-EB36-412A-86A0-DAB6DD9EB627}" dt="2021-05-02T12:23:15.193" v="6288" actId="478"/>
          <ac:spMkLst>
            <pc:docMk/>
            <pc:sldMk cId="1937928673" sldId="275"/>
            <ac:spMk id="4" creationId="{FCFACEA1-A49B-48D7-931D-72536E289844}"/>
          </ac:spMkLst>
        </pc:spChg>
        <pc:spChg chg="add del">
          <ac:chgData name="Namgoong Young" userId="052a82b80e23089d" providerId="LiveId" clId="{B5A6F67F-EB36-412A-86A0-DAB6DD9EB627}" dt="2021-05-02T12:47:21.257" v="6604" actId="11529"/>
          <ac:spMkLst>
            <pc:docMk/>
            <pc:sldMk cId="1937928673" sldId="275"/>
            <ac:spMk id="6" creationId="{55729BCF-A2D1-46EE-9E2E-A9F4A5E627CE}"/>
          </ac:spMkLst>
        </pc:spChg>
        <pc:spChg chg="del topLvl">
          <ac:chgData name="Namgoong Young" userId="052a82b80e23089d" providerId="LiveId" clId="{B5A6F67F-EB36-412A-86A0-DAB6DD9EB627}" dt="2021-05-02T12:20:16.115" v="6219" actId="478"/>
          <ac:spMkLst>
            <pc:docMk/>
            <pc:sldMk cId="1937928673" sldId="275"/>
            <ac:spMk id="9" creationId="{4811FEB9-F7A4-461F-8225-790644388597}"/>
          </ac:spMkLst>
        </pc:spChg>
        <pc:spChg chg="add mod ord">
          <ac:chgData name="Namgoong Young" userId="052a82b80e23089d" providerId="LiveId" clId="{B5A6F67F-EB36-412A-86A0-DAB6DD9EB627}" dt="2021-05-02T12:50:18.011" v="6631" actId="164"/>
          <ac:spMkLst>
            <pc:docMk/>
            <pc:sldMk cId="1937928673" sldId="275"/>
            <ac:spMk id="12" creationId="{6804B432-25A1-4C63-ADD6-3FFC03D15E11}"/>
          </ac:spMkLst>
        </pc:spChg>
        <pc:spChg chg="add mod">
          <ac:chgData name="Namgoong Young" userId="052a82b80e23089d" providerId="LiveId" clId="{B5A6F67F-EB36-412A-86A0-DAB6DD9EB627}" dt="2021-05-02T12:51:18.104" v="6648" actId="1036"/>
          <ac:spMkLst>
            <pc:docMk/>
            <pc:sldMk cId="1937928673" sldId="275"/>
            <ac:spMk id="14" creationId="{FB432F38-8171-4B29-BA0C-594005FD25D5}"/>
          </ac:spMkLst>
        </pc:spChg>
        <pc:grpChg chg="del">
          <ac:chgData name="Namgoong Young" userId="052a82b80e23089d" providerId="LiveId" clId="{B5A6F67F-EB36-412A-86A0-DAB6DD9EB627}" dt="2021-05-02T12:20:16.115" v="6219" actId="478"/>
          <ac:grpSpMkLst>
            <pc:docMk/>
            <pc:sldMk cId="1937928673" sldId="275"/>
            <ac:grpSpMk id="11" creationId="{2DA7DCF6-12AF-4BFA-BE35-983110103C59}"/>
          </ac:grpSpMkLst>
        </pc:grpChg>
        <pc:grpChg chg="add mod">
          <ac:chgData name="Namgoong Young" userId="052a82b80e23089d" providerId="LiveId" clId="{B5A6F67F-EB36-412A-86A0-DAB6DD9EB627}" dt="2021-05-02T12:51:08.261" v="6646" actId="164"/>
          <ac:grpSpMkLst>
            <pc:docMk/>
            <pc:sldMk cId="1937928673" sldId="275"/>
            <ac:grpSpMk id="13" creationId="{54060831-9399-4051-B35E-FC1203A7D679}"/>
          </ac:grpSpMkLst>
        </pc:grpChg>
        <pc:grpChg chg="add mod">
          <ac:chgData name="Namgoong Young" userId="052a82b80e23089d" providerId="LiveId" clId="{B5A6F67F-EB36-412A-86A0-DAB6DD9EB627}" dt="2021-05-02T12:51:08.261" v="6646" actId="164"/>
          <ac:grpSpMkLst>
            <pc:docMk/>
            <pc:sldMk cId="1937928673" sldId="275"/>
            <ac:grpSpMk id="15" creationId="{FB31D966-30FA-4C8A-B62B-A02EF632FDD6}"/>
          </ac:grpSpMkLst>
        </pc:grpChg>
        <pc:graphicFrameChg chg="add del mod modGraphic">
          <ac:chgData name="Namgoong Young" userId="052a82b80e23089d" providerId="LiveId" clId="{B5A6F67F-EB36-412A-86A0-DAB6DD9EB627}" dt="2021-05-02T12:31:32.926" v="6431" actId="20577"/>
          <ac:graphicFrameMkLst>
            <pc:docMk/>
            <pc:sldMk cId="1937928673" sldId="275"/>
            <ac:graphicFrameMk id="5" creationId="{461D006A-D66C-4BE9-8AC5-785EEF93394C}"/>
          </ac:graphicFrameMkLst>
        </pc:graphicFrameChg>
        <pc:graphicFrameChg chg="del">
          <ac:chgData name="Namgoong Young" userId="052a82b80e23089d" providerId="LiveId" clId="{B5A6F67F-EB36-412A-86A0-DAB6DD9EB627}" dt="2021-05-02T12:23:33.633" v="6291" actId="478"/>
          <ac:graphicFrameMkLst>
            <pc:docMk/>
            <pc:sldMk cId="1937928673" sldId="275"/>
            <ac:graphicFrameMk id="7" creationId="{56435186-2EE5-4C1F-8D50-0F6E858C356B}"/>
          </ac:graphicFrameMkLst>
        </pc:graphicFrameChg>
        <pc:graphicFrameChg chg="mod modGraphic">
          <ac:chgData name="Namgoong Young" userId="052a82b80e23089d" providerId="LiveId" clId="{B5A6F67F-EB36-412A-86A0-DAB6DD9EB627}" dt="2021-05-02T12:30:32.514" v="6424" actId="207"/>
          <ac:graphicFrameMkLst>
            <pc:docMk/>
            <pc:sldMk cId="1937928673" sldId="275"/>
            <ac:graphicFrameMk id="8" creationId="{F7887F72-4A1D-4F1D-B032-AE38EE6FEB09}"/>
          </ac:graphicFrameMkLst>
        </pc:graphicFrameChg>
        <pc:graphicFrameChg chg="add mod modGraphic">
          <ac:chgData name="Namgoong Young" userId="052a82b80e23089d" providerId="LiveId" clId="{B5A6F67F-EB36-412A-86A0-DAB6DD9EB627}" dt="2021-05-02T12:32:04.564" v="6447" actId="20577"/>
          <ac:graphicFrameMkLst>
            <pc:docMk/>
            <pc:sldMk cId="1937928673" sldId="275"/>
            <ac:graphicFrameMk id="10" creationId="{BF31E85B-EFF4-4EFC-9C5E-896124DBA84C}"/>
          </ac:graphicFrameMkLst>
        </pc:graphicFrameChg>
      </pc:sldChg>
      <pc:sldChg chg="modSp add mod">
        <pc:chgData name="Namgoong Young" userId="052a82b80e23089d" providerId="LiveId" clId="{B5A6F67F-EB36-412A-86A0-DAB6DD9EB627}" dt="2021-05-02T12:49:48.195" v="6628" actId="20577"/>
        <pc:sldMkLst>
          <pc:docMk/>
          <pc:sldMk cId="1954827751" sldId="276"/>
        </pc:sldMkLst>
        <pc:spChg chg="mod">
          <ac:chgData name="Namgoong Young" userId="052a82b80e23089d" providerId="LiveId" clId="{B5A6F67F-EB36-412A-86A0-DAB6DD9EB627}" dt="2021-05-02T12:34:07.032" v="6454" actId="20577"/>
          <ac:spMkLst>
            <pc:docMk/>
            <pc:sldMk cId="1954827751" sldId="276"/>
            <ac:spMk id="2" creationId="{A407D465-43F0-4A7A-A4F6-AAA745C1458E}"/>
          </ac:spMkLst>
        </pc:spChg>
        <pc:graphicFrameChg chg="mod modGraphic">
          <ac:chgData name="Namgoong Young" userId="052a82b80e23089d" providerId="LiveId" clId="{B5A6F67F-EB36-412A-86A0-DAB6DD9EB627}" dt="2021-05-02T12:37:46.337" v="6526" actId="20577"/>
          <ac:graphicFrameMkLst>
            <pc:docMk/>
            <pc:sldMk cId="1954827751" sldId="276"/>
            <ac:graphicFrameMk id="5" creationId="{461D006A-D66C-4BE9-8AC5-785EEF93394C}"/>
          </ac:graphicFrameMkLst>
        </pc:graphicFrameChg>
        <pc:graphicFrameChg chg="mod modGraphic">
          <ac:chgData name="Namgoong Young" userId="052a82b80e23089d" providerId="LiveId" clId="{B5A6F67F-EB36-412A-86A0-DAB6DD9EB627}" dt="2021-05-02T12:36:11.965" v="6500"/>
          <ac:graphicFrameMkLst>
            <pc:docMk/>
            <pc:sldMk cId="1954827751" sldId="276"/>
            <ac:graphicFrameMk id="8" creationId="{F7887F72-4A1D-4F1D-B032-AE38EE6FEB09}"/>
          </ac:graphicFrameMkLst>
        </pc:graphicFrameChg>
        <pc:graphicFrameChg chg="mod modGraphic">
          <ac:chgData name="Namgoong Young" userId="052a82b80e23089d" providerId="LiveId" clId="{B5A6F67F-EB36-412A-86A0-DAB6DD9EB627}" dt="2021-05-02T12:49:48.195" v="6628" actId="20577"/>
          <ac:graphicFrameMkLst>
            <pc:docMk/>
            <pc:sldMk cId="1954827751" sldId="276"/>
            <ac:graphicFrameMk id="10" creationId="{BF31E85B-EFF4-4EFC-9C5E-896124DBA84C}"/>
          </ac:graphicFrameMkLst>
        </pc:graphicFrameChg>
      </pc:sldChg>
      <pc:sldChg chg="addSp delSp modSp add mod setBg">
        <pc:chgData name="Namgoong Young" userId="052a82b80e23089d" providerId="LiveId" clId="{B5A6F67F-EB36-412A-86A0-DAB6DD9EB627}" dt="2021-05-02T13:19:10.100" v="7067" actId="1076"/>
        <pc:sldMkLst>
          <pc:docMk/>
          <pc:sldMk cId="2706071158" sldId="277"/>
        </pc:sldMkLst>
        <pc:spChg chg="add mod">
          <ac:chgData name="Namgoong Young" userId="052a82b80e23089d" providerId="LiveId" clId="{B5A6F67F-EB36-412A-86A0-DAB6DD9EB627}" dt="2021-05-02T13:19:10.100" v="7067" actId="1076"/>
          <ac:spMkLst>
            <pc:docMk/>
            <pc:sldMk cId="2706071158" sldId="277"/>
            <ac:spMk id="2" creationId="{D09F682F-BB96-4C81-8E3E-CB7D28EA50C8}"/>
          </ac:spMkLst>
        </pc:spChg>
        <pc:spChg chg="del">
          <ac:chgData name="Namgoong Young" userId="052a82b80e23089d" providerId="LiveId" clId="{B5A6F67F-EB36-412A-86A0-DAB6DD9EB627}" dt="2021-05-02T12:52:26.623" v="6651" actId="478"/>
          <ac:spMkLst>
            <pc:docMk/>
            <pc:sldMk cId="2706071158" sldId="277"/>
            <ac:spMk id="3" creationId="{A9F5FABA-E357-4CA6-9515-ACC61AECDFEE}"/>
          </ac:spMkLst>
        </pc:spChg>
        <pc:graphicFrameChg chg="add mod modGraphic">
          <ac:chgData name="Namgoong Young" userId="052a82b80e23089d" providerId="LiveId" clId="{B5A6F67F-EB36-412A-86A0-DAB6DD9EB627}" dt="2021-05-02T13:15:16.316" v="6965" actId="14100"/>
          <ac:graphicFrameMkLst>
            <pc:docMk/>
            <pc:sldMk cId="2706071158" sldId="277"/>
            <ac:graphicFrameMk id="6" creationId="{FAEABAF1-EBD3-412D-B950-8AB17C9E2D81}"/>
          </ac:graphicFrameMkLst>
        </pc:graphicFrameChg>
        <pc:cxnChg chg="del mod">
          <ac:chgData name="Namgoong Young" userId="052a82b80e23089d" providerId="LiveId" clId="{B5A6F67F-EB36-412A-86A0-DAB6DD9EB627}" dt="2021-05-02T12:52:26.623" v="6651" actId="478"/>
          <ac:cxnSpMkLst>
            <pc:docMk/>
            <pc:sldMk cId="2706071158" sldId="277"/>
            <ac:cxnSpMk id="5" creationId="{F391C2AA-CDDD-4916-8452-F95F1DE99178}"/>
          </ac:cxnSpMkLst>
        </pc:cxnChg>
        <pc:cxnChg chg="del mod">
          <ac:chgData name="Namgoong Young" userId="052a82b80e23089d" providerId="LiveId" clId="{B5A6F67F-EB36-412A-86A0-DAB6DD9EB627}" dt="2021-05-02T12:52:26.623" v="6651" actId="478"/>
          <ac:cxnSpMkLst>
            <pc:docMk/>
            <pc:sldMk cId="2706071158" sldId="277"/>
            <ac:cxnSpMk id="7" creationId="{320F6A0E-CCD0-4B63-9728-B0456D18D71D}"/>
          </ac:cxnSpMkLst>
        </pc:cxnChg>
      </pc:sldChg>
      <pc:sldMasterChg chg="modSldLayout">
        <pc:chgData name="Namgoong Young" userId="052a82b80e23089d" providerId="LiveId" clId="{B5A6F67F-EB36-412A-86A0-DAB6DD9EB627}" dt="2021-05-02T08:08:05.529" v="1017"/>
        <pc:sldMasterMkLst>
          <pc:docMk/>
          <pc:sldMasterMk cId="1315780836" sldId="2147483648"/>
        </pc:sldMasterMkLst>
        <pc:sldLayoutChg chg="addSp modSp">
          <pc:chgData name="Namgoong Young" userId="052a82b80e23089d" providerId="LiveId" clId="{B5A6F67F-EB36-412A-86A0-DAB6DD9EB627}" dt="2021-05-02T08:08:05.529" v="1017"/>
          <pc:sldLayoutMkLst>
            <pc:docMk/>
            <pc:sldMasterMk cId="1315780836" sldId="2147483648"/>
            <pc:sldLayoutMk cId="2969269561" sldId="2147483655"/>
          </pc:sldLayoutMkLst>
          <pc:spChg chg="add mod">
            <ac:chgData name="Namgoong Young" userId="052a82b80e23089d" providerId="LiveId" clId="{B5A6F67F-EB36-412A-86A0-DAB6DD9EB627}" dt="2021-05-02T08:08:05.529" v="1017"/>
            <ac:spMkLst>
              <pc:docMk/>
              <pc:sldMasterMk cId="1315780836" sldId="2147483648"/>
              <pc:sldLayoutMk cId="2969269561" sldId="2147483655"/>
              <ac:spMk id="5" creationId="{2F9B94A9-1E70-491B-92E9-B7C94045D0CD}"/>
            </ac:spMkLst>
          </pc:spChg>
        </pc:sldLayoutChg>
      </pc:sldMasterChg>
      <pc:sldMasterChg chg="modSldLayout">
        <pc:chgData name="Namgoong Young" userId="052a82b80e23089d" providerId="LiveId" clId="{B5A6F67F-EB36-412A-86A0-DAB6DD9EB627}" dt="2021-05-02T08:37:39.118" v="1814"/>
        <pc:sldMasterMkLst>
          <pc:docMk/>
          <pc:sldMasterMk cId="3964597727" sldId="2147483660"/>
        </pc:sldMasterMkLst>
        <pc:sldLayoutChg chg="addSp">
          <pc:chgData name="Namgoong Young" userId="052a82b80e23089d" providerId="LiveId" clId="{B5A6F67F-EB36-412A-86A0-DAB6DD9EB627}" dt="2021-05-02T08:37:39.118" v="1814"/>
          <pc:sldLayoutMkLst>
            <pc:docMk/>
            <pc:sldMasterMk cId="3964597727" sldId="2147483660"/>
            <pc:sldLayoutMk cId="447345317" sldId="2147483667"/>
          </pc:sldLayoutMkLst>
          <pc:spChg chg="add">
            <ac:chgData name="Namgoong Young" userId="052a82b80e23089d" providerId="LiveId" clId="{B5A6F67F-EB36-412A-86A0-DAB6DD9EB627}" dt="2021-05-02T08:37:39.118" v="1814"/>
            <ac:spMkLst>
              <pc:docMk/>
              <pc:sldMasterMk cId="3964597727" sldId="2147483660"/>
              <pc:sldLayoutMk cId="447345317" sldId="2147483667"/>
              <ac:spMk id="5" creationId="{52AACF34-8688-40F6-B490-294F07E8AE11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1DF7E-0C4C-46E7-AE26-ECE92FCEA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A96992-5041-44E4-B69A-BEF188A71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73EA8-6E07-4256-8329-1FA72F4BC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5614-7A8B-4D10-9941-59970C08228E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FADC3C-24B7-4B90-89FB-F8406A1F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83FE05-B19A-4C09-B3ED-6671F3EDA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F141-32CC-431B-BA21-D46C2F1F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447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5F60C-836D-437A-95B7-02DC2FDF8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FE3378-7F97-4C95-8CB7-50B335962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CB036E-E861-4EDB-B378-91056A8C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5614-7A8B-4D10-9941-59970C08228E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63031E-41DD-45C9-ADD4-121978BB8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7514C7-FF9E-45C4-A568-2BC583A7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F141-32CC-431B-BA21-D46C2F1F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02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4681C0-84A3-439D-90A4-3C8A2300B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D59EC5-E18D-4C27-B153-E166F2856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E21BFC-24F2-449B-9232-0BBB8C8F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5614-7A8B-4D10-9941-59970C08228E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FDD965-3947-4B77-BFD8-04C0FEBE8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1D3CB7-A6EA-49EC-96A2-3B4B1F62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F141-32CC-431B-BA21-D46C2F1F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73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91E85-514E-4582-8A66-11C17967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092A03-46B9-4659-B3AC-1E38A4B31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2C12A1-AE2A-4774-A317-164AE7DD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5614-7A8B-4D10-9941-59970C08228E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E362A7-4AC5-42C4-BE35-3103E1D53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77F94B-FEBA-44B8-92BA-07E27855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F141-32CC-431B-BA21-D46C2F1F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84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356BD-56D8-4FCB-B472-C95C0A578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B548CD-09D3-4CB8-B046-181D2D82E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C27F1C-39C2-4870-88D2-0981A5ADB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5614-7A8B-4D10-9941-59970C08228E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C3F94E-3803-4AF4-B21A-0CFDC8C8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A7E3BA-B6B1-46AA-B71E-3059CC14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F141-32CC-431B-BA21-D46C2F1F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5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300D0-D95C-40AA-A49C-EBDAD4CB2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BFA6E2-15B6-40DF-A26F-06182B490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C2F87C-DBA1-41B9-A6D8-35FE3CCBB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E3D215-A1BD-43D1-B2E9-856CEA80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5614-7A8B-4D10-9941-59970C08228E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FAE698-BF70-46DA-98BB-C4952051C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F77BF-D6B7-4751-9359-AE44C43D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F141-32CC-431B-BA21-D46C2F1F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96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CDBD0-1CA0-47AA-81C1-3D3302BBB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58825C-3502-404A-AA8E-B09E33DF9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4E8D13-CCB0-4483-8CA3-8EA440A13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EE2F34-A723-44BD-A497-0AF1AF282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76E2FE-FEA2-4925-8804-3FC6922B6F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02CCC8-D57A-4339-A715-0F3F9C24C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5614-7A8B-4D10-9941-59970C08228E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17EC0F-B712-4065-BCEE-4D2939F8F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525481-9DDB-49E6-910E-36FCDF11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F141-32CC-431B-BA21-D46C2F1F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14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C1AF2-8269-4AAE-BAE7-02D71464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5338AC-59AB-4805-837D-35E55A49D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5614-7A8B-4D10-9941-59970C08228E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7B76A5-634B-4220-A2FC-DCD105D6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DE2B05-6150-40A3-A542-FDDFB219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F141-32CC-431B-BA21-D46C2F1F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48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1031F9-7781-4C06-B6F4-F1874495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5614-7A8B-4D10-9941-59970C08228E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4A8BC5-BDFD-42A8-B41C-F266E665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821753-A0E2-4FC8-B9BE-28EF60026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F141-32CC-431B-BA21-D46C2F1FFD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B94A9-1E70-491B-92E9-B7C94045D0CD}"/>
              </a:ext>
            </a:extLst>
          </p:cNvPr>
          <p:cNvSpPr txBox="1"/>
          <p:nvPr userDrawn="1"/>
        </p:nvSpPr>
        <p:spPr>
          <a:xfrm>
            <a:off x="8110433" y="105718"/>
            <a:ext cx="408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D00"/>
                </a:solidFill>
                <a:latin typeface="+mn-ea"/>
              </a:rPr>
              <a:t>[AI</a:t>
            </a:r>
            <a:r>
              <a:rPr lang="ko-KR" altLang="en-US" dirty="0">
                <a:solidFill>
                  <a:srgbClr val="FFCD00"/>
                </a:solidFill>
                <a:latin typeface="+mn-ea"/>
              </a:rPr>
              <a:t>기술</a:t>
            </a:r>
            <a:r>
              <a:rPr lang="en-US" altLang="ko-KR" dirty="0">
                <a:solidFill>
                  <a:srgbClr val="FFCD00"/>
                </a:solidFill>
                <a:latin typeface="+mn-ea"/>
              </a:rPr>
              <a:t>]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자연어처리 데이터 구축 전문가 영입</a:t>
            </a:r>
          </a:p>
        </p:txBody>
      </p:sp>
    </p:spTree>
    <p:extLst>
      <p:ext uri="{BB962C8B-B14F-4D97-AF65-F5344CB8AC3E}">
        <p14:creationId xmlns:p14="http://schemas.microsoft.com/office/powerpoint/2010/main" val="296926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13FEF-1E17-4B3C-B3B6-19F2E6FE1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DCE3C5-485D-4F97-9CB8-E23427198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D293B4-F28D-43DE-850B-2EA0061E0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59DB4F-6DCA-4577-BED4-F740BAC14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5614-7A8B-4D10-9941-59970C08228E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6F84AD-AB3C-4195-B24E-551B5DF17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B6039F-3A0B-4818-B6A4-C56FEF2D0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F141-32CC-431B-BA21-D46C2F1F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45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BD262-9E34-4444-BF63-73D26ED9B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58F96F-3284-4C95-A362-36473F9C5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D5F1F2-CDF6-4AC4-989F-DD832DA37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699D2A-34D4-4259-A823-5A40DB9AF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5614-7A8B-4D10-9941-59970C08228E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9E36BA-2C82-4E3B-8A2F-65F2AD5B6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D99A13-48F8-4810-ABA0-397BB1E2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F141-32CC-431B-BA21-D46C2F1F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82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F9807A-8C33-4955-AF66-FE632476C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B03930-26E1-4963-90AB-8418B1BD1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1D4157-1949-4CF3-AAE6-C3D9369D7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25614-7A8B-4D10-9941-59970C08228E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44F116-8001-4E75-89E6-CAFC7BFE47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4F918-7065-4EA7-82B2-F353E1981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2F141-32CC-431B-BA21-D46C2F1F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78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ai.kisti.re.kr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ei0109" TargetMode="External"/><Relationship Id="rId2" Type="http://schemas.openxmlformats.org/officeDocument/2006/relationships/hyperlink" Target="https://github.com/aei0109/CV_Publications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ei0109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mounlp/Chunking/tree/master/Korean_chunking_corpus" TargetMode="External"/><Relationship Id="rId2" Type="http://schemas.openxmlformats.org/officeDocument/2006/relationships/hyperlink" Target="https://github.com/kmounlp/Chunking/blob/master/Chunking%20manual_v.3.2.3.pdf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mounlp/NER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2C586358-1E80-47A4-A6FC-07397246273A}"/>
              </a:ext>
            </a:extLst>
          </p:cNvPr>
          <p:cNvGrpSpPr/>
          <p:nvPr/>
        </p:nvGrpSpPr>
        <p:grpSpPr>
          <a:xfrm>
            <a:off x="992981" y="2882247"/>
            <a:ext cx="4200525" cy="1093507"/>
            <a:chOff x="1223963" y="3133725"/>
            <a:chExt cx="4200525" cy="1093507"/>
          </a:xfrm>
        </p:grpSpPr>
        <p:pic>
          <p:nvPicPr>
            <p:cNvPr id="5" name="그림 4" descr="텍스트, 식탁용기구, 클립아트, 접시이(가) 표시된 사진&#10;&#10;자동 생성된 설명">
              <a:extLst>
                <a:ext uri="{FF2B5EF4-FFF2-40B4-BE49-F238E27FC236}">
                  <a16:creationId xmlns:a16="http://schemas.microsoft.com/office/drawing/2014/main" id="{5F9CC01E-78EC-4DC4-AEC5-2B9AE33A4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3963" y="3133725"/>
              <a:ext cx="4200525" cy="59055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14BE1B-6B93-49CC-9800-9D99FA6D3A8D}"/>
                </a:ext>
              </a:extLst>
            </p:cNvPr>
            <p:cNvSpPr txBox="1"/>
            <p:nvPr/>
          </p:nvSpPr>
          <p:spPr>
            <a:xfrm>
              <a:off x="1283442" y="3816350"/>
              <a:ext cx="4081567" cy="410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ko-KR" dirty="0"/>
                <a:t>[AI</a:t>
              </a:r>
              <a:r>
                <a:rPr lang="ko-KR" altLang="en-US" dirty="0"/>
                <a:t>기술</a:t>
              </a:r>
              <a:r>
                <a:rPr lang="en-US" altLang="ko-KR" dirty="0"/>
                <a:t>] </a:t>
              </a:r>
              <a:r>
                <a:rPr lang="ko-KR" altLang="en-US" dirty="0"/>
                <a:t>자연어처리 데이터 구축 전문가 영입</a:t>
              </a:r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ED3A62E-C0E6-4371-A98F-4FFCE3700FDB}"/>
              </a:ext>
            </a:extLst>
          </p:cNvPr>
          <p:cNvCxnSpPr>
            <a:cxnSpLocks/>
          </p:cNvCxnSpPr>
          <p:nvPr/>
        </p:nvCxnSpPr>
        <p:spPr>
          <a:xfrm>
            <a:off x="6096000" y="764381"/>
            <a:ext cx="0" cy="5329238"/>
          </a:xfrm>
          <a:prstGeom prst="line">
            <a:avLst/>
          </a:prstGeom>
          <a:ln>
            <a:solidFill>
              <a:srgbClr val="4C4C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21CA731-3DF0-49FC-8AFC-BB67FB78EE9C}"/>
              </a:ext>
            </a:extLst>
          </p:cNvPr>
          <p:cNvGrpSpPr/>
          <p:nvPr/>
        </p:nvGrpSpPr>
        <p:grpSpPr>
          <a:xfrm>
            <a:off x="6689137" y="2715409"/>
            <a:ext cx="4797745" cy="1260345"/>
            <a:chOff x="6874875" y="3028891"/>
            <a:chExt cx="4797745" cy="126034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9EBCF9-55F3-429C-A9D5-6B991BAA39B7}"/>
                </a:ext>
              </a:extLst>
            </p:cNvPr>
            <p:cNvSpPr txBox="1"/>
            <p:nvPr/>
          </p:nvSpPr>
          <p:spPr>
            <a:xfrm>
              <a:off x="6874875" y="3028891"/>
              <a:ext cx="3700052" cy="12603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6600" dirty="0">
                  <a:latin typeface="+mj-ea"/>
                  <a:ea typeface="+mj-ea"/>
                </a:rPr>
                <a:t>Portfolio</a:t>
              </a:r>
              <a:endParaRPr lang="ko-KR" altLang="en-US" sz="6600" dirty="0">
                <a:latin typeface="+mj-ea"/>
                <a:ea typeface="+mj-ea"/>
              </a:endParaRPr>
            </a:p>
          </p:txBody>
        </p:sp>
        <p:pic>
          <p:nvPicPr>
            <p:cNvPr id="14" name="그래픽 13">
              <a:extLst>
                <a:ext uri="{FF2B5EF4-FFF2-40B4-BE49-F238E27FC236}">
                  <a16:creationId xmlns:a16="http://schemas.microsoft.com/office/drawing/2014/main" id="{E9543A20-198C-4367-8EA1-076E821F2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74927" y="3503425"/>
              <a:ext cx="1097693" cy="5857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6757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D408718-BC9D-4F0D-8B25-622D6D59F2B0}"/>
              </a:ext>
            </a:extLst>
          </p:cNvPr>
          <p:cNvSpPr/>
          <p:nvPr/>
        </p:nvSpPr>
        <p:spPr>
          <a:xfrm>
            <a:off x="0" y="0"/>
            <a:ext cx="321564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BE039BFD-7FFA-4742-B2DF-0C53DCF6D7A6}"/>
              </a:ext>
            </a:extLst>
          </p:cNvPr>
          <p:cNvSpPr/>
          <p:nvPr/>
        </p:nvSpPr>
        <p:spPr>
          <a:xfrm>
            <a:off x="154074" y="450215"/>
            <a:ext cx="1543050" cy="454343"/>
          </a:xfrm>
          <a:prstGeom prst="flowChartTerminator">
            <a:avLst/>
          </a:prstGeom>
          <a:noFill/>
          <a:ln w="19050">
            <a:solidFill>
              <a:srgbClr val="4C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4C4C4C"/>
                </a:solidFill>
                <a:latin typeface="+mj-ea"/>
                <a:ea typeface="+mj-ea"/>
              </a:rPr>
              <a:t>6</a:t>
            </a:r>
            <a:endParaRPr lang="ko-KR" altLang="en-US" sz="3200" dirty="0">
              <a:solidFill>
                <a:srgbClr val="4C4C4C"/>
              </a:solidFill>
              <a:latin typeface="+mj-ea"/>
              <a:ea typeface="+mj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91FEC1-0733-4EDC-AB1F-23C4ABB37E70}"/>
              </a:ext>
            </a:extLst>
          </p:cNvPr>
          <p:cNvGrpSpPr/>
          <p:nvPr/>
        </p:nvGrpSpPr>
        <p:grpSpPr>
          <a:xfrm>
            <a:off x="154074" y="1431531"/>
            <a:ext cx="2667718" cy="1480405"/>
            <a:chOff x="154074" y="1431531"/>
            <a:chExt cx="2667718" cy="148040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B047F9-F22F-4C30-BA21-F155454FAEAB}"/>
                </a:ext>
              </a:extLst>
            </p:cNvPr>
            <p:cNvSpPr txBox="1"/>
            <p:nvPr/>
          </p:nvSpPr>
          <p:spPr>
            <a:xfrm>
              <a:off x="154074" y="1807018"/>
              <a:ext cx="2667718" cy="1104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800" b="0" i="0" kern="1200" dirty="0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  <a:t>과학기술 기계학습</a:t>
              </a:r>
              <a:br>
                <a:rPr lang="en-US" altLang="ko-KR" sz="2800" b="0" i="0" kern="1200" dirty="0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</a:br>
              <a:r>
                <a:rPr lang="ko-KR" altLang="en-US" sz="2800" b="0" i="0" kern="1200" dirty="0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  <a:t>데이터 구축</a:t>
              </a:r>
              <a:endParaRPr lang="ko-KR" altLang="en-US" sz="2800" b="0" dirty="0">
                <a:solidFill>
                  <a:srgbClr val="4C4C4C"/>
                </a:solidFill>
                <a:latin typeface="카카오 Bold" panose="020B0600000101010101" pitchFamily="50" charset="-127"/>
                <a:ea typeface="카카오 Bold" panose="020B0600000101010101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C30CC2-12D1-46DD-A2AA-2A623DE15D02}"/>
                </a:ext>
              </a:extLst>
            </p:cNvPr>
            <p:cNvSpPr txBox="1"/>
            <p:nvPr/>
          </p:nvSpPr>
          <p:spPr>
            <a:xfrm>
              <a:off x="154074" y="1431531"/>
              <a:ext cx="2220480" cy="375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ko-KR" altLang="en-US" sz="1600" dirty="0">
                  <a:latin typeface="+mn-ea"/>
                </a:rPr>
                <a:t>한국과학기술정보연구원 </a:t>
              </a:r>
              <a:r>
                <a:rPr lang="en-US" altLang="ko-KR" sz="1600" dirty="0">
                  <a:latin typeface="+mn-ea"/>
                </a:rPr>
                <a:t>&gt;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002F92A-DCB9-4DCD-AAFA-46251BF0724A}"/>
              </a:ext>
            </a:extLst>
          </p:cNvPr>
          <p:cNvSpPr txBox="1"/>
          <p:nvPr/>
        </p:nvSpPr>
        <p:spPr>
          <a:xfrm>
            <a:off x="154074" y="3117376"/>
            <a:ext cx="2238113" cy="340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2021.01.01. ~ 2021.01.31.</a:t>
            </a:r>
            <a:endParaRPr lang="en-US" altLang="ko-KR" sz="14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A0EAEB8-FDCB-4461-ABF3-18897E2D0163}"/>
              </a:ext>
            </a:extLst>
          </p:cNvPr>
          <p:cNvGrpSpPr/>
          <p:nvPr/>
        </p:nvGrpSpPr>
        <p:grpSpPr>
          <a:xfrm>
            <a:off x="3914775" y="671512"/>
            <a:ext cx="7658101" cy="3375872"/>
            <a:chOff x="3914775" y="671512"/>
            <a:chExt cx="7658101" cy="3375872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37FA5AF-7E91-472D-89D9-3C3FE08069ED}"/>
                </a:ext>
              </a:extLst>
            </p:cNvPr>
            <p:cNvGrpSpPr/>
            <p:nvPr/>
          </p:nvGrpSpPr>
          <p:grpSpPr>
            <a:xfrm>
              <a:off x="3914775" y="671512"/>
              <a:ext cx="7658101" cy="1000126"/>
              <a:chOff x="3886199" y="642936"/>
              <a:chExt cx="7658101" cy="1000126"/>
            </a:xfrm>
          </p:grpSpPr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1A9D0B2A-0DCF-4A40-9CBA-634A08CCE849}"/>
                  </a:ext>
                </a:extLst>
              </p:cNvPr>
              <p:cNvSpPr/>
              <p:nvPr/>
            </p:nvSpPr>
            <p:spPr>
              <a:xfrm>
                <a:off x="3886199" y="642936"/>
                <a:ext cx="7658101" cy="1000126"/>
              </a:xfrm>
              <a:custGeom>
                <a:avLst/>
                <a:gdLst>
                  <a:gd name="connsiteX0" fmla="*/ 500063 w 7658101"/>
                  <a:gd name="connsiteY0" fmla="*/ 0 h 1000126"/>
                  <a:gd name="connsiteX1" fmla="*/ 7158038 w 7658101"/>
                  <a:gd name="connsiteY1" fmla="*/ 0 h 1000126"/>
                  <a:gd name="connsiteX2" fmla="*/ 7658101 w 7658101"/>
                  <a:gd name="connsiteY2" fmla="*/ 500063 h 1000126"/>
                  <a:gd name="connsiteX3" fmla="*/ 7158038 w 7658101"/>
                  <a:gd name="connsiteY3" fmla="*/ 1000126 h 1000126"/>
                  <a:gd name="connsiteX4" fmla="*/ 7158028 w 7658101"/>
                  <a:gd name="connsiteY4" fmla="*/ 1000125 h 1000126"/>
                  <a:gd name="connsiteX5" fmla="*/ 500073 w 7658101"/>
                  <a:gd name="connsiteY5" fmla="*/ 1000125 h 1000126"/>
                  <a:gd name="connsiteX6" fmla="*/ 500063 w 7658101"/>
                  <a:gd name="connsiteY6" fmla="*/ 1000126 h 1000126"/>
                  <a:gd name="connsiteX7" fmla="*/ 0 w 7658101"/>
                  <a:gd name="connsiteY7" fmla="*/ 500063 h 1000126"/>
                  <a:gd name="connsiteX8" fmla="*/ 500063 w 7658101"/>
                  <a:gd name="connsiteY8" fmla="*/ 0 h 100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58101" h="1000126">
                    <a:moveTo>
                      <a:pt x="500063" y="0"/>
                    </a:moveTo>
                    <a:lnTo>
                      <a:pt x="7158038" y="0"/>
                    </a:lnTo>
                    <a:cubicBezTo>
                      <a:pt x="7434215" y="0"/>
                      <a:pt x="7658101" y="223886"/>
                      <a:pt x="7658101" y="500063"/>
                    </a:cubicBezTo>
                    <a:cubicBezTo>
                      <a:pt x="7658101" y="776240"/>
                      <a:pt x="7434215" y="1000126"/>
                      <a:pt x="7158038" y="1000126"/>
                    </a:cubicBezTo>
                    <a:lnTo>
                      <a:pt x="7158028" y="1000125"/>
                    </a:lnTo>
                    <a:lnTo>
                      <a:pt x="500073" y="1000125"/>
                    </a:lnTo>
                    <a:lnTo>
                      <a:pt x="500063" y="1000126"/>
                    </a:lnTo>
                    <a:cubicBezTo>
                      <a:pt x="223886" y="1000126"/>
                      <a:pt x="0" y="776240"/>
                      <a:pt x="0" y="500063"/>
                    </a:cubicBezTo>
                    <a:cubicBezTo>
                      <a:pt x="0" y="223886"/>
                      <a:pt x="223886" y="0"/>
                      <a:pt x="500063" y="0"/>
                    </a:cubicBezTo>
                    <a:close/>
                  </a:path>
                </a:pathLst>
              </a:cu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78C7D56-F267-4700-8968-46C4717CA1FA}"/>
                  </a:ext>
                </a:extLst>
              </p:cNvPr>
              <p:cNvSpPr txBox="1"/>
              <p:nvPr/>
            </p:nvSpPr>
            <p:spPr>
              <a:xfrm>
                <a:off x="4246804" y="884467"/>
                <a:ext cx="1217000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CD00"/>
                    </a:solidFill>
                    <a:latin typeface="+mj-ea"/>
                    <a:ea typeface="+mj-ea"/>
                  </a:rPr>
                  <a:t>수행업무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B59CF2-007E-4E51-885C-3BDB615199AD}"/>
                  </a:ext>
                </a:extLst>
              </p:cNvPr>
              <p:cNvSpPr txBox="1"/>
              <p:nvPr/>
            </p:nvSpPr>
            <p:spPr>
              <a:xfrm>
                <a:off x="5616757" y="937558"/>
                <a:ext cx="3661580" cy="410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논문 본문 텍스트 데이터 구축 및 검수</a:t>
                </a:r>
                <a:endParaRPr lang="en-US" altLang="ko-KR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6BD137C-25C4-4925-B90E-478E07F0BE75}"/>
                </a:ext>
              </a:extLst>
            </p:cNvPr>
            <p:cNvGrpSpPr/>
            <p:nvPr/>
          </p:nvGrpSpPr>
          <p:grpSpPr>
            <a:xfrm>
              <a:off x="3914775" y="1859385"/>
              <a:ext cx="7658101" cy="1000126"/>
              <a:chOff x="3886199" y="1830809"/>
              <a:chExt cx="7658101" cy="1000126"/>
            </a:xfrm>
          </p:grpSpPr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79954D82-D315-44FF-B4CA-CCAF8F1E295F}"/>
                  </a:ext>
                </a:extLst>
              </p:cNvPr>
              <p:cNvSpPr/>
              <p:nvPr/>
            </p:nvSpPr>
            <p:spPr>
              <a:xfrm>
                <a:off x="3886199" y="1830809"/>
                <a:ext cx="7658101" cy="1000126"/>
              </a:xfrm>
              <a:custGeom>
                <a:avLst/>
                <a:gdLst>
                  <a:gd name="connsiteX0" fmla="*/ 500063 w 7658101"/>
                  <a:gd name="connsiteY0" fmla="*/ 0 h 1000126"/>
                  <a:gd name="connsiteX1" fmla="*/ 7158038 w 7658101"/>
                  <a:gd name="connsiteY1" fmla="*/ 0 h 1000126"/>
                  <a:gd name="connsiteX2" fmla="*/ 7658101 w 7658101"/>
                  <a:gd name="connsiteY2" fmla="*/ 500063 h 1000126"/>
                  <a:gd name="connsiteX3" fmla="*/ 7158038 w 7658101"/>
                  <a:gd name="connsiteY3" fmla="*/ 1000126 h 1000126"/>
                  <a:gd name="connsiteX4" fmla="*/ 7158028 w 7658101"/>
                  <a:gd name="connsiteY4" fmla="*/ 1000125 h 1000126"/>
                  <a:gd name="connsiteX5" fmla="*/ 500073 w 7658101"/>
                  <a:gd name="connsiteY5" fmla="*/ 1000125 h 1000126"/>
                  <a:gd name="connsiteX6" fmla="*/ 500063 w 7658101"/>
                  <a:gd name="connsiteY6" fmla="*/ 1000126 h 1000126"/>
                  <a:gd name="connsiteX7" fmla="*/ 0 w 7658101"/>
                  <a:gd name="connsiteY7" fmla="*/ 500063 h 1000126"/>
                  <a:gd name="connsiteX8" fmla="*/ 500063 w 7658101"/>
                  <a:gd name="connsiteY8" fmla="*/ 0 h 100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58101" h="1000126">
                    <a:moveTo>
                      <a:pt x="500063" y="0"/>
                    </a:moveTo>
                    <a:lnTo>
                      <a:pt x="7158038" y="0"/>
                    </a:lnTo>
                    <a:cubicBezTo>
                      <a:pt x="7434215" y="0"/>
                      <a:pt x="7658101" y="223886"/>
                      <a:pt x="7658101" y="500063"/>
                    </a:cubicBezTo>
                    <a:cubicBezTo>
                      <a:pt x="7658101" y="776240"/>
                      <a:pt x="7434215" y="1000126"/>
                      <a:pt x="7158038" y="1000126"/>
                    </a:cubicBezTo>
                    <a:lnTo>
                      <a:pt x="7158028" y="1000125"/>
                    </a:lnTo>
                    <a:lnTo>
                      <a:pt x="500073" y="1000125"/>
                    </a:lnTo>
                    <a:lnTo>
                      <a:pt x="500063" y="1000126"/>
                    </a:lnTo>
                    <a:cubicBezTo>
                      <a:pt x="223886" y="1000126"/>
                      <a:pt x="0" y="776240"/>
                      <a:pt x="0" y="500063"/>
                    </a:cubicBezTo>
                    <a:cubicBezTo>
                      <a:pt x="0" y="223886"/>
                      <a:pt x="223886" y="0"/>
                      <a:pt x="500063" y="0"/>
                    </a:cubicBezTo>
                    <a:close/>
                  </a:path>
                </a:pathLst>
              </a:cu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813E77-BE30-47F0-A503-AFADDA399278}"/>
                  </a:ext>
                </a:extLst>
              </p:cNvPr>
              <p:cNvSpPr txBox="1"/>
              <p:nvPr/>
            </p:nvSpPr>
            <p:spPr>
              <a:xfrm>
                <a:off x="4246804" y="2072340"/>
                <a:ext cx="958917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CD00"/>
                    </a:solidFill>
                    <a:latin typeface="+mj-ea"/>
                    <a:ea typeface="+mj-ea"/>
                  </a:rPr>
                  <a:t>작업량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EB00E84-10DF-4F82-B178-A4EE8AD564E2}"/>
                  </a:ext>
                </a:extLst>
              </p:cNvPr>
              <p:cNvSpPr txBox="1"/>
              <p:nvPr/>
            </p:nvSpPr>
            <p:spPr>
              <a:xfrm>
                <a:off x="5616757" y="1959232"/>
                <a:ext cx="3544560" cy="743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Journal </a:t>
                </a:r>
                <a:r>
                  <a:rPr lang="ko-KR" altLang="en-US" dirty="0"/>
                  <a:t>및 </a:t>
                </a:r>
                <a:r>
                  <a:rPr lang="en-US" altLang="ko-KR" dirty="0"/>
                  <a:t>conference</a:t>
                </a:r>
                <a:r>
                  <a:rPr lang="ko-KR" altLang="en-US" dirty="0"/>
                  <a:t> 논문 대상</a:t>
                </a:r>
                <a:endParaRPr lang="en-US" altLang="ko-KR" dirty="0"/>
              </a:p>
              <a:p>
                <a:pPr marL="285750" indent="-28575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약</a:t>
                </a:r>
                <a:r>
                  <a:rPr lang="en-US" altLang="ko-KR" dirty="0"/>
                  <a:t> 650</a:t>
                </a:r>
                <a:r>
                  <a:rPr lang="ko-KR" altLang="en-US" dirty="0"/>
                  <a:t>건</a:t>
                </a:r>
                <a:endParaRPr lang="en-US" altLang="ko-KR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1A86BE8-8216-4F28-A706-4EB6B6BE2A1F}"/>
                </a:ext>
              </a:extLst>
            </p:cNvPr>
            <p:cNvGrpSpPr/>
            <p:nvPr/>
          </p:nvGrpSpPr>
          <p:grpSpPr>
            <a:xfrm>
              <a:off x="3914775" y="3047258"/>
              <a:ext cx="7658101" cy="1000126"/>
              <a:chOff x="3886199" y="3018682"/>
              <a:chExt cx="7658101" cy="1000126"/>
            </a:xfrm>
          </p:grpSpPr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8F736CFE-57D6-40E4-8905-F15ACCE27834}"/>
                  </a:ext>
                </a:extLst>
              </p:cNvPr>
              <p:cNvSpPr/>
              <p:nvPr/>
            </p:nvSpPr>
            <p:spPr>
              <a:xfrm>
                <a:off x="3886199" y="3018682"/>
                <a:ext cx="7658101" cy="1000126"/>
              </a:xfrm>
              <a:custGeom>
                <a:avLst/>
                <a:gdLst>
                  <a:gd name="connsiteX0" fmla="*/ 500063 w 7658101"/>
                  <a:gd name="connsiteY0" fmla="*/ 0 h 1000126"/>
                  <a:gd name="connsiteX1" fmla="*/ 7158038 w 7658101"/>
                  <a:gd name="connsiteY1" fmla="*/ 0 h 1000126"/>
                  <a:gd name="connsiteX2" fmla="*/ 7658101 w 7658101"/>
                  <a:gd name="connsiteY2" fmla="*/ 500063 h 1000126"/>
                  <a:gd name="connsiteX3" fmla="*/ 7158038 w 7658101"/>
                  <a:gd name="connsiteY3" fmla="*/ 1000126 h 1000126"/>
                  <a:gd name="connsiteX4" fmla="*/ 7158028 w 7658101"/>
                  <a:gd name="connsiteY4" fmla="*/ 1000125 h 1000126"/>
                  <a:gd name="connsiteX5" fmla="*/ 500073 w 7658101"/>
                  <a:gd name="connsiteY5" fmla="*/ 1000125 h 1000126"/>
                  <a:gd name="connsiteX6" fmla="*/ 500063 w 7658101"/>
                  <a:gd name="connsiteY6" fmla="*/ 1000126 h 1000126"/>
                  <a:gd name="connsiteX7" fmla="*/ 0 w 7658101"/>
                  <a:gd name="connsiteY7" fmla="*/ 500063 h 1000126"/>
                  <a:gd name="connsiteX8" fmla="*/ 500063 w 7658101"/>
                  <a:gd name="connsiteY8" fmla="*/ 0 h 100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58101" h="1000126">
                    <a:moveTo>
                      <a:pt x="500063" y="0"/>
                    </a:moveTo>
                    <a:lnTo>
                      <a:pt x="7158038" y="0"/>
                    </a:lnTo>
                    <a:cubicBezTo>
                      <a:pt x="7434215" y="0"/>
                      <a:pt x="7658101" y="223886"/>
                      <a:pt x="7658101" y="500063"/>
                    </a:cubicBezTo>
                    <a:cubicBezTo>
                      <a:pt x="7658101" y="776240"/>
                      <a:pt x="7434215" y="1000126"/>
                      <a:pt x="7158038" y="1000126"/>
                    </a:cubicBezTo>
                    <a:lnTo>
                      <a:pt x="7158028" y="1000125"/>
                    </a:lnTo>
                    <a:lnTo>
                      <a:pt x="500073" y="1000125"/>
                    </a:lnTo>
                    <a:lnTo>
                      <a:pt x="500063" y="1000126"/>
                    </a:lnTo>
                    <a:cubicBezTo>
                      <a:pt x="223886" y="1000126"/>
                      <a:pt x="0" y="776240"/>
                      <a:pt x="0" y="500063"/>
                    </a:cubicBezTo>
                    <a:cubicBezTo>
                      <a:pt x="0" y="223886"/>
                      <a:pt x="223886" y="0"/>
                      <a:pt x="500063" y="0"/>
                    </a:cubicBezTo>
                    <a:close/>
                  </a:path>
                </a:pathLst>
              </a:cu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E98D24B-11A3-4EBF-AFAF-92A78B565C9C}"/>
                  </a:ext>
                </a:extLst>
              </p:cNvPr>
              <p:cNvSpPr txBox="1"/>
              <p:nvPr/>
            </p:nvSpPr>
            <p:spPr>
              <a:xfrm>
                <a:off x="4246804" y="3260213"/>
                <a:ext cx="1217000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CD00"/>
                    </a:solidFill>
                    <a:latin typeface="+mj-ea"/>
                    <a:ea typeface="+mj-ea"/>
                  </a:rPr>
                  <a:t>작업도구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FAE3E10-AB38-4599-8760-A425C62B394B}"/>
                  </a:ext>
                </a:extLst>
              </p:cNvPr>
              <p:cNvSpPr txBox="1"/>
              <p:nvPr/>
            </p:nvSpPr>
            <p:spPr>
              <a:xfrm>
                <a:off x="5616757" y="3313304"/>
                <a:ext cx="3528530" cy="410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dirty="0">
                    <a:hlinkClick r:id="rId2"/>
                  </a:rPr>
                  <a:t>KISTI </a:t>
                </a:r>
                <a:r>
                  <a:rPr lang="ko-KR" altLang="en-US" dirty="0">
                    <a:hlinkClick r:id="rId2"/>
                  </a:rPr>
                  <a:t>기계학습 데이터 구축 시스템</a:t>
                </a:r>
                <a:endParaRPr lang="en-US" altLang="ko-K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7353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462E64B1-B765-4F8B-A58B-6196E15CFD3B}"/>
              </a:ext>
            </a:extLst>
          </p:cNvPr>
          <p:cNvSpPr/>
          <p:nvPr/>
        </p:nvSpPr>
        <p:spPr>
          <a:xfrm>
            <a:off x="0" y="0"/>
            <a:ext cx="3215640" cy="6858000"/>
          </a:xfrm>
          <a:prstGeom prst="rect">
            <a:avLst/>
          </a:prstGeom>
          <a:pattFill prst="pct1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BE039BFD-7FFA-4742-B2DF-0C53DCF6D7A6}"/>
              </a:ext>
            </a:extLst>
          </p:cNvPr>
          <p:cNvSpPr/>
          <p:nvPr/>
        </p:nvSpPr>
        <p:spPr>
          <a:xfrm>
            <a:off x="154074" y="450215"/>
            <a:ext cx="1543050" cy="454343"/>
          </a:xfrm>
          <a:prstGeom prst="flowChartTerminator">
            <a:avLst/>
          </a:prstGeom>
          <a:noFill/>
          <a:ln w="19050">
            <a:solidFill>
              <a:srgbClr val="4C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4C4C4C"/>
                </a:solidFill>
                <a:latin typeface="+mj-ea"/>
                <a:ea typeface="+mj-ea"/>
              </a:rPr>
              <a:t>7</a:t>
            </a:r>
            <a:endParaRPr lang="ko-KR" altLang="en-US" sz="3200" dirty="0">
              <a:solidFill>
                <a:srgbClr val="4C4C4C"/>
              </a:solidFill>
              <a:latin typeface="+mj-ea"/>
              <a:ea typeface="+mj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91FEC1-0733-4EDC-AB1F-23C4ABB37E70}"/>
              </a:ext>
            </a:extLst>
          </p:cNvPr>
          <p:cNvGrpSpPr/>
          <p:nvPr/>
        </p:nvGrpSpPr>
        <p:grpSpPr>
          <a:xfrm>
            <a:off x="154074" y="1431531"/>
            <a:ext cx="2739853" cy="1480405"/>
            <a:chOff x="154074" y="1431531"/>
            <a:chExt cx="2739853" cy="148040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B047F9-F22F-4C30-BA21-F155454FAEAB}"/>
                </a:ext>
              </a:extLst>
            </p:cNvPr>
            <p:cNvSpPr txBox="1"/>
            <p:nvPr/>
          </p:nvSpPr>
          <p:spPr>
            <a:xfrm>
              <a:off x="154074" y="1807018"/>
              <a:ext cx="2739853" cy="1104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800" b="0" i="0" kern="1200" dirty="0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  <a:t>화재 관련</a:t>
              </a:r>
              <a:br>
                <a:rPr lang="en-US" altLang="ko-KR" sz="2800" b="0" i="0" kern="1200" dirty="0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</a:br>
              <a:r>
                <a:rPr lang="ko-KR" altLang="en-US" sz="2800" b="0" i="0" kern="1200" dirty="0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  <a:t>이미지 데이터 구축</a:t>
              </a:r>
              <a:endParaRPr lang="ko-KR" altLang="en-US" sz="2800" b="0" dirty="0">
                <a:solidFill>
                  <a:srgbClr val="4C4C4C"/>
                </a:solidFill>
                <a:latin typeface="카카오 Bold" panose="020B0600000101010101" pitchFamily="50" charset="-127"/>
                <a:ea typeface="카카오 Bold" panose="020B0600000101010101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C30CC2-12D1-46DD-A2AA-2A623DE15D02}"/>
                </a:ext>
              </a:extLst>
            </p:cNvPr>
            <p:cNvSpPr txBox="1"/>
            <p:nvPr/>
          </p:nvSpPr>
          <p:spPr>
            <a:xfrm>
              <a:off x="154074" y="1431531"/>
              <a:ext cx="2220480" cy="375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ko-KR" altLang="en-US" sz="1600" dirty="0">
                  <a:latin typeface="+mn-ea"/>
                </a:rPr>
                <a:t>한국과학기술정보연구원 </a:t>
              </a:r>
              <a:r>
                <a:rPr lang="en-US" altLang="ko-KR" sz="1600" dirty="0">
                  <a:latin typeface="+mn-ea"/>
                </a:rPr>
                <a:t>&gt;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E450A7A-242D-469A-A24C-6D55BB02303B}"/>
              </a:ext>
            </a:extLst>
          </p:cNvPr>
          <p:cNvSpPr txBox="1"/>
          <p:nvPr/>
        </p:nvSpPr>
        <p:spPr>
          <a:xfrm>
            <a:off x="154074" y="3117376"/>
            <a:ext cx="2348720" cy="340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2020.10.22. ~ 2020.12.18.</a:t>
            </a:r>
            <a:endParaRPr lang="en-US" altLang="ko-KR" sz="14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B20C655-67F6-428A-BF35-DFDF3AAF81B0}"/>
              </a:ext>
            </a:extLst>
          </p:cNvPr>
          <p:cNvGrpSpPr/>
          <p:nvPr/>
        </p:nvGrpSpPr>
        <p:grpSpPr>
          <a:xfrm>
            <a:off x="3914775" y="671512"/>
            <a:ext cx="7658101" cy="3375872"/>
            <a:chOff x="3914775" y="671512"/>
            <a:chExt cx="7658101" cy="3375872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DB79647F-DA91-4BB3-8A52-85E0B8FE5BE0}"/>
                </a:ext>
              </a:extLst>
            </p:cNvPr>
            <p:cNvGrpSpPr/>
            <p:nvPr/>
          </p:nvGrpSpPr>
          <p:grpSpPr>
            <a:xfrm>
              <a:off x="3914775" y="671512"/>
              <a:ext cx="7658101" cy="1000126"/>
              <a:chOff x="3886199" y="642936"/>
              <a:chExt cx="7658101" cy="1000126"/>
            </a:xfrm>
          </p:grpSpPr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20EAD902-3471-4406-BB46-C19C88FBAE5A}"/>
                  </a:ext>
                </a:extLst>
              </p:cNvPr>
              <p:cNvSpPr/>
              <p:nvPr/>
            </p:nvSpPr>
            <p:spPr>
              <a:xfrm>
                <a:off x="3886199" y="642936"/>
                <a:ext cx="7658101" cy="1000126"/>
              </a:xfrm>
              <a:custGeom>
                <a:avLst/>
                <a:gdLst>
                  <a:gd name="connsiteX0" fmla="*/ 500063 w 7658101"/>
                  <a:gd name="connsiteY0" fmla="*/ 0 h 1000126"/>
                  <a:gd name="connsiteX1" fmla="*/ 7158038 w 7658101"/>
                  <a:gd name="connsiteY1" fmla="*/ 0 h 1000126"/>
                  <a:gd name="connsiteX2" fmla="*/ 7658101 w 7658101"/>
                  <a:gd name="connsiteY2" fmla="*/ 500063 h 1000126"/>
                  <a:gd name="connsiteX3" fmla="*/ 7158038 w 7658101"/>
                  <a:gd name="connsiteY3" fmla="*/ 1000126 h 1000126"/>
                  <a:gd name="connsiteX4" fmla="*/ 7158028 w 7658101"/>
                  <a:gd name="connsiteY4" fmla="*/ 1000125 h 1000126"/>
                  <a:gd name="connsiteX5" fmla="*/ 500073 w 7658101"/>
                  <a:gd name="connsiteY5" fmla="*/ 1000125 h 1000126"/>
                  <a:gd name="connsiteX6" fmla="*/ 500063 w 7658101"/>
                  <a:gd name="connsiteY6" fmla="*/ 1000126 h 1000126"/>
                  <a:gd name="connsiteX7" fmla="*/ 0 w 7658101"/>
                  <a:gd name="connsiteY7" fmla="*/ 500063 h 1000126"/>
                  <a:gd name="connsiteX8" fmla="*/ 500063 w 7658101"/>
                  <a:gd name="connsiteY8" fmla="*/ 0 h 100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58101" h="1000126">
                    <a:moveTo>
                      <a:pt x="500063" y="0"/>
                    </a:moveTo>
                    <a:lnTo>
                      <a:pt x="7158038" y="0"/>
                    </a:lnTo>
                    <a:cubicBezTo>
                      <a:pt x="7434215" y="0"/>
                      <a:pt x="7658101" y="223886"/>
                      <a:pt x="7658101" y="500063"/>
                    </a:cubicBezTo>
                    <a:cubicBezTo>
                      <a:pt x="7658101" y="776240"/>
                      <a:pt x="7434215" y="1000126"/>
                      <a:pt x="7158038" y="1000126"/>
                    </a:cubicBezTo>
                    <a:lnTo>
                      <a:pt x="7158028" y="1000125"/>
                    </a:lnTo>
                    <a:lnTo>
                      <a:pt x="500073" y="1000125"/>
                    </a:lnTo>
                    <a:lnTo>
                      <a:pt x="500063" y="1000126"/>
                    </a:lnTo>
                    <a:cubicBezTo>
                      <a:pt x="223886" y="1000126"/>
                      <a:pt x="0" y="776240"/>
                      <a:pt x="0" y="500063"/>
                    </a:cubicBezTo>
                    <a:cubicBezTo>
                      <a:pt x="0" y="223886"/>
                      <a:pt x="223886" y="0"/>
                      <a:pt x="500063" y="0"/>
                    </a:cubicBezTo>
                    <a:close/>
                  </a:path>
                </a:pathLst>
              </a:cu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D69CDD8-490E-4169-8883-B4017F79960F}"/>
                  </a:ext>
                </a:extLst>
              </p:cNvPr>
              <p:cNvSpPr txBox="1"/>
              <p:nvPr/>
            </p:nvSpPr>
            <p:spPr>
              <a:xfrm>
                <a:off x="4246804" y="884467"/>
                <a:ext cx="1217000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CD00"/>
                    </a:solidFill>
                    <a:latin typeface="+mj-ea"/>
                    <a:ea typeface="+mj-ea"/>
                  </a:rPr>
                  <a:t>수행업무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9683EE1-DF05-47BC-9528-32E8F14B9D99}"/>
                  </a:ext>
                </a:extLst>
              </p:cNvPr>
              <p:cNvSpPr txBox="1"/>
              <p:nvPr/>
            </p:nvSpPr>
            <p:spPr>
              <a:xfrm>
                <a:off x="5616757" y="937558"/>
                <a:ext cx="5062604" cy="410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영상으로부터 화재 이미지 캡쳐 후 화재 여부 레이블링</a:t>
                </a:r>
                <a:endParaRPr lang="en-US" altLang="ko-KR" dirty="0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60AACD6-5D25-46E7-AC38-5A88D24FB62B}"/>
                </a:ext>
              </a:extLst>
            </p:cNvPr>
            <p:cNvGrpSpPr/>
            <p:nvPr/>
          </p:nvGrpSpPr>
          <p:grpSpPr>
            <a:xfrm>
              <a:off x="3914775" y="1859385"/>
              <a:ext cx="7658101" cy="1000126"/>
              <a:chOff x="3886199" y="1830809"/>
              <a:chExt cx="7658101" cy="1000126"/>
            </a:xfrm>
          </p:grpSpPr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0F905CEB-9CE0-4BB2-8BB5-CEE6933744E9}"/>
                  </a:ext>
                </a:extLst>
              </p:cNvPr>
              <p:cNvSpPr/>
              <p:nvPr/>
            </p:nvSpPr>
            <p:spPr>
              <a:xfrm>
                <a:off x="3886199" y="1830809"/>
                <a:ext cx="7658101" cy="1000126"/>
              </a:xfrm>
              <a:custGeom>
                <a:avLst/>
                <a:gdLst>
                  <a:gd name="connsiteX0" fmla="*/ 500063 w 7658101"/>
                  <a:gd name="connsiteY0" fmla="*/ 0 h 1000126"/>
                  <a:gd name="connsiteX1" fmla="*/ 7158038 w 7658101"/>
                  <a:gd name="connsiteY1" fmla="*/ 0 h 1000126"/>
                  <a:gd name="connsiteX2" fmla="*/ 7658101 w 7658101"/>
                  <a:gd name="connsiteY2" fmla="*/ 500063 h 1000126"/>
                  <a:gd name="connsiteX3" fmla="*/ 7158038 w 7658101"/>
                  <a:gd name="connsiteY3" fmla="*/ 1000126 h 1000126"/>
                  <a:gd name="connsiteX4" fmla="*/ 7158028 w 7658101"/>
                  <a:gd name="connsiteY4" fmla="*/ 1000125 h 1000126"/>
                  <a:gd name="connsiteX5" fmla="*/ 500073 w 7658101"/>
                  <a:gd name="connsiteY5" fmla="*/ 1000125 h 1000126"/>
                  <a:gd name="connsiteX6" fmla="*/ 500063 w 7658101"/>
                  <a:gd name="connsiteY6" fmla="*/ 1000126 h 1000126"/>
                  <a:gd name="connsiteX7" fmla="*/ 0 w 7658101"/>
                  <a:gd name="connsiteY7" fmla="*/ 500063 h 1000126"/>
                  <a:gd name="connsiteX8" fmla="*/ 500063 w 7658101"/>
                  <a:gd name="connsiteY8" fmla="*/ 0 h 100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58101" h="1000126">
                    <a:moveTo>
                      <a:pt x="500063" y="0"/>
                    </a:moveTo>
                    <a:lnTo>
                      <a:pt x="7158038" y="0"/>
                    </a:lnTo>
                    <a:cubicBezTo>
                      <a:pt x="7434215" y="0"/>
                      <a:pt x="7658101" y="223886"/>
                      <a:pt x="7658101" y="500063"/>
                    </a:cubicBezTo>
                    <a:cubicBezTo>
                      <a:pt x="7658101" y="776240"/>
                      <a:pt x="7434215" y="1000126"/>
                      <a:pt x="7158038" y="1000126"/>
                    </a:cubicBezTo>
                    <a:lnTo>
                      <a:pt x="7158028" y="1000125"/>
                    </a:lnTo>
                    <a:lnTo>
                      <a:pt x="500073" y="1000125"/>
                    </a:lnTo>
                    <a:lnTo>
                      <a:pt x="500063" y="1000126"/>
                    </a:lnTo>
                    <a:cubicBezTo>
                      <a:pt x="223886" y="1000126"/>
                      <a:pt x="0" y="776240"/>
                      <a:pt x="0" y="500063"/>
                    </a:cubicBezTo>
                    <a:cubicBezTo>
                      <a:pt x="0" y="223886"/>
                      <a:pt x="223886" y="0"/>
                      <a:pt x="500063" y="0"/>
                    </a:cubicBezTo>
                    <a:close/>
                  </a:path>
                </a:pathLst>
              </a:cu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7F9085C-12A9-456F-A354-45F9BFB7D964}"/>
                  </a:ext>
                </a:extLst>
              </p:cNvPr>
              <p:cNvSpPr txBox="1"/>
              <p:nvPr/>
            </p:nvSpPr>
            <p:spPr>
              <a:xfrm>
                <a:off x="4246804" y="2072340"/>
                <a:ext cx="958917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CD00"/>
                    </a:solidFill>
                    <a:latin typeface="+mj-ea"/>
                    <a:ea typeface="+mj-ea"/>
                  </a:rPr>
                  <a:t>작업량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1A6721F-992D-4372-8093-15448B05F068}"/>
                  </a:ext>
                </a:extLst>
              </p:cNvPr>
              <p:cNvSpPr txBox="1"/>
              <p:nvPr/>
            </p:nvSpPr>
            <p:spPr>
              <a:xfrm>
                <a:off x="5616757" y="1954636"/>
                <a:ext cx="5145961" cy="743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1,040 </a:t>
                </a:r>
                <a:r>
                  <a:rPr lang="ko-KR" altLang="en-US" dirty="0"/>
                  <a:t>장</a:t>
                </a:r>
                <a:r>
                  <a:rPr lang="en-US" altLang="ko-KR" dirty="0"/>
                  <a:t>, 2</a:t>
                </a:r>
                <a:r>
                  <a:rPr lang="ko-KR" altLang="en-US" dirty="0"/>
                  <a:t>개 범주</a:t>
                </a:r>
                <a:endParaRPr lang="en-US" altLang="ko-KR" dirty="0"/>
              </a:p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YOLO v3</a:t>
                </a:r>
                <a:r>
                  <a:rPr lang="ko-KR" altLang="en-US" dirty="0"/>
                  <a:t>를 활용한 화재인식모델 학습 및 평가에 활용</a:t>
                </a:r>
                <a:endParaRPr lang="en-US" altLang="ko-KR" dirty="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9ACD4BD4-DB19-4F8C-881E-E3B3A36F070A}"/>
                </a:ext>
              </a:extLst>
            </p:cNvPr>
            <p:cNvGrpSpPr/>
            <p:nvPr/>
          </p:nvGrpSpPr>
          <p:grpSpPr>
            <a:xfrm>
              <a:off x="3914775" y="3047258"/>
              <a:ext cx="7658101" cy="1000126"/>
              <a:chOff x="3886199" y="3018682"/>
              <a:chExt cx="7658101" cy="1000126"/>
            </a:xfrm>
          </p:grpSpPr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B9700AC9-36AF-471A-890E-B4F51201A9E5}"/>
                  </a:ext>
                </a:extLst>
              </p:cNvPr>
              <p:cNvSpPr/>
              <p:nvPr/>
            </p:nvSpPr>
            <p:spPr>
              <a:xfrm>
                <a:off x="3886199" y="3018682"/>
                <a:ext cx="7658101" cy="1000126"/>
              </a:xfrm>
              <a:custGeom>
                <a:avLst/>
                <a:gdLst>
                  <a:gd name="connsiteX0" fmla="*/ 500063 w 7658101"/>
                  <a:gd name="connsiteY0" fmla="*/ 0 h 1000126"/>
                  <a:gd name="connsiteX1" fmla="*/ 7158038 w 7658101"/>
                  <a:gd name="connsiteY1" fmla="*/ 0 h 1000126"/>
                  <a:gd name="connsiteX2" fmla="*/ 7658101 w 7658101"/>
                  <a:gd name="connsiteY2" fmla="*/ 500063 h 1000126"/>
                  <a:gd name="connsiteX3" fmla="*/ 7158038 w 7658101"/>
                  <a:gd name="connsiteY3" fmla="*/ 1000126 h 1000126"/>
                  <a:gd name="connsiteX4" fmla="*/ 7158028 w 7658101"/>
                  <a:gd name="connsiteY4" fmla="*/ 1000125 h 1000126"/>
                  <a:gd name="connsiteX5" fmla="*/ 500073 w 7658101"/>
                  <a:gd name="connsiteY5" fmla="*/ 1000125 h 1000126"/>
                  <a:gd name="connsiteX6" fmla="*/ 500063 w 7658101"/>
                  <a:gd name="connsiteY6" fmla="*/ 1000126 h 1000126"/>
                  <a:gd name="connsiteX7" fmla="*/ 0 w 7658101"/>
                  <a:gd name="connsiteY7" fmla="*/ 500063 h 1000126"/>
                  <a:gd name="connsiteX8" fmla="*/ 500063 w 7658101"/>
                  <a:gd name="connsiteY8" fmla="*/ 0 h 100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58101" h="1000126">
                    <a:moveTo>
                      <a:pt x="500063" y="0"/>
                    </a:moveTo>
                    <a:lnTo>
                      <a:pt x="7158038" y="0"/>
                    </a:lnTo>
                    <a:cubicBezTo>
                      <a:pt x="7434215" y="0"/>
                      <a:pt x="7658101" y="223886"/>
                      <a:pt x="7658101" y="500063"/>
                    </a:cubicBezTo>
                    <a:cubicBezTo>
                      <a:pt x="7658101" y="776240"/>
                      <a:pt x="7434215" y="1000126"/>
                      <a:pt x="7158038" y="1000126"/>
                    </a:cubicBezTo>
                    <a:lnTo>
                      <a:pt x="7158028" y="1000125"/>
                    </a:lnTo>
                    <a:lnTo>
                      <a:pt x="500073" y="1000125"/>
                    </a:lnTo>
                    <a:lnTo>
                      <a:pt x="500063" y="1000126"/>
                    </a:lnTo>
                    <a:cubicBezTo>
                      <a:pt x="223886" y="1000126"/>
                      <a:pt x="0" y="776240"/>
                      <a:pt x="0" y="500063"/>
                    </a:cubicBezTo>
                    <a:cubicBezTo>
                      <a:pt x="0" y="223886"/>
                      <a:pt x="223886" y="0"/>
                      <a:pt x="500063" y="0"/>
                    </a:cubicBezTo>
                    <a:close/>
                  </a:path>
                </a:pathLst>
              </a:cu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1F398D7-9682-4C28-B639-29F89AC5DA3B}"/>
                  </a:ext>
                </a:extLst>
              </p:cNvPr>
              <p:cNvSpPr txBox="1"/>
              <p:nvPr/>
            </p:nvSpPr>
            <p:spPr>
              <a:xfrm>
                <a:off x="4246804" y="3260213"/>
                <a:ext cx="1217000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CD00"/>
                    </a:solidFill>
                    <a:latin typeface="+mj-ea"/>
                    <a:ea typeface="+mj-ea"/>
                  </a:rPr>
                  <a:t>작업도구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80222D0-B3DD-43A2-84FA-E0A146EA7273}"/>
                  </a:ext>
                </a:extLst>
              </p:cNvPr>
              <p:cNvSpPr txBox="1"/>
              <p:nvPr/>
            </p:nvSpPr>
            <p:spPr>
              <a:xfrm>
                <a:off x="5616757" y="3147105"/>
                <a:ext cx="3546164" cy="743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Capturing: Python3, openCV2</a:t>
                </a:r>
              </a:p>
              <a:p>
                <a:pPr marL="285750" indent="-28575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Labeling: LabelMe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1421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F5FABA-E357-4CA6-9515-ACC61AECDFEE}"/>
              </a:ext>
            </a:extLst>
          </p:cNvPr>
          <p:cNvSpPr txBox="1"/>
          <p:nvPr/>
        </p:nvSpPr>
        <p:spPr>
          <a:xfrm>
            <a:off x="3303687" y="3099679"/>
            <a:ext cx="5584626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600" dirty="0">
                <a:latin typeface="+mj-ea"/>
                <a:ea typeface="+mj-ea"/>
              </a:rPr>
              <a:t>Publications and Skills</a:t>
            </a:r>
            <a:endParaRPr lang="ko-KR" altLang="en-US" sz="3600" dirty="0">
              <a:latin typeface="+mj-ea"/>
              <a:ea typeface="+mj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391C2AA-CDDD-4916-8452-F95F1DE99178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8888313" y="3429002"/>
            <a:ext cx="3303687" cy="35392"/>
          </a:xfrm>
          <a:prstGeom prst="line">
            <a:avLst/>
          </a:prstGeom>
          <a:ln>
            <a:solidFill>
              <a:srgbClr val="4C4C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20F6A0E-CCD0-4B63-9728-B0456D18D71D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0" y="3429002"/>
            <a:ext cx="3303687" cy="35392"/>
          </a:xfrm>
          <a:prstGeom prst="line">
            <a:avLst/>
          </a:prstGeom>
          <a:ln>
            <a:solidFill>
              <a:srgbClr val="4C4C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61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A407D465-43F0-4A7A-A4F6-AAA745C1458E}"/>
              </a:ext>
            </a:extLst>
          </p:cNvPr>
          <p:cNvSpPr/>
          <p:nvPr/>
        </p:nvSpPr>
        <p:spPr>
          <a:xfrm>
            <a:off x="500063" y="457200"/>
            <a:ext cx="3095718" cy="757238"/>
          </a:xfrm>
          <a:prstGeom prst="flowChartTerminator">
            <a:avLst/>
          </a:prstGeom>
          <a:noFill/>
          <a:ln w="19050">
            <a:solidFill>
              <a:srgbClr val="4C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4C4C4C"/>
                </a:solidFill>
                <a:latin typeface="+mj-ea"/>
                <a:ea typeface="+mj-ea"/>
              </a:rPr>
              <a:t>Publications</a:t>
            </a:r>
            <a:endParaRPr lang="ko-KR" altLang="en-US" sz="3200" dirty="0">
              <a:solidFill>
                <a:srgbClr val="4C4C4C"/>
              </a:solidFill>
              <a:latin typeface="+mj-ea"/>
              <a:ea typeface="+mj-ea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61D006A-D66C-4BE9-8AC5-785EEF933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136604"/>
              </p:ext>
            </p:extLst>
          </p:nvPr>
        </p:nvGraphicFramePr>
        <p:xfrm>
          <a:off x="968270" y="1546191"/>
          <a:ext cx="10383838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3838">
                  <a:extLst>
                    <a:ext uri="{9D8B030D-6E8A-4147-A177-3AD203B41FA5}">
                      <a16:colId xmlns:a16="http://schemas.microsoft.com/office/drawing/2014/main" val="3568004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| </a:t>
                      </a:r>
                      <a:r>
                        <a:rPr lang="ko-KR" altLang="en-US" dirty="0">
                          <a:solidFill>
                            <a:srgbClr val="FFCD00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rgbClr val="FFCD00"/>
                          </a:solidFill>
                        </a:rPr>
                        <a:t>Domestic</a:t>
                      </a:r>
                      <a:r>
                        <a:rPr lang="ko-KR" altLang="en-US" dirty="0">
                          <a:solidFill>
                            <a:srgbClr val="FFCD00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rgbClr val="FFCD00"/>
                          </a:solidFill>
                        </a:rPr>
                        <a:t>Journal</a:t>
                      </a:r>
                      <a:endParaRPr lang="ko-KR" altLang="en-US" dirty="0">
                        <a:solidFill>
                          <a:srgbClr val="FFCD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447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Young Namgoong, Jae-</a:t>
                      </a:r>
                      <a:r>
                        <a:rPr lang="en-US" altLang="ko-KR" sz="1600" dirty="0" err="1">
                          <a:solidFill>
                            <a:srgbClr val="4C4C4C"/>
                          </a:solidFill>
                        </a:rPr>
                        <a:t>Hoon</a:t>
                      </a: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 Kim* et al., </a:t>
                      </a:r>
                      <a:r>
                        <a:rPr lang="en-US" altLang="ko-KR" sz="1600" b="1" dirty="0">
                          <a:solidFill>
                            <a:srgbClr val="4C4C4C"/>
                          </a:solidFill>
                        </a:rPr>
                        <a:t>Defining Chunks and Chunking using Its Corpus and Bi-LSTM/CRFs in Korean</a:t>
                      </a: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, </a:t>
                      </a:r>
                      <a:r>
                        <a:rPr lang="en-US" altLang="ko-KR" sz="1600" i="1" dirty="0">
                          <a:solidFill>
                            <a:srgbClr val="4C4C4C"/>
                          </a:solidFill>
                        </a:rPr>
                        <a:t>Journal of KIISE</a:t>
                      </a: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, vol.47, no.6, pp.587-595, Jun., 2020.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003405"/>
                  </a:ext>
                </a:extLst>
              </a:tr>
            </a:tbl>
          </a:graphicData>
        </a:graphic>
      </p:graphicFrame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F7887F72-4A1D-4F1D-B032-AE38EE6FE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10377"/>
              </p:ext>
            </p:extLst>
          </p:nvPr>
        </p:nvGraphicFramePr>
        <p:xfrm>
          <a:off x="968270" y="2765396"/>
          <a:ext cx="10383838" cy="268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3838">
                  <a:extLst>
                    <a:ext uri="{9D8B030D-6E8A-4147-A177-3AD203B41FA5}">
                      <a16:colId xmlns:a16="http://schemas.microsoft.com/office/drawing/2014/main" val="3568004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| </a:t>
                      </a:r>
                      <a:r>
                        <a:rPr lang="en-US" altLang="ko-KR" dirty="0">
                          <a:solidFill>
                            <a:srgbClr val="FFCD00"/>
                          </a:solidFill>
                        </a:rPr>
                        <a:t> Domestic</a:t>
                      </a:r>
                      <a:r>
                        <a:rPr lang="ko-KR" altLang="en-US" dirty="0">
                          <a:solidFill>
                            <a:srgbClr val="FFCD00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rgbClr val="FFCD00"/>
                          </a:solidFill>
                        </a:rPr>
                        <a:t>Conference</a:t>
                      </a:r>
                      <a:endParaRPr lang="ko-KR" altLang="en-US" dirty="0">
                        <a:solidFill>
                          <a:srgbClr val="FFCD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447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Young Namgoong, Jae-</a:t>
                      </a:r>
                      <a:r>
                        <a:rPr lang="en-US" altLang="ko-KR" sz="1600" dirty="0" err="1">
                          <a:solidFill>
                            <a:srgbClr val="4C4C4C"/>
                          </a:solidFill>
                        </a:rPr>
                        <a:t>Hoon</a:t>
                      </a: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 Kim* et al., </a:t>
                      </a:r>
                      <a:r>
                        <a:rPr lang="en-US" altLang="ko-KR" sz="1600" b="1" dirty="0">
                          <a:solidFill>
                            <a:srgbClr val="4C4C4C"/>
                          </a:solidFill>
                        </a:rPr>
                        <a:t>Building Korean Dependency Treebanks Reflected Chunking</a:t>
                      </a: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, </a:t>
                      </a:r>
                      <a:r>
                        <a:rPr lang="en-US" altLang="ko-KR" sz="1600" i="1" dirty="0">
                          <a:solidFill>
                            <a:srgbClr val="4C4C4C"/>
                          </a:solidFill>
                        </a:rPr>
                        <a:t>Proc. of the 31st HCLT</a:t>
                      </a: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, pp. 133-138, Oct., 2019.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C4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847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Young Namgoong, Jae-</a:t>
                      </a:r>
                      <a:r>
                        <a:rPr lang="en-US" altLang="ko-KR" sz="1600" dirty="0" err="1">
                          <a:solidFill>
                            <a:srgbClr val="4C4C4C"/>
                          </a:solidFill>
                        </a:rPr>
                        <a:t>Hoon</a:t>
                      </a: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 Kim* et al., </a:t>
                      </a:r>
                      <a:r>
                        <a:rPr lang="en-US" altLang="ko-KR" sz="1600" b="1" dirty="0">
                          <a:solidFill>
                            <a:srgbClr val="4C4C4C"/>
                          </a:solidFill>
                        </a:rPr>
                        <a:t>Korean Chunking using Bi-LSTM/CRF</a:t>
                      </a: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, </a:t>
                      </a:r>
                      <a:r>
                        <a:rPr lang="en-US" altLang="ko-KR" sz="1600" i="1" dirty="0">
                          <a:solidFill>
                            <a:srgbClr val="4C4C4C"/>
                          </a:solidFill>
                        </a:rPr>
                        <a:t>Proc. of the KCC</a:t>
                      </a: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, pp. 631-633, Jun., 2019.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4C4C4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C4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665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Young Namgoong, Jae-</a:t>
                      </a:r>
                      <a:r>
                        <a:rPr lang="en-US" altLang="ko-KR" sz="1600" dirty="0" err="1">
                          <a:solidFill>
                            <a:srgbClr val="4C4C4C"/>
                          </a:solidFill>
                        </a:rPr>
                        <a:t>Hoon</a:t>
                      </a: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 Kim* et al., </a:t>
                      </a:r>
                      <a:r>
                        <a:rPr lang="en-US" altLang="ko-KR" sz="1600" b="1" dirty="0">
                          <a:solidFill>
                            <a:srgbClr val="4C4C4C"/>
                          </a:solidFill>
                        </a:rPr>
                        <a:t>Defining Chunks for Parsing in Korean</a:t>
                      </a: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, </a:t>
                      </a:r>
                      <a:r>
                        <a:rPr lang="en-US" altLang="ko-KR" sz="1600" i="1" dirty="0">
                          <a:solidFill>
                            <a:srgbClr val="4C4C4C"/>
                          </a:solidFill>
                        </a:rPr>
                        <a:t>Proc. of the 30th HCLT</a:t>
                      </a: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, pp. 409-412, Oct., 2018.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4C4C4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C4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632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Young Namgoong, Jae-</a:t>
                      </a:r>
                      <a:r>
                        <a:rPr lang="en-US" altLang="ko-KR" sz="1600" dirty="0" err="1">
                          <a:solidFill>
                            <a:srgbClr val="4C4C4C"/>
                          </a:solidFill>
                        </a:rPr>
                        <a:t>Hoon</a:t>
                      </a: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 Kim* et al., </a:t>
                      </a:r>
                      <a:r>
                        <a:rPr lang="en-US" altLang="ko-KR" sz="1600" b="1" dirty="0">
                          <a:solidFill>
                            <a:srgbClr val="4C4C4C"/>
                          </a:solidFill>
                        </a:rPr>
                        <a:t>Chunking auxiliary verb and particle equivalent phrases through NLTK</a:t>
                      </a: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, </a:t>
                      </a:r>
                      <a:r>
                        <a:rPr lang="en-US" altLang="ko-KR" sz="1600" i="1" dirty="0">
                          <a:solidFill>
                            <a:srgbClr val="4C4C4C"/>
                          </a:solidFill>
                        </a:rPr>
                        <a:t>Proc. of the 42nd KOSME Spring Conference</a:t>
                      </a: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, pp 265-266, Apr., 2018.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4C4C4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765853"/>
                  </a:ext>
                </a:extLst>
              </a:tr>
            </a:tbl>
          </a:graphicData>
        </a:graphic>
      </p:graphicFrame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BF31E85B-EFF4-4EFC-9C5E-896124DBA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278602"/>
              </p:ext>
            </p:extLst>
          </p:nvPr>
        </p:nvGraphicFramePr>
        <p:xfrm>
          <a:off x="968270" y="5724004"/>
          <a:ext cx="103838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3838">
                  <a:extLst>
                    <a:ext uri="{9D8B030D-6E8A-4147-A177-3AD203B41FA5}">
                      <a16:colId xmlns:a16="http://schemas.microsoft.com/office/drawing/2014/main" val="3568004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| </a:t>
                      </a:r>
                      <a:r>
                        <a:rPr lang="ko-KR" altLang="en-US" dirty="0">
                          <a:solidFill>
                            <a:srgbClr val="FFCD00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rgbClr val="FFCD00"/>
                          </a:solidFill>
                        </a:rPr>
                        <a:t>Technical Document</a:t>
                      </a:r>
                      <a:endParaRPr lang="ko-KR" altLang="en-US" dirty="0">
                        <a:solidFill>
                          <a:srgbClr val="FFCD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447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Young Namgoong, Jae-</a:t>
                      </a:r>
                      <a:r>
                        <a:rPr lang="en-US" altLang="ko-KR" sz="1600" dirty="0" err="1">
                          <a:solidFill>
                            <a:srgbClr val="4C4C4C"/>
                          </a:solidFill>
                        </a:rPr>
                        <a:t>Hoon</a:t>
                      </a: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 Kim*, </a:t>
                      </a:r>
                      <a:r>
                        <a:rPr lang="en-US" altLang="ko-KR" sz="1600" b="1" dirty="0">
                          <a:solidFill>
                            <a:srgbClr val="4C4C4C"/>
                          </a:solidFill>
                        </a:rPr>
                        <a:t>Definition of Korean chunk labels</a:t>
                      </a: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, KMOU-NLP-2018-002, Oct., 2018.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003405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FB31D966-30FA-4C8A-B62B-A02EF632FDD6}"/>
              </a:ext>
            </a:extLst>
          </p:cNvPr>
          <p:cNvGrpSpPr/>
          <p:nvPr/>
        </p:nvGrpSpPr>
        <p:grpSpPr>
          <a:xfrm>
            <a:off x="3905409" y="335603"/>
            <a:ext cx="8286591" cy="1069681"/>
            <a:chOff x="3905409" y="335603"/>
            <a:chExt cx="8286591" cy="1069681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4060831-9399-4051-B35E-FC1203A7D679}"/>
                </a:ext>
              </a:extLst>
            </p:cNvPr>
            <p:cNvGrpSpPr/>
            <p:nvPr/>
          </p:nvGrpSpPr>
          <p:grpSpPr>
            <a:xfrm>
              <a:off x="3905409" y="335603"/>
              <a:ext cx="1028701" cy="410882"/>
              <a:chOff x="3829051" y="335603"/>
              <a:chExt cx="1028701" cy="410882"/>
            </a:xfrm>
          </p:grpSpPr>
          <p:sp>
            <p:nvSpPr>
              <p:cNvPr id="12" name="순서도: 수행의 시작/종료 11">
                <a:extLst>
                  <a:ext uri="{FF2B5EF4-FFF2-40B4-BE49-F238E27FC236}">
                    <a16:creationId xmlns:a16="http://schemas.microsoft.com/office/drawing/2014/main" id="{6804B432-25A1-4C63-ADD6-3FFC03D15E11}"/>
                  </a:ext>
                </a:extLst>
              </p:cNvPr>
              <p:cNvSpPr/>
              <p:nvPr/>
            </p:nvSpPr>
            <p:spPr>
              <a:xfrm>
                <a:off x="3829051" y="349890"/>
                <a:ext cx="1028701" cy="393060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0879D7-EEF2-4ECF-B074-D23FF6E9CECB}"/>
                  </a:ext>
                </a:extLst>
              </p:cNvPr>
              <p:cNvSpPr txBox="1"/>
              <p:nvPr/>
            </p:nvSpPr>
            <p:spPr>
              <a:xfrm>
                <a:off x="3900487" y="335603"/>
                <a:ext cx="877163" cy="410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ko-KR" dirty="0">
                    <a:solidFill>
                      <a:srgbClr val="4C4C4C"/>
                    </a:solidFill>
                    <a:latin typeface="+mj-ea"/>
                    <a:ea typeface="+mj-ea"/>
                  </a:rPr>
                  <a:t>Thesis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B432F38-8171-4B29-BA0C-594005FD25D5}"/>
                </a:ext>
              </a:extLst>
            </p:cNvPr>
            <p:cNvSpPr txBox="1"/>
            <p:nvPr/>
          </p:nvSpPr>
          <p:spPr>
            <a:xfrm>
              <a:off x="3968274" y="734331"/>
              <a:ext cx="8223726" cy="6709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600" dirty="0"/>
                <a:t>Y. Namgoong, "Korean dependency parsing reflected chunking",</a:t>
              </a:r>
              <a:br>
                <a:rPr lang="en-US" altLang="ko-KR" sz="1600" dirty="0"/>
              </a:br>
              <a:r>
                <a:rPr lang="en-US" altLang="ko-KR" sz="1600" dirty="0"/>
                <a:t>M.S. thesis, Korea Maritime and Ocean University, Busan, 2020. (Advisor. Jae-</a:t>
              </a:r>
              <a:r>
                <a:rPr lang="en-US" altLang="ko-KR" sz="1600" dirty="0" err="1"/>
                <a:t>Hoon</a:t>
              </a:r>
              <a:r>
                <a:rPr lang="en-US" altLang="ko-KR" sz="1600" dirty="0"/>
                <a:t> Kim)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7928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A407D465-43F0-4A7A-A4F6-AAA745C1458E}"/>
              </a:ext>
            </a:extLst>
          </p:cNvPr>
          <p:cNvSpPr/>
          <p:nvPr/>
        </p:nvSpPr>
        <p:spPr>
          <a:xfrm>
            <a:off x="500063" y="457200"/>
            <a:ext cx="3095718" cy="757238"/>
          </a:xfrm>
          <a:prstGeom prst="flowChartTerminator">
            <a:avLst/>
          </a:prstGeom>
          <a:noFill/>
          <a:ln w="19050">
            <a:solidFill>
              <a:srgbClr val="4C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4C4C4C"/>
                </a:solidFill>
                <a:latin typeface="+mj-ea"/>
                <a:ea typeface="+mj-ea"/>
              </a:rPr>
              <a:t>Skills</a:t>
            </a:r>
            <a:endParaRPr lang="ko-KR" altLang="en-US" sz="3200" dirty="0">
              <a:solidFill>
                <a:srgbClr val="4C4C4C"/>
              </a:solidFill>
              <a:latin typeface="+mj-ea"/>
              <a:ea typeface="+mj-ea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61D006A-D66C-4BE9-8AC5-785EEF933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027112"/>
              </p:ext>
            </p:extLst>
          </p:nvPr>
        </p:nvGraphicFramePr>
        <p:xfrm>
          <a:off x="968270" y="1546191"/>
          <a:ext cx="103838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3838">
                  <a:extLst>
                    <a:ext uri="{9D8B030D-6E8A-4147-A177-3AD203B41FA5}">
                      <a16:colId xmlns:a16="http://schemas.microsoft.com/office/drawing/2014/main" val="3568004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| </a:t>
                      </a:r>
                      <a:r>
                        <a:rPr lang="ko-KR" altLang="en-US" dirty="0">
                          <a:solidFill>
                            <a:srgbClr val="FFCD00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rgbClr val="FFCD00"/>
                          </a:solidFill>
                        </a:rPr>
                        <a:t>Languages / Frameworks</a:t>
                      </a:r>
                      <a:endParaRPr lang="ko-KR" altLang="en-US" dirty="0">
                        <a:solidFill>
                          <a:srgbClr val="FFCD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447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Python, C++, HTML, CSS / </a:t>
                      </a:r>
                      <a:r>
                        <a:rPr lang="en-US" altLang="ko-KR" sz="1600" dirty="0" err="1">
                          <a:solidFill>
                            <a:srgbClr val="4C4C4C"/>
                          </a:solidFill>
                        </a:rPr>
                        <a:t>Tensorflow</a:t>
                      </a: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, </a:t>
                      </a:r>
                      <a:r>
                        <a:rPr lang="en-US" altLang="ko-KR" sz="1600" dirty="0" err="1">
                          <a:solidFill>
                            <a:srgbClr val="4C4C4C"/>
                          </a:solidFill>
                        </a:rPr>
                        <a:t>PyTorch</a:t>
                      </a: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, Flask, NLTK etc.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003405"/>
                  </a:ext>
                </a:extLst>
              </a:tr>
            </a:tbl>
          </a:graphicData>
        </a:graphic>
      </p:graphicFrame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F7887F72-4A1D-4F1D-B032-AE38EE6FE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255088"/>
              </p:ext>
            </p:extLst>
          </p:nvPr>
        </p:nvGraphicFramePr>
        <p:xfrm>
          <a:off x="968270" y="2765396"/>
          <a:ext cx="103838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3838">
                  <a:extLst>
                    <a:ext uri="{9D8B030D-6E8A-4147-A177-3AD203B41FA5}">
                      <a16:colId xmlns:a16="http://schemas.microsoft.com/office/drawing/2014/main" val="3568004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| </a:t>
                      </a:r>
                      <a:r>
                        <a:rPr lang="en-US" altLang="ko-KR" dirty="0">
                          <a:solidFill>
                            <a:srgbClr val="FFCD00"/>
                          </a:solidFill>
                        </a:rPr>
                        <a:t> Editors / VCS</a:t>
                      </a:r>
                      <a:endParaRPr lang="ko-KR" altLang="en-US" dirty="0">
                        <a:solidFill>
                          <a:srgbClr val="FFCD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447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600" dirty="0" err="1"/>
                        <a:t>Pycharm</a:t>
                      </a:r>
                      <a:r>
                        <a:rPr lang="en-US" altLang="ko-KR" sz="1600" dirty="0"/>
                        <a:t>, Visual Studio Code etc. / Git</a:t>
                      </a:r>
                      <a:endParaRPr lang="en-US" altLang="ko-KR" sz="1600" dirty="0">
                        <a:solidFill>
                          <a:srgbClr val="4C4C4C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765853"/>
                  </a:ext>
                </a:extLst>
              </a:tr>
            </a:tbl>
          </a:graphicData>
        </a:graphic>
      </p:graphicFrame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BF31E85B-EFF4-4EFC-9C5E-896124DBA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099772"/>
              </p:ext>
            </p:extLst>
          </p:nvPr>
        </p:nvGraphicFramePr>
        <p:xfrm>
          <a:off x="968270" y="3984601"/>
          <a:ext cx="103838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3838">
                  <a:extLst>
                    <a:ext uri="{9D8B030D-6E8A-4147-A177-3AD203B41FA5}">
                      <a16:colId xmlns:a16="http://schemas.microsoft.com/office/drawing/2014/main" val="3568004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| </a:t>
                      </a:r>
                      <a:r>
                        <a:rPr lang="ko-KR" altLang="en-US" dirty="0">
                          <a:solidFill>
                            <a:srgbClr val="FFCD00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rgbClr val="FFCD00"/>
                          </a:solidFill>
                        </a:rPr>
                        <a:t>OA</a:t>
                      </a:r>
                      <a:endParaRPr lang="ko-KR" altLang="en-US" dirty="0">
                        <a:solidFill>
                          <a:srgbClr val="FFCD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447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MS PPT / Word / Excel, </a:t>
                      </a:r>
                      <a:r>
                        <a:rPr lang="en-US" altLang="ko-KR" sz="1600" dirty="0" err="1">
                          <a:solidFill>
                            <a:srgbClr val="4C4C4C"/>
                          </a:solidFill>
                        </a:rPr>
                        <a:t>Hancom</a:t>
                      </a: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 office, Adobe Photoshop etc.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003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827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2708D01-0D1C-48EB-8F3C-3ED621161E2C}"/>
              </a:ext>
            </a:extLst>
          </p:cNvPr>
          <p:cNvSpPr/>
          <p:nvPr/>
        </p:nvSpPr>
        <p:spPr>
          <a:xfrm>
            <a:off x="649357" y="1152939"/>
            <a:ext cx="10866782" cy="2425148"/>
          </a:xfrm>
          <a:prstGeom prst="roundRect">
            <a:avLst/>
          </a:prstGeom>
          <a:noFill/>
          <a:ln>
            <a:solidFill>
              <a:srgbClr val="4C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rgbClr val="4C4C4C"/>
                </a:solidFill>
                <a:latin typeface="+mj-ea"/>
                <a:ea typeface="+mj-ea"/>
              </a:rPr>
              <a:t>More Publications in NLP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rgbClr val="4C4C4C"/>
                </a:solidFill>
              </a:rPr>
              <a:t>( </a:t>
            </a:r>
            <a:r>
              <a:rPr lang="en-US" altLang="ko-KR" sz="2400" dirty="0">
                <a:solidFill>
                  <a:srgbClr val="4C4C4C"/>
                </a:solidFill>
                <a:hlinkClick r:id="rId2"/>
              </a:rPr>
              <a:t>https://github.com/aei0109/CV_Publications</a:t>
            </a:r>
            <a:r>
              <a:rPr lang="en-US" altLang="ko-KR" sz="2400" dirty="0">
                <a:solidFill>
                  <a:srgbClr val="4C4C4C"/>
                </a:solidFill>
              </a:rPr>
              <a:t> )</a:t>
            </a:r>
            <a:endParaRPr lang="ko-KR" altLang="en-US" sz="2400" dirty="0">
              <a:solidFill>
                <a:srgbClr val="4C4C4C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C7D0E48-7F1F-4E73-A4D1-FB9894FE23A3}"/>
              </a:ext>
            </a:extLst>
          </p:cNvPr>
          <p:cNvSpPr/>
          <p:nvPr/>
        </p:nvSpPr>
        <p:spPr>
          <a:xfrm>
            <a:off x="649357" y="4001294"/>
            <a:ext cx="10866782" cy="2425148"/>
          </a:xfrm>
          <a:prstGeom prst="roundRect">
            <a:avLst/>
          </a:prstGeom>
          <a:noFill/>
          <a:ln>
            <a:solidFill>
              <a:srgbClr val="4C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rgbClr val="4C4C4C"/>
                </a:solidFill>
                <a:latin typeface="+mj-ea"/>
                <a:ea typeface="+mj-ea"/>
              </a:rPr>
              <a:t>NLP &amp; Deep leaning projects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rgbClr val="4C4C4C"/>
                </a:solidFill>
              </a:rPr>
              <a:t>( </a:t>
            </a:r>
            <a:r>
              <a:rPr lang="en-US" altLang="ko-KR" sz="2400" dirty="0">
                <a:solidFill>
                  <a:srgbClr val="4C4C4C"/>
                </a:solidFill>
                <a:hlinkClick r:id="rId3"/>
              </a:rPr>
              <a:t>https://github.com/aei0109</a:t>
            </a:r>
            <a:r>
              <a:rPr lang="en-US" altLang="ko-KR" sz="2400" dirty="0">
                <a:solidFill>
                  <a:srgbClr val="4C4C4C"/>
                </a:solidFill>
              </a:rPr>
              <a:t> )</a:t>
            </a:r>
            <a:endParaRPr lang="ko-KR" altLang="en-US" sz="2400" dirty="0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638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AEABAF1-EBD3-412D-B950-8AB17C9E2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887248"/>
              </p:ext>
            </p:extLst>
          </p:nvPr>
        </p:nvGraphicFramePr>
        <p:xfrm>
          <a:off x="317847" y="4357427"/>
          <a:ext cx="6983066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9355">
                  <a:extLst>
                    <a:ext uri="{9D8B030D-6E8A-4147-A177-3AD203B41FA5}">
                      <a16:colId xmlns:a16="http://schemas.microsoft.com/office/drawing/2014/main" val="3568004807"/>
                    </a:ext>
                  </a:extLst>
                </a:gridCol>
                <a:gridCol w="4723711">
                  <a:extLst>
                    <a:ext uri="{9D8B030D-6E8A-4147-A177-3AD203B41FA5}">
                      <a16:colId xmlns:a16="http://schemas.microsoft.com/office/drawing/2014/main" val="600809755"/>
                    </a:ext>
                  </a:extLst>
                </a:gridCol>
              </a:tblGrid>
              <a:tr h="203741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800" b="0" dirty="0">
                          <a:solidFill>
                            <a:srgbClr val="4C4C4C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1800" b="0" dirty="0">
                        <a:solidFill>
                          <a:srgbClr val="4C4C4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800" b="0" dirty="0">
                          <a:solidFill>
                            <a:srgbClr val="4C4C4C"/>
                          </a:solidFill>
                          <a:latin typeface="+mn-ea"/>
                          <a:ea typeface="+mn-ea"/>
                        </a:rPr>
                        <a:t>Young Namgoong</a:t>
                      </a:r>
                      <a:endParaRPr lang="ko-KR" altLang="en-US" sz="1800" b="0" dirty="0">
                        <a:solidFill>
                          <a:srgbClr val="4C4C4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447002"/>
                  </a:ext>
                </a:extLst>
              </a:tr>
              <a:tr h="203741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800" b="0" dirty="0">
                          <a:solidFill>
                            <a:srgbClr val="4C4C4C"/>
                          </a:solidFill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1800" b="0" dirty="0">
                        <a:solidFill>
                          <a:srgbClr val="4C4C4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800" b="0" dirty="0">
                          <a:solidFill>
                            <a:srgbClr val="4C4C4C"/>
                          </a:solidFill>
                          <a:latin typeface="+mn-ea"/>
                          <a:ea typeface="+mn-ea"/>
                        </a:rPr>
                        <a:t>2020. 05. 01.</a:t>
                      </a:r>
                      <a:endParaRPr lang="ko-KR" altLang="en-US" sz="1800" b="0" dirty="0">
                        <a:solidFill>
                          <a:srgbClr val="4C4C4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8032700"/>
                  </a:ext>
                </a:extLst>
              </a:tr>
              <a:tr h="203741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800" b="0" dirty="0">
                          <a:solidFill>
                            <a:srgbClr val="4C4C4C"/>
                          </a:solidFill>
                          <a:latin typeface="+mn-ea"/>
                          <a:ea typeface="+mn-ea"/>
                        </a:rPr>
                        <a:t>Research interests</a:t>
                      </a:r>
                      <a:endParaRPr lang="ko-KR" altLang="en-US" sz="1800" b="0" dirty="0">
                        <a:solidFill>
                          <a:srgbClr val="4C4C4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>
                          <a:solidFill>
                            <a:srgbClr val="4C4C4C"/>
                          </a:solidFill>
                          <a:latin typeface="+mn-ea"/>
                          <a:ea typeface="+mn-ea"/>
                        </a:rPr>
                        <a:t>NLP, Chunking, Corpus Construction,</a:t>
                      </a:r>
                      <a:br>
                        <a:rPr lang="en-US" altLang="ko-KR" sz="1800" b="0" dirty="0">
                          <a:solidFill>
                            <a:srgbClr val="4C4C4C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800" b="0" dirty="0">
                          <a:solidFill>
                            <a:srgbClr val="4C4C4C"/>
                          </a:solidFill>
                          <a:latin typeface="+mn-ea"/>
                          <a:ea typeface="+mn-ea"/>
                        </a:rPr>
                        <a:t>Deep Learning, BCI</a:t>
                      </a:r>
                      <a:endParaRPr lang="ko-KR" altLang="en-US" sz="1800" b="0" dirty="0">
                        <a:solidFill>
                          <a:srgbClr val="4C4C4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0329397"/>
                  </a:ext>
                </a:extLst>
              </a:tr>
              <a:tr h="20374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4C4C4C"/>
                          </a:solidFill>
                          <a:latin typeface="+mn-ea"/>
                          <a:ea typeface="+mn-ea"/>
                        </a:rPr>
                        <a:t>Contact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800" b="0" dirty="0" err="1">
                          <a:solidFill>
                            <a:srgbClr val="4C4C4C"/>
                          </a:solidFill>
                          <a:latin typeface="+mn-ea"/>
                          <a:ea typeface="+mn-ea"/>
                        </a:rPr>
                        <a:t>y.namgoong@</a:t>
                      </a:r>
                      <a:r>
                        <a:rPr lang="en-US" altLang="ko-KR" sz="1800" b="0" err="1">
                          <a:solidFill>
                            <a:srgbClr val="4C4C4C"/>
                          </a:solidFill>
                          <a:latin typeface="+mn-ea"/>
                          <a:ea typeface="+mn-ea"/>
                        </a:rPr>
                        <a:t>kakao</a:t>
                      </a:r>
                      <a:r>
                        <a:rPr lang="en-US" altLang="ko-KR" sz="1800" b="0">
                          <a:solidFill>
                            <a:srgbClr val="4C4C4C"/>
                          </a:solidFill>
                          <a:latin typeface="+mn-ea"/>
                          <a:ea typeface="+mn-ea"/>
                        </a:rPr>
                        <a:t>.com</a:t>
                      </a:r>
                      <a:endParaRPr lang="ko-KR" altLang="en-US" sz="1800" b="0" dirty="0">
                        <a:solidFill>
                          <a:srgbClr val="4C4C4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4103332"/>
                  </a:ext>
                </a:extLst>
              </a:tr>
              <a:tr h="20374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4C4C4C"/>
                          </a:solidFill>
                          <a:latin typeface="+mn-ea"/>
                          <a:ea typeface="+mn-ea"/>
                        </a:rPr>
                        <a:t>GitHub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4C4C4C"/>
                          </a:solidFill>
                          <a:latin typeface="+mn-ea"/>
                          <a:ea typeface="+mn-ea"/>
                        </a:rPr>
                        <a:t>https://github.com/aei0109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0034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09F682F-BB96-4C81-8E3E-CB7D28EA50C8}"/>
              </a:ext>
            </a:extLst>
          </p:cNvPr>
          <p:cNvSpPr txBox="1"/>
          <p:nvPr/>
        </p:nvSpPr>
        <p:spPr>
          <a:xfrm>
            <a:off x="5370348" y="397453"/>
            <a:ext cx="65501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FFCD00"/>
                </a:solidFill>
                <a:latin typeface="+mj-ea"/>
                <a:ea typeface="+mj-ea"/>
              </a:rPr>
              <a:t>[AI tech]</a:t>
            </a:r>
            <a:br>
              <a:rPr lang="en-US" altLang="ko-KR" sz="3600" dirty="0">
                <a:solidFill>
                  <a:srgbClr val="FFCD00"/>
                </a:solidFill>
                <a:latin typeface="+mn-ea"/>
              </a:rPr>
            </a:br>
            <a:r>
              <a:rPr lang="en-US" altLang="ko-KR" sz="3600" dirty="0">
                <a:latin typeface="+mj-ea"/>
                <a:ea typeface="+mj-ea"/>
              </a:rPr>
              <a:t>NLP Data construction expert</a:t>
            </a:r>
            <a:endParaRPr lang="ko-KR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0607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A407D465-43F0-4A7A-A4F6-AAA745C1458E}"/>
              </a:ext>
            </a:extLst>
          </p:cNvPr>
          <p:cNvSpPr/>
          <p:nvPr/>
        </p:nvSpPr>
        <p:spPr>
          <a:xfrm>
            <a:off x="500063" y="457200"/>
            <a:ext cx="2571750" cy="757238"/>
          </a:xfrm>
          <a:prstGeom prst="flowChartTerminator">
            <a:avLst/>
          </a:prstGeom>
          <a:noFill/>
          <a:ln w="19050">
            <a:solidFill>
              <a:srgbClr val="4C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4C4C4C"/>
                </a:solidFill>
                <a:latin typeface="+mj-ea"/>
                <a:ea typeface="+mj-ea"/>
              </a:rPr>
              <a:t>Profile</a:t>
            </a:r>
            <a:endParaRPr lang="ko-KR" altLang="en-US" sz="3200" dirty="0">
              <a:solidFill>
                <a:srgbClr val="4C4C4C"/>
              </a:solidFill>
              <a:latin typeface="+mj-ea"/>
              <a:ea typeface="+mj-ea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61D006A-D66C-4BE9-8AC5-785EEF933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875506"/>
              </p:ext>
            </p:extLst>
          </p:nvPr>
        </p:nvGraphicFramePr>
        <p:xfrm>
          <a:off x="4868757" y="1124931"/>
          <a:ext cx="6483351" cy="1966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243">
                  <a:extLst>
                    <a:ext uri="{9D8B030D-6E8A-4147-A177-3AD203B41FA5}">
                      <a16:colId xmlns:a16="http://schemas.microsoft.com/office/drawing/2014/main" val="3568004807"/>
                    </a:ext>
                  </a:extLst>
                </a:gridCol>
                <a:gridCol w="5256108">
                  <a:extLst>
                    <a:ext uri="{9D8B030D-6E8A-4147-A177-3AD203B41FA5}">
                      <a16:colId xmlns:a16="http://schemas.microsoft.com/office/drawing/2014/main" val="1450854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CD00"/>
                          </a:solidFill>
                        </a:rPr>
                        <a:t>학력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4C4C4C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447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4C4C4C"/>
                          </a:solidFill>
                        </a:rPr>
                        <a:t>석사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C4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4C4C4C"/>
                          </a:solidFill>
                        </a:rPr>
                        <a:t>컴퓨터공학</a:t>
                      </a:r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4C4C4C"/>
                          </a:solidFill>
                        </a:rPr>
                        <a:t>한국해양대학교</a:t>
                      </a:r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rgbClr val="4C4C4C"/>
                          </a:solidFill>
                        </a:rPr>
                        <a:t>부산</a:t>
                      </a:r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2018. 03. ~ 2020. 02.</a:t>
                      </a:r>
                      <a:endParaRPr lang="ko-KR" altLang="en-US" dirty="0">
                        <a:solidFill>
                          <a:srgbClr val="4C4C4C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C4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847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4C4C4C"/>
                          </a:solidFill>
                        </a:rPr>
                        <a:t>학사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4C4C4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4C4C4C"/>
                          </a:solidFill>
                        </a:rPr>
                        <a:t>컴퓨터정보학</a:t>
                      </a:r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4C4C4C"/>
                          </a:solidFill>
                        </a:rPr>
                        <a:t>고려대학교</a:t>
                      </a:r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rgbClr val="4C4C4C"/>
                          </a:solidFill>
                        </a:rPr>
                        <a:t>세종</a:t>
                      </a:r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2010. 03. ~ 2015. 02.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dirty="0">
                          <a:solidFill>
                            <a:srgbClr val="4C4C4C"/>
                          </a:solidFill>
                        </a:rPr>
                        <a:t>이중전공</a:t>
                      </a:r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: </a:t>
                      </a:r>
                      <a:r>
                        <a:rPr lang="ko-KR" altLang="en-US" dirty="0">
                          <a:solidFill>
                            <a:srgbClr val="4C4C4C"/>
                          </a:solidFill>
                        </a:rPr>
                        <a:t>영어영문학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4C4C4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003405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56435186-2EE5-4C1F-8D50-0F6E858C3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162987"/>
              </p:ext>
            </p:extLst>
          </p:nvPr>
        </p:nvGraphicFramePr>
        <p:xfrm>
          <a:off x="4868757" y="3546127"/>
          <a:ext cx="648335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243">
                  <a:extLst>
                    <a:ext uri="{9D8B030D-6E8A-4147-A177-3AD203B41FA5}">
                      <a16:colId xmlns:a16="http://schemas.microsoft.com/office/drawing/2014/main" val="3568004807"/>
                    </a:ext>
                  </a:extLst>
                </a:gridCol>
                <a:gridCol w="5256108">
                  <a:extLst>
                    <a:ext uri="{9D8B030D-6E8A-4147-A177-3AD203B41FA5}">
                      <a16:colId xmlns:a16="http://schemas.microsoft.com/office/drawing/2014/main" val="1450854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CD00"/>
                          </a:solidFill>
                        </a:rPr>
                        <a:t>경력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4C4C4C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447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4C4C4C"/>
                          </a:solidFill>
                        </a:rPr>
                        <a:t>계약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4C4C4C"/>
                          </a:solidFill>
                        </a:rPr>
                        <a:t>한국과학기술정보연구원</a:t>
                      </a:r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(KISTI)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2020.10. ~ 2020.12.</a:t>
                      </a:r>
                      <a:endParaRPr lang="ko-KR" altLang="en-US" dirty="0">
                        <a:solidFill>
                          <a:srgbClr val="4C4C4C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8473862"/>
                  </a:ext>
                </a:extLst>
              </a:tr>
            </a:tbl>
          </a:graphicData>
        </a:graphic>
      </p:graphicFrame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F7887F72-4A1D-4F1D-B032-AE38EE6FE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897212"/>
              </p:ext>
            </p:extLst>
          </p:nvPr>
        </p:nvGraphicFramePr>
        <p:xfrm>
          <a:off x="4868757" y="5011775"/>
          <a:ext cx="6483351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243">
                  <a:extLst>
                    <a:ext uri="{9D8B030D-6E8A-4147-A177-3AD203B41FA5}">
                      <a16:colId xmlns:a16="http://schemas.microsoft.com/office/drawing/2014/main" val="3568004807"/>
                    </a:ext>
                  </a:extLst>
                </a:gridCol>
                <a:gridCol w="5256108">
                  <a:extLst>
                    <a:ext uri="{9D8B030D-6E8A-4147-A177-3AD203B41FA5}">
                      <a16:colId xmlns:a16="http://schemas.microsoft.com/office/drawing/2014/main" val="1450854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CD00"/>
                          </a:solidFill>
                        </a:rPr>
                        <a:t>자격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4C4C4C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447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4C4C4C"/>
                          </a:solidFill>
                        </a:rPr>
                        <a:t>정보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C4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4C4C4C"/>
                          </a:solidFill>
                        </a:rPr>
                        <a:t>정보처리기사</a:t>
                      </a:r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rgbClr val="4C4C4C"/>
                          </a:solidFill>
                        </a:rPr>
                        <a:t>한국산업인력공단</a:t>
                      </a:r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2014.05.30.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C4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847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4C4C4C"/>
                          </a:solidFill>
                        </a:rPr>
                        <a:t>어학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4C4C4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KBS</a:t>
                      </a:r>
                      <a:r>
                        <a:rPr lang="ko-KR" altLang="en-US" dirty="0">
                          <a:solidFill>
                            <a:srgbClr val="4C4C4C"/>
                          </a:solidFill>
                        </a:rPr>
                        <a:t>한국어능력시험</a:t>
                      </a:r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rgbClr val="4C4C4C"/>
                          </a:solidFill>
                        </a:rPr>
                        <a:t>한국방송공사</a:t>
                      </a:r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), 3+</a:t>
                      </a:r>
                      <a:r>
                        <a:rPr lang="ko-KR" altLang="en-US" dirty="0">
                          <a:solidFill>
                            <a:srgbClr val="4C4C4C"/>
                          </a:solidFill>
                        </a:rPr>
                        <a:t>급</a:t>
                      </a:r>
                      <a:endParaRPr lang="en-US" altLang="ko-KR" dirty="0">
                        <a:solidFill>
                          <a:srgbClr val="4C4C4C"/>
                        </a:solidFill>
                      </a:endParaRP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2019.05.19.</a:t>
                      </a:r>
                      <a:endParaRPr lang="ko-KR" altLang="en-US" dirty="0">
                        <a:solidFill>
                          <a:srgbClr val="4C4C4C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C4C4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765853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2DA7DCF6-12AF-4BFA-BE35-983110103C59}"/>
              </a:ext>
            </a:extLst>
          </p:cNvPr>
          <p:cNvGrpSpPr/>
          <p:nvPr/>
        </p:nvGrpSpPr>
        <p:grpSpPr>
          <a:xfrm>
            <a:off x="691515" y="2882099"/>
            <a:ext cx="3095719" cy="1660454"/>
            <a:chOff x="662940" y="3091399"/>
            <a:chExt cx="3095719" cy="166045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CFACEA1-A49B-48D7-931D-72536E289844}"/>
                </a:ext>
              </a:extLst>
            </p:cNvPr>
            <p:cNvSpPr txBox="1"/>
            <p:nvPr/>
          </p:nvSpPr>
          <p:spPr>
            <a:xfrm>
              <a:off x="662940" y="3091399"/>
              <a:ext cx="15760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latin typeface="+mj-ea"/>
                  <a:ea typeface="+mj-ea"/>
                </a:rPr>
                <a:t>|  </a:t>
              </a:r>
              <a:r>
                <a:rPr lang="ko-KR" altLang="en-US" sz="3200" dirty="0">
                  <a:latin typeface="+mj-ea"/>
                  <a:ea typeface="+mj-ea"/>
                </a:rPr>
                <a:t>남궁 영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811FEB9-F7A4-461F-8225-790644388597}"/>
                </a:ext>
              </a:extLst>
            </p:cNvPr>
            <p:cNvSpPr txBox="1"/>
            <p:nvPr/>
          </p:nvSpPr>
          <p:spPr>
            <a:xfrm>
              <a:off x="662940" y="3676174"/>
              <a:ext cx="3095719" cy="1075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/>
                <a:t>y.namgoong@kakao.com</a:t>
              </a:r>
            </a:p>
            <a:p>
              <a:pPr>
                <a:lnSpc>
                  <a:spcPct val="120000"/>
                </a:lnSpc>
              </a:pPr>
              <a:r>
                <a:rPr lang="en-US" altLang="ko-KR" dirty="0"/>
                <a:t>+82. 10. 5710. 2914</a:t>
              </a:r>
            </a:p>
            <a:p>
              <a:pPr>
                <a:lnSpc>
                  <a:spcPct val="120000"/>
                </a:lnSpc>
              </a:pPr>
              <a:r>
                <a:rPr lang="en-US" altLang="ko-KR" dirty="0">
                  <a:hlinkClick r:id="rId2"/>
                </a:rPr>
                <a:t>https://github.com</a:t>
              </a:r>
              <a:r>
                <a:rPr lang="en-US" altLang="ko-KR">
                  <a:hlinkClick r:id="rId2"/>
                </a:rPr>
                <a:t>/aei0109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87531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3CF90BC-E6CB-49FB-8916-C501545A5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723558"/>
              </p:ext>
            </p:extLst>
          </p:nvPr>
        </p:nvGraphicFramePr>
        <p:xfrm>
          <a:off x="607219" y="1361061"/>
          <a:ext cx="10977562" cy="520141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82812">
                  <a:extLst>
                    <a:ext uri="{9D8B030D-6E8A-4147-A177-3AD203B41FA5}">
                      <a16:colId xmlns:a16="http://schemas.microsoft.com/office/drawing/2014/main" val="1299484302"/>
                    </a:ext>
                  </a:extLst>
                </a:gridCol>
                <a:gridCol w="1810369">
                  <a:extLst>
                    <a:ext uri="{9D8B030D-6E8A-4147-A177-3AD203B41FA5}">
                      <a16:colId xmlns:a16="http://schemas.microsoft.com/office/drawing/2014/main" val="2566360364"/>
                    </a:ext>
                  </a:extLst>
                </a:gridCol>
                <a:gridCol w="5977062">
                  <a:extLst>
                    <a:ext uri="{9D8B030D-6E8A-4147-A177-3AD203B41FA5}">
                      <a16:colId xmlns:a16="http://schemas.microsoft.com/office/drawing/2014/main" val="2573194784"/>
                    </a:ext>
                  </a:extLst>
                </a:gridCol>
                <a:gridCol w="2407319">
                  <a:extLst>
                    <a:ext uri="{9D8B030D-6E8A-4147-A177-3AD203B41FA5}">
                      <a16:colId xmlns:a16="http://schemas.microsoft.com/office/drawing/2014/main" val="2597237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b="0" dirty="0">
                          <a:solidFill>
                            <a:srgbClr val="FFCD00"/>
                          </a:solidFill>
                          <a:latin typeface="카카오 Bold" panose="020B0600000101010101" pitchFamily="50" charset="-127"/>
                          <a:ea typeface="카카오 Bold" panose="020B0600000101010101" pitchFamily="50" charset="-127"/>
                        </a:rPr>
                        <a:t>Index</a:t>
                      </a:r>
                      <a:endParaRPr lang="ko-KR" altLang="en-US" b="0" dirty="0">
                        <a:solidFill>
                          <a:srgbClr val="FFCD00"/>
                        </a:solidFill>
                        <a:latin typeface="카카오 Bold" panose="020B0600000101010101" pitchFamily="50" charset="-127"/>
                        <a:ea typeface="카카오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b="0" dirty="0">
                          <a:solidFill>
                            <a:srgbClr val="FFCD00"/>
                          </a:solidFill>
                          <a:latin typeface="카카오 Bold" panose="020B0600000101010101" pitchFamily="50" charset="-127"/>
                          <a:ea typeface="카카오 Bold" panose="020B0600000101010101" pitchFamily="50" charset="-127"/>
                        </a:rPr>
                        <a:t>Year</a:t>
                      </a:r>
                      <a:endParaRPr lang="ko-KR" altLang="en-US" b="0" dirty="0">
                        <a:solidFill>
                          <a:srgbClr val="FFCD00"/>
                        </a:solidFill>
                        <a:latin typeface="카카오 Bold" panose="020B0600000101010101" pitchFamily="50" charset="-127"/>
                        <a:ea typeface="카카오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b="0" dirty="0">
                          <a:solidFill>
                            <a:srgbClr val="FFCD00"/>
                          </a:solidFill>
                          <a:latin typeface="카카오 Bold" panose="020B0600000101010101" pitchFamily="50" charset="-127"/>
                          <a:ea typeface="카카오 Bold" panose="020B0600000101010101" pitchFamily="50" charset="-127"/>
                        </a:rPr>
                        <a:t>Projects</a:t>
                      </a:r>
                      <a:endParaRPr lang="ko-KR" altLang="en-US" b="0" dirty="0">
                        <a:solidFill>
                          <a:srgbClr val="FFCD00"/>
                        </a:solidFill>
                        <a:latin typeface="카카오 Bold" panose="020B0600000101010101" pitchFamily="50" charset="-127"/>
                        <a:ea typeface="카카오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b="0" dirty="0">
                          <a:solidFill>
                            <a:srgbClr val="FFCD00"/>
                          </a:solidFill>
                          <a:latin typeface="카카오 Bold" panose="020B0600000101010101" pitchFamily="50" charset="-127"/>
                          <a:ea typeface="카카오 Bold" panose="020B0600000101010101" pitchFamily="50" charset="-127"/>
                        </a:rPr>
                        <a:t>Agency</a:t>
                      </a:r>
                      <a:endParaRPr lang="ko-KR" altLang="en-US" b="0" dirty="0">
                        <a:solidFill>
                          <a:srgbClr val="FFCD00"/>
                        </a:solidFill>
                        <a:latin typeface="카카오 Bold" panose="020B0600000101010101" pitchFamily="50" charset="-127"/>
                        <a:ea typeface="카카오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01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dirty="0">
                          <a:latin typeface="카카오 Regular" panose="020B0600000101010101" pitchFamily="50" charset="-127"/>
                          <a:ea typeface="카카오 Regular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카카오 Regular" panose="020B0600000101010101" pitchFamily="50" charset="-127"/>
                          <a:ea typeface="카카오 Regular" panose="020B0600000101010101" pitchFamily="50" charset="-127"/>
                        </a:rPr>
                        <a:t>2018.06.01. ~ 2019.05.31.</a:t>
                      </a:r>
                      <a:endParaRPr lang="ko-KR" altLang="en-US" sz="1600" dirty="0"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rgbClr val="4C4C4C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  <a:t>한국어 처리를 위한 기초 분석 도구 및 서비스 개발</a:t>
                      </a:r>
                      <a:endParaRPr lang="ko-KR" altLang="en-US" b="0" dirty="0">
                        <a:solidFill>
                          <a:srgbClr val="4C4C4C"/>
                        </a:solidFill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  <a:t>미래창조과학부</a:t>
                      </a:r>
                      <a:endParaRPr lang="ko-KR" altLang="en-US" dirty="0"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54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dirty="0">
                          <a:latin typeface="카카오 Regular" panose="020B0600000101010101" pitchFamily="50" charset="-127"/>
                          <a:ea typeface="카카오 Regular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카카오 Regular" panose="020B0600000101010101" pitchFamily="50" charset="-127"/>
                          <a:ea typeface="카카오 Regular" panose="020B0600000101010101" pitchFamily="50" charset="-127"/>
                        </a:rPr>
                        <a:t>2018.03.15. ~ 2018.11.30.</a:t>
                      </a:r>
                      <a:endParaRPr lang="ko-KR" altLang="en-US" sz="1600" dirty="0"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rgbClr val="4C4C4C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  <a:t>자동번역을 위한 다국어 </a:t>
                      </a:r>
                      <a:r>
                        <a:rPr lang="ko-KR" altLang="en-US" sz="1800" b="0" i="0" kern="1200" dirty="0" err="1">
                          <a:solidFill>
                            <a:srgbClr val="4C4C4C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  <a:t>개체명</a:t>
                      </a:r>
                      <a:r>
                        <a:rPr lang="ko-KR" altLang="en-US" sz="1800" b="0" i="0" kern="1200" dirty="0">
                          <a:solidFill>
                            <a:srgbClr val="4C4C4C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  <a:t> 인식의 성능 개선에 관한 연구</a:t>
                      </a:r>
                      <a:endParaRPr lang="ko-KR" altLang="en-US" b="0" dirty="0">
                        <a:solidFill>
                          <a:srgbClr val="4C4C4C"/>
                        </a:solidFill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  <a:t>한국전자통신연구원</a:t>
                      </a:r>
                      <a:endParaRPr lang="ko-KR" altLang="en-US" dirty="0"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24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dirty="0">
                          <a:latin typeface="카카오 Regular" panose="020B0600000101010101" pitchFamily="50" charset="-127"/>
                          <a:ea typeface="카카오 Regular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600" dirty="0">
                          <a:latin typeface="카카오 Regular" panose="020B0600000101010101" pitchFamily="50" charset="-127"/>
                          <a:ea typeface="카카오 Regular" panose="020B0600000101010101" pitchFamily="50" charset="-127"/>
                        </a:rPr>
                        <a:t>2019.07.31. ~ 2020.01.30.</a:t>
                      </a:r>
                      <a:endParaRPr lang="ko-KR" altLang="en-US" sz="1600" dirty="0"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2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800" b="0" i="0" kern="1200" dirty="0">
                          <a:solidFill>
                            <a:srgbClr val="4C4C4C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  <a:t>의미역분석 말뭉치 구축</a:t>
                      </a:r>
                      <a:endParaRPr lang="ko-KR" altLang="en-US" b="0" dirty="0">
                        <a:solidFill>
                          <a:srgbClr val="4C4C4C"/>
                        </a:solidFill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  <a:t>국립국어원</a:t>
                      </a:r>
                      <a:endParaRPr lang="ko-KR" altLang="en-US" dirty="0"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132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dirty="0">
                          <a:latin typeface="카카오 Regular" panose="020B0600000101010101" pitchFamily="50" charset="-127"/>
                          <a:ea typeface="카카오 Regular" panose="020B0600000101010101" pitchFamily="50" charset="-127"/>
                        </a:rP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600" dirty="0">
                          <a:latin typeface="카카오 Regular" panose="020B0600000101010101" pitchFamily="50" charset="-127"/>
                          <a:ea typeface="카카오 Regular" panose="020B0600000101010101" pitchFamily="50" charset="-127"/>
                        </a:rPr>
                        <a:t>2019.08.06. ~</a:t>
                      </a:r>
                      <a:r>
                        <a:rPr lang="ko-KR" altLang="en-US" sz="1600" dirty="0">
                          <a:latin typeface="카카오 Regular" panose="020B0600000101010101" pitchFamily="50" charset="-127"/>
                          <a:ea typeface="카카오 Regular" panose="020B0600000101010101" pitchFamily="50" charset="-127"/>
                        </a:rPr>
                        <a:t> </a:t>
                      </a:r>
                      <a:r>
                        <a:rPr lang="en-US" altLang="ko-KR" sz="1600" dirty="0">
                          <a:latin typeface="카카오 Regular" panose="020B0600000101010101" pitchFamily="50" charset="-127"/>
                          <a:ea typeface="카카오 Regular" panose="020B0600000101010101" pitchFamily="50" charset="-127"/>
                        </a:rPr>
                        <a:t>2020.02.06.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2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800" b="0" i="0" kern="1200" dirty="0">
                          <a:solidFill>
                            <a:srgbClr val="4C4C4C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  <a:t>구문분석 말뭉치 구축</a:t>
                      </a:r>
                      <a:endParaRPr lang="ko-KR" altLang="en-US" b="0" dirty="0">
                        <a:solidFill>
                          <a:srgbClr val="4C4C4C"/>
                        </a:solidFill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  <a:t>국립국어원</a:t>
                      </a:r>
                      <a:endParaRPr lang="ko-KR" altLang="en-US" dirty="0"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9186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dirty="0">
                          <a:latin typeface="카카오 Regular" panose="020B0600000101010101" pitchFamily="50" charset="-127"/>
                          <a:ea typeface="카카오 Regular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600" dirty="0">
                          <a:latin typeface="카카오 Regular" panose="020B0600000101010101" pitchFamily="50" charset="-127"/>
                          <a:ea typeface="카카오 Regular" panose="020B0600000101010101" pitchFamily="50" charset="-127"/>
                        </a:rPr>
                        <a:t>2020.01.01. ~ 2020.02.29.</a:t>
                      </a:r>
                      <a:endParaRPr lang="ko-KR" altLang="en-US" sz="1600" dirty="0"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2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800" b="0" i="0" kern="1200" dirty="0">
                          <a:solidFill>
                            <a:srgbClr val="4C4C4C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  <a:t>문장 </a:t>
                      </a:r>
                      <a:r>
                        <a:rPr lang="ko-KR" altLang="en-US" sz="1800" b="0" i="0" kern="1200" dirty="0" err="1">
                          <a:solidFill>
                            <a:srgbClr val="4C4C4C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  <a:t>문법성</a:t>
                      </a:r>
                      <a:r>
                        <a:rPr lang="ko-KR" altLang="en-US" sz="1800" b="0" i="0" kern="1200" dirty="0">
                          <a:solidFill>
                            <a:srgbClr val="4C4C4C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  <a:t> 판단을 위한 기초 자료 구축</a:t>
                      </a:r>
                      <a:endParaRPr lang="ko-KR" altLang="en-US" b="0" dirty="0">
                        <a:solidFill>
                          <a:srgbClr val="4C4C4C"/>
                        </a:solidFill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  <a:t>국립국어원</a:t>
                      </a:r>
                      <a:endParaRPr lang="ko-KR" altLang="en-US" dirty="0"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44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dirty="0">
                          <a:latin typeface="카카오 Regular" panose="020B0600000101010101" pitchFamily="50" charset="-127"/>
                          <a:ea typeface="카카오 Regular" panose="020B0600000101010101" pitchFamily="50" charset="-127"/>
                        </a:rPr>
                        <a:t>6</a:t>
                      </a:r>
                      <a:endParaRPr lang="ko-KR" altLang="en-US" dirty="0"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카카오 Regular" panose="020B0600000101010101" pitchFamily="50" charset="-127"/>
                          <a:ea typeface="카카오 Regular" panose="020B0600000101010101" pitchFamily="50" charset="-127"/>
                        </a:rPr>
                        <a:t>2021.01.01. ~ 2021.01.31.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rgbClr val="4C4C4C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  <a:t>과학기술 기계학습 데이터 구축</a:t>
                      </a:r>
                      <a:endParaRPr lang="en-US" altLang="ko-KR" sz="1800" b="0" i="0" kern="1200" dirty="0">
                        <a:solidFill>
                          <a:srgbClr val="4C4C4C"/>
                        </a:solidFill>
                        <a:effectLst/>
                        <a:latin typeface="카카오 Regular" panose="020B0600000101010101" pitchFamily="50" charset="-127"/>
                        <a:ea typeface="카카오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  <a:t>한국과학기술정보</a:t>
                      </a:r>
                      <a:b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</a:b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  <a:t>연구원</a:t>
                      </a:r>
                      <a:endParaRPr lang="ko-KR" altLang="en-US" dirty="0"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1436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dirty="0">
                          <a:latin typeface="카카오 Regular" panose="020B0600000101010101" pitchFamily="50" charset="-127"/>
                          <a:ea typeface="카카오 Regular" panose="020B0600000101010101" pitchFamily="50" charset="-127"/>
                        </a:rPr>
                        <a:t>7</a:t>
                      </a:r>
                      <a:endParaRPr lang="ko-KR" altLang="en-US" dirty="0"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카카오 Regular" panose="020B0600000101010101" pitchFamily="50" charset="-127"/>
                          <a:ea typeface="카카오 Regular" panose="020B0600000101010101" pitchFamily="50" charset="-127"/>
                        </a:rPr>
                        <a:t>2020.10.22. ~ 2020.12.18.</a:t>
                      </a:r>
                      <a:endParaRPr lang="ko-KR" altLang="en-US" sz="1600" dirty="0"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rgbClr val="4C4C4C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  <a:t>화재 관련 이미지 데이터 구축</a:t>
                      </a:r>
                      <a:endParaRPr lang="ko-KR" altLang="en-US" b="0" dirty="0">
                        <a:solidFill>
                          <a:srgbClr val="4C4C4C"/>
                        </a:solidFill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  <a:t>한국과학기술정보</a:t>
                      </a:r>
                      <a:b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</a:b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  <a:t>연구원</a:t>
                      </a:r>
                      <a:endParaRPr lang="ko-KR" altLang="en-US" dirty="0"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13228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1A2E10B-C059-4070-92DA-CB6DF308D63B}"/>
              </a:ext>
            </a:extLst>
          </p:cNvPr>
          <p:cNvSpPr txBox="1"/>
          <p:nvPr/>
        </p:nvSpPr>
        <p:spPr>
          <a:xfrm>
            <a:off x="114300" y="409827"/>
            <a:ext cx="5267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C4C4C"/>
                </a:solidFill>
                <a:latin typeface="카카오 Bold" panose="020B0600000101010101" pitchFamily="50" charset="-127"/>
                <a:ea typeface="카카오 Bold" panose="020B0600000101010101" pitchFamily="50" charset="-127"/>
              </a:rPr>
              <a:t>|  </a:t>
            </a:r>
            <a:r>
              <a:rPr lang="ko-KR" altLang="en-US" sz="3200" dirty="0">
                <a:solidFill>
                  <a:srgbClr val="4C4C4C"/>
                </a:solidFill>
                <a:latin typeface="카카오 Bold" panose="020B0600000101010101" pitchFamily="50" charset="-127"/>
                <a:ea typeface="카카오 Bold" panose="020B0600000101010101" pitchFamily="50" charset="-127"/>
              </a:rPr>
              <a:t>데이터 구축 관련 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206330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F5FABA-E357-4CA6-9515-ACC61AECDFEE}"/>
              </a:ext>
            </a:extLst>
          </p:cNvPr>
          <p:cNvSpPr txBox="1"/>
          <p:nvPr/>
        </p:nvSpPr>
        <p:spPr>
          <a:xfrm>
            <a:off x="4016574" y="3099679"/>
            <a:ext cx="4158853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3600" dirty="0">
                <a:latin typeface="+mj-ea"/>
                <a:ea typeface="+mj-ea"/>
              </a:rPr>
              <a:t>프로젝트 과제 명세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391C2AA-CDDD-4916-8452-F95F1DE99178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8175427" y="3429000"/>
            <a:ext cx="4016573" cy="35394"/>
          </a:xfrm>
          <a:prstGeom prst="line">
            <a:avLst/>
          </a:prstGeom>
          <a:ln>
            <a:solidFill>
              <a:srgbClr val="4C4C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20F6A0E-CCD0-4B63-9728-B0456D18D71D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0" y="3429000"/>
            <a:ext cx="4016574" cy="35394"/>
          </a:xfrm>
          <a:prstGeom prst="line">
            <a:avLst/>
          </a:prstGeom>
          <a:ln>
            <a:solidFill>
              <a:srgbClr val="4C4C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910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D408718-BC9D-4F0D-8B25-622D6D59F2B0}"/>
              </a:ext>
            </a:extLst>
          </p:cNvPr>
          <p:cNvSpPr/>
          <p:nvPr/>
        </p:nvSpPr>
        <p:spPr>
          <a:xfrm>
            <a:off x="0" y="0"/>
            <a:ext cx="3215640" cy="6858000"/>
          </a:xfrm>
          <a:prstGeom prst="rect">
            <a:avLst/>
          </a:prstGeom>
          <a:pattFill prst="pct1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BE039BFD-7FFA-4742-B2DF-0C53DCF6D7A6}"/>
              </a:ext>
            </a:extLst>
          </p:cNvPr>
          <p:cNvSpPr/>
          <p:nvPr/>
        </p:nvSpPr>
        <p:spPr>
          <a:xfrm>
            <a:off x="154074" y="450215"/>
            <a:ext cx="1543050" cy="454343"/>
          </a:xfrm>
          <a:prstGeom prst="flowChartTerminator">
            <a:avLst/>
          </a:prstGeom>
          <a:noFill/>
          <a:ln w="19050">
            <a:solidFill>
              <a:srgbClr val="4C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4C4C4C"/>
                </a:solidFill>
                <a:latin typeface="+mj-ea"/>
                <a:ea typeface="+mj-ea"/>
              </a:rPr>
              <a:t>1</a:t>
            </a:r>
            <a:endParaRPr lang="ko-KR" altLang="en-US" sz="3200" dirty="0">
              <a:solidFill>
                <a:srgbClr val="4C4C4C"/>
              </a:solidFill>
              <a:latin typeface="+mj-ea"/>
              <a:ea typeface="+mj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91FEC1-0733-4EDC-AB1F-23C4ABB37E70}"/>
              </a:ext>
            </a:extLst>
          </p:cNvPr>
          <p:cNvGrpSpPr/>
          <p:nvPr/>
        </p:nvGrpSpPr>
        <p:grpSpPr>
          <a:xfrm>
            <a:off x="154074" y="1431531"/>
            <a:ext cx="2739853" cy="1997469"/>
            <a:chOff x="154074" y="1431531"/>
            <a:chExt cx="2739853" cy="199746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B047F9-F22F-4C30-BA21-F155454FAEAB}"/>
                </a:ext>
              </a:extLst>
            </p:cNvPr>
            <p:cNvSpPr txBox="1"/>
            <p:nvPr/>
          </p:nvSpPr>
          <p:spPr>
            <a:xfrm>
              <a:off x="154074" y="1807018"/>
              <a:ext cx="2739853" cy="1621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800" b="0" i="0" kern="1200" dirty="0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  <a:t>한국어 처리를 위한</a:t>
              </a:r>
              <a:br>
                <a:rPr lang="en-US" altLang="ko-KR" sz="2800" dirty="0">
                  <a:solidFill>
                    <a:srgbClr val="4C4C4C"/>
                  </a:solidFill>
                  <a:latin typeface="카카오 Bold" panose="020B0600000101010101" pitchFamily="50" charset="-127"/>
                  <a:ea typeface="카카오 Bold" panose="020B0600000101010101" pitchFamily="50" charset="-127"/>
                </a:rPr>
              </a:br>
              <a:r>
                <a:rPr lang="ko-KR" altLang="en-US" sz="2800" b="0" i="0" kern="1200" dirty="0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  <a:t>기초 분석 도구 및</a:t>
              </a:r>
              <a:br>
                <a:rPr lang="en-US" altLang="ko-KR" sz="2800" b="0" i="0" kern="1200" dirty="0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</a:br>
              <a:r>
                <a:rPr lang="ko-KR" altLang="en-US" sz="2800" b="0" i="0" kern="1200" dirty="0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  <a:t>서비스 개발</a:t>
              </a:r>
              <a:endParaRPr lang="ko-KR" altLang="en-US" sz="2800" b="0" dirty="0">
                <a:solidFill>
                  <a:srgbClr val="4C4C4C"/>
                </a:solidFill>
                <a:latin typeface="카카오 Bold" panose="020B0600000101010101" pitchFamily="50" charset="-127"/>
                <a:ea typeface="카카오 Bold" panose="020B0600000101010101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C30CC2-12D1-46DD-A2AA-2A623DE15D02}"/>
                </a:ext>
              </a:extLst>
            </p:cNvPr>
            <p:cNvSpPr txBox="1"/>
            <p:nvPr/>
          </p:nvSpPr>
          <p:spPr>
            <a:xfrm>
              <a:off x="154074" y="1431531"/>
              <a:ext cx="1534394" cy="375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ko-KR" altLang="en-US" sz="1600" dirty="0">
                  <a:latin typeface="+mn-ea"/>
                </a:rPr>
                <a:t>미래창조과학부 </a:t>
              </a:r>
              <a:r>
                <a:rPr lang="en-US" altLang="ko-KR" sz="1600" dirty="0">
                  <a:latin typeface="+mn-ea"/>
                </a:rPr>
                <a:t>&gt;</a:t>
              </a:r>
              <a:endParaRPr lang="ko-KR" altLang="en-US" sz="1600" dirty="0">
                <a:latin typeface="+mn-ea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5C04454-3540-42CC-9B00-4A9F9F5060DC}"/>
              </a:ext>
            </a:extLst>
          </p:cNvPr>
          <p:cNvGrpSpPr/>
          <p:nvPr/>
        </p:nvGrpSpPr>
        <p:grpSpPr>
          <a:xfrm>
            <a:off x="3914775" y="671512"/>
            <a:ext cx="7658101" cy="3375872"/>
            <a:chOff x="3914775" y="671512"/>
            <a:chExt cx="7658101" cy="3375872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D23BC74-9A7D-4CF8-BE3B-EC571D590961}"/>
                </a:ext>
              </a:extLst>
            </p:cNvPr>
            <p:cNvGrpSpPr/>
            <p:nvPr/>
          </p:nvGrpSpPr>
          <p:grpSpPr>
            <a:xfrm>
              <a:off x="3914775" y="671512"/>
              <a:ext cx="7658101" cy="1000126"/>
              <a:chOff x="3886199" y="642936"/>
              <a:chExt cx="7658101" cy="1000126"/>
            </a:xfrm>
          </p:grpSpPr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2A9E6DA9-3F16-4A88-B46C-F8B401821782}"/>
                  </a:ext>
                </a:extLst>
              </p:cNvPr>
              <p:cNvSpPr/>
              <p:nvPr/>
            </p:nvSpPr>
            <p:spPr>
              <a:xfrm>
                <a:off x="3886199" y="642936"/>
                <a:ext cx="7658101" cy="1000126"/>
              </a:xfrm>
              <a:custGeom>
                <a:avLst/>
                <a:gdLst>
                  <a:gd name="connsiteX0" fmla="*/ 500063 w 7658101"/>
                  <a:gd name="connsiteY0" fmla="*/ 0 h 1000126"/>
                  <a:gd name="connsiteX1" fmla="*/ 7158038 w 7658101"/>
                  <a:gd name="connsiteY1" fmla="*/ 0 h 1000126"/>
                  <a:gd name="connsiteX2" fmla="*/ 7658101 w 7658101"/>
                  <a:gd name="connsiteY2" fmla="*/ 500063 h 1000126"/>
                  <a:gd name="connsiteX3" fmla="*/ 7158038 w 7658101"/>
                  <a:gd name="connsiteY3" fmla="*/ 1000126 h 1000126"/>
                  <a:gd name="connsiteX4" fmla="*/ 7158028 w 7658101"/>
                  <a:gd name="connsiteY4" fmla="*/ 1000125 h 1000126"/>
                  <a:gd name="connsiteX5" fmla="*/ 500073 w 7658101"/>
                  <a:gd name="connsiteY5" fmla="*/ 1000125 h 1000126"/>
                  <a:gd name="connsiteX6" fmla="*/ 500063 w 7658101"/>
                  <a:gd name="connsiteY6" fmla="*/ 1000126 h 1000126"/>
                  <a:gd name="connsiteX7" fmla="*/ 0 w 7658101"/>
                  <a:gd name="connsiteY7" fmla="*/ 500063 h 1000126"/>
                  <a:gd name="connsiteX8" fmla="*/ 500063 w 7658101"/>
                  <a:gd name="connsiteY8" fmla="*/ 0 h 100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58101" h="1000126">
                    <a:moveTo>
                      <a:pt x="500063" y="0"/>
                    </a:moveTo>
                    <a:lnTo>
                      <a:pt x="7158038" y="0"/>
                    </a:lnTo>
                    <a:cubicBezTo>
                      <a:pt x="7434215" y="0"/>
                      <a:pt x="7658101" y="223886"/>
                      <a:pt x="7658101" y="500063"/>
                    </a:cubicBezTo>
                    <a:cubicBezTo>
                      <a:pt x="7658101" y="776240"/>
                      <a:pt x="7434215" y="1000126"/>
                      <a:pt x="7158038" y="1000126"/>
                    </a:cubicBezTo>
                    <a:lnTo>
                      <a:pt x="7158028" y="1000125"/>
                    </a:lnTo>
                    <a:lnTo>
                      <a:pt x="500073" y="1000125"/>
                    </a:lnTo>
                    <a:lnTo>
                      <a:pt x="500063" y="1000126"/>
                    </a:lnTo>
                    <a:cubicBezTo>
                      <a:pt x="223886" y="1000126"/>
                      <a:pt x="0" y="776240"/>
                      <a:pt x="0" y="500063"/>
                    </a:cubicBezTo>
                    <a:cubicBezTo>
                      <a:pt x="0" y="223886"/>
                      <a:pt x="223886" y="0"/>
                      <a:pt x="500063" y="0"/>
                    </a:cubicBezTo>
                    <a:close/>
                  </a:path>
                </a:pathLst>
              </a:cu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1DA17EB-4FD6-44F4-9D4F-297CDAD74DAC}"/>
                  </a:ext>
                </a:extLst>
              </p:cNvPr>
              <p:cNvSpPr txBox="1"/>
              <p:nvPr/>
            </p:nvSpPr>
            <p:spPr>
              <a:xfrm>
                <a:off x="4246804" y="884467"/>
                <a:ext cx="1217000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CD00"/>
                    </a:solidFill>
                    <a:latin typeface="+mj-ea"/>
                    <a:ea typeface="+mj-ea"/>
                  </a:rPr>
                  <a:t>수행업무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B2105A-E251-4EF6-8102-51F3D6922B71}"/>
                  </a:ext>
                </a:extLst>
              </p:cNvPr>
              <p:cNvSpPr txBox="1"/>
              <p:nvPr/>
            </p:nvSpPr>
            <p:spPr>
              <a:xfrm>
                <a:off x="5616757" y="771359"/>
                <a:ext cx="4871847" cy="743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한국어 </a:t>
                </a:r>
                <a:r>
                  <a:rPr lang="ko-KR" altLang="en-US" dirty="0" err="1"/>
                  <a:t>기저구</a:t>
                </a:r>
                <a:r>
                  <a:rPr lang="ko-KR" altLang="en-US" dirty="0"/>
                  <a:t> 정의 및 표지 표준화 기술보고서 제작</a:t>
                </a:r>
                <a:endParaRPr lang="en-US" altLang="ko-KR" dirty="0"/>
              </a:p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한국어 </a:t>
                </a:r>
                <a:r>
                  <a:rPr lang="ko-KR" altLang="en-US" dirty="0" err="1"/>
                  <a:t>기저구</a:t>
                </a:r>
                <a:r>
                  <a:rPr lang="ko-KR" altLang="en-US" dirty="0"/>
                  <a:t> 말뭉치 구축 및 검수</a:t>
                </a:r>
                <a:endParaRPr lang="en-US" altLang="ko-KR" dirty="0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841F7D78-39B4-4B62-BCA8-7714C637FD39}"/>
                </a:ext>
              </a:extLst>
            </p:cNvPr>
            <p:cNvGrpSpPr/>
            <p:nvPr/>
          </p:nvGrpSpPr>
          <p:grpSpPr>
            <a:xfrm>
              <a:off x="3914775" y="1859385"/>
              <a:ext cx="7658101" cy="1000126"/>
              <a:chOff x="3886199" y="1830809"/>
              <a:chExt cx="7658101" cy="1000126"/>
            </a:xfrm>
          </p:grpSpPr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C0019730-D0DC-4C52-9BD9-B496844432D7}"/>
                  </a:ext>
                </a:extLst>
              </p:cNvPr>
              <p:cNvSpPr/>
              <p:nvPr/>
            </p:nvSpPr>
            <p:spPr>
              <a:xfrm>
                <a:off x="3886199" y="1830809"/>
                <a:ext cx="7658101" cy="1000126"/>
              </a:xfrm>
              <a:custGeom>
                <a:avLst/>
                <a:gdLst>
                  <a:gd name="connsiteX0" fmla="*/ 500063 w 7658101"/>
                  <a:gd name="connsiteY0" fmla="*/ 0 h 1000126"/>
                  <a:gd name="connsiteX1" fmla="*/ 7158038 w 7658101"/>
                  <a:gd name="connsiteY1" fmla="*/ 0 h 1000126"/>
                  <a:gd name="connsiteX2" fmla="*/ 7658101 w 7658101"/>
                  <a:gd name="connsiteY2" fmla="*/ 500063 h 1000126"/>
                  <a:gd name="connsiteX3" fmla="*/ 7158038 w 7658101"/>
                  <a:gd name="connsiteY3" fmla="*/ 1000126 h 1000126"/>
                  <a:gd name="connsiteX4" fmla="*/ 7158028 w 7658101"/>
                  <a:gd name="connsiteY4" fmla="*/ 1000125 h 1000126"/>
                  <a:gd name="connsiteX5" fmla="*/ 500073 w 7658101"/>
                  <a:gd name="connsiteY5" fmla="*/ 1000125 h 1000126"/>
                  <a:gd name="connsiteX6" fmla="*/ 500063 w 7658101"/>
                  <a:gd name="connsiteY6" fmla="*/ 1000126 h 1000126"/>
                  <a:gd name="connsiteX7" fmla="*/ 0 w 7658101"/>
                  <a:gd name="connsiteY7" fmla="*/ 500063 h 1000126"/>
                  <a:gd name="connsiteX8" fmla="*/ 500063 w 7658101"/>
                  <a:gd name="connsiteY8" fmla="*/ 0 h 100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58101" h="1000126">
                    <a:moveTo>
                      <a:pt x="500063" y="0"/>
                    </a:moveTo>
                    <a:lnTo>
                      <a:pt x="7158038" y="0"/>
                    </a:lnTo>
                    <a:cubicBezTo>
                      <a:pt x="7434215" y="0"/>
                      <a:pt x="7658101" y="223886"/>
                      <a:pt x="7658101" y="500063"/>
                    </a:cubicBezTo>
                    <a:cubicBezTo>
                      <a:pt x="7658101" y="776240"/>
                      <a:pt x="7434215" y="1000126"/>
                      <a:pt x="7158038" y="1000126"/>
                    </a:cubicBezTo>
                    <a:lnTo>
                      <a:pt x="7158028" y="1000125"/>
                    </a:lnTo>
                    <a:lnTo>
                      <a:pt x="500073" y="1000125"/>
                    </a:lnTo>
                    <a:lnTo>
                      <a:pt x="500063" y="1000126"/>
                    </a:lnTo>
                    <a:cubicBezTo>
                      <a:pt x="223886" y="1000126"/>
                      <a:pt x="0" y="776240"/>
                      <a:pt x="0" y="500063"/>
                    </a:cubicBezTo>
                    <a:cubicBezTo>
                      <a:pt x="0" y="223886"/>
                      <a:pt x="223886" y="0"/>
                      <a:pt x="500063" y="0"/>
                    </a:cubicBezTo>
                    <a:close/>
                  </a:path>
                </a:pathLst>
              </a:cu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F1BDF4-72BA-41AA-AB80-061966A192CD}"/>
                  </a:ext>
                </a:extLst>
              </p:cNvPr>
              <p:cNvSpPr txBox="1"/>
              <p:nvPr/>
            </p:nvSpPr>
            <p:spPr>
              <a:xfrm>
                <a:off x="4246804" y="2072340"/>
                <a:ext cx="1218603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CD00"/>
                    </a:solidFill>
                    <a:latin typeface="+mj-ea"/>
                    <a:ea typeface="+mj-ea"/>
                  </a:rPr>
                  <a:t>데이터양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9CDB4EE-0284-43C5-B3A5-0969E23FA47C}"/>
                  </a:ext>
                </a:extLst>
              </p:cNvPr>
              <p:cNvSpPr txBox="1"/>
              <p:nvPr/>
            </p:nvSpPr>
            <p:spPr>
              <a:xfrm>
                <a:off x="5616757" y="1959232"/>
                <a:ext cx="3913251" cy="743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신문기사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문학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등 문어체 및 구어체 대상</a:t>
                </a:r>
                <a:endParaRPr lang="en-US" altLang="ko-KR" dirty="0"/>
              </a:p>
              <a:p>
                <a:pPr marL="285750" indent="-28575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13,113</a:t>
                </a:r>
                <a:r>
                  <a:rPr lang="ko-KR" altLang="en-US" dirty="0"/>
                  <a:t>문장</a:t>
                </a:r>
                <a:r>
                  <a:rPr lang="en-US" altLang="ko-KR" dirty="0"/>
                  <a:t>, 17</a:t>
                </a:r>
                <a:r>
                  <a:rPr lang="ko-KR" altLang="en-US" dirty="0"/>
                  <a:t>개 범주</a:t>
                </a:r>
                <a:endParaRPr lang="en-US" altLang="ko-KR" dirty="0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5D2EC77A-0DA2-4207-932A-1590BDAC31BF}"/>
                </a:ext>
              </a:extLst>
            </p:cNvPr>
            <p:cNvGrpSpPr/>
            <p:nvPr/>
          </p:nvGrpSpPr>
          <p:grpSpPr>
            <a:xfrm>
              <a:off x="3914775" y="3047258"/>
              <a:ext cx="7658101" cy="1000126"/>
              <a:chOff x="3886199" y="3018682"/>
              <a:chExt cx="7658101" cy="1000126"/>
            </a:xfrm>
          </p:grpSpPr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D81ECB46-CAA9-406B-AC80-2623C1BA926E}"/>
                  </a:ext>
                </a:extLst>
              </p:cNvPr>
              <p:cNvSpPr/>
              <p:nvPr/>
            </p:nvSpPr>
            <p:spPr>
              <a:xfrm>
                <a:off x="3886199" y="3018682"/>
                <a:ext cx="7658101" cy="1000126"/>
              </a:xfrm>
              <a:custGeom>
                <a:avLst/>
                <a:gdLst>
                  <a:gd name="connsiteX0" fmla="*/ 500063 w 7658101"/>
                  <a:gd name="connsiteY0" fmla="*/ 0 h 1000126"/>
                  <a:gd name="connsiteX1" fmla="*/ 7158038 w 7658101"/>
                  <a:gd name="connsiteY1" fmla="*/ 0 h 1000126"/>
                  <a:gd name="connsiteX2" fmla="*/ 7658101 w 7658101"/>
                  <a:gd name="connsiteY2" fmla="*/ 500063 h 1000126"/>
                  <a:gd name="connsiteX3" fmla="*/ 7158038 w 7658101"/>
                  <a:gd name="connsiteY3" fmla="*/ 1000126 h 1000126"/>
                  <a:gd name="connsiteX4" fmla="*/ 7158028 w 7658101"/>
                  <a:gd name="connsiteY4" fmla="*/ 1000125 h 1000126"/>
                  <a:gd name="connsiteX5" fmla="*/ 500073 w 7658101"/>
                  <a:gd name="connsiteY5" fmla="*/ 1000125 h 1000126"/>
                  <a:gd name="connsiteX6" fmla="*/ 500063 w 7658101"/>
                  <a:gd name="connsiteY6" fmla="*/ 1000126 h 1000126"/>
                  <a:gd name="connsiteX7" fmla="*/ 0 w 7658101"/>
                  <a:gd name="connsiteY7" fmla="*/ 500063 h 1000126"/>
                  <a:gd name="connsiteX8" fmla="*/ 500063 w 7658101"/>
                  <a:gd name="connsiteY8" fmla="*/ 0 h 100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58101" h="1000126">
                    <a:moveTo>
                      <a:pt x="500063" y="0"/>
                    </a:moveTo>
                    <a:lnTo>
                      <a:pt x="7158038" y="0"/>
                    </a:lnTo>
                    <a:cubicBezTo>
                      <a:pt x="7434215" y="0"/>
                      <a:pt x="7658101" y="223886"/>
                      <a:pt x="7658101" y="500063"/>
                    </a:cubicBezTo>
                    <a:cubicBezTo>
                      <a:pt x="7658101" y="776240"/>
                      <a:pt x="7434215" y="1000126"/>
                      <a:pt x="7158038" y="1000126"/>
                    </a:cubicBezTo>
                    <a:lnTo>
                      <a:pt x="7158028" y="1000125"/>
                    </a:lnTo>
                    <a:lnTo>
                      <a:pt x="500073" y="1000125"/>
                    </a:lnTo>
                    <a:lnTo>
                      <a:pt x="500063" y="1000126"/>
                    </a:lnTo>
                    <a:cubicBezTo>
                      <a:pt x="223886" y="1000126"/>
                      <a:pt x="0" y="776240"/>
                      <a:pt x="0" y="500063"/>
                    </a:cubicBezTo>
                    <a:cubicBezTo>
                      <a:pt x="0" y="223886"/>
                      <a:pt x="223886" y="0"/>
                      <a:pt x="500063" y="0"/>
                    </a:cubicBezTo>
                    <a:close/>
                  </a:path>
                </a:pathLst>
              </a:cu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315367-152C-45EE-AE4C-8C3CDAB22A9A}"/>
                  </a:ext>
                </a:extLst>
              </p:cNvPr>
              <p:cNvSpPr txBox="1"/>
              <p:nvPr/>
            </p:nvSpPr>
            <p:spPr>
              <a:xfrm>
                <a:off x="4246804" y="3260213"/>
                <a:ext cx="1217000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CD00"/>
                    </a:solidFill>
                    <a:latin typeface="+mj-ea"/>
                    <a:ea typeface="+mj-ea"/>
                  </a:rPr>
                  <a:t>작업도구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4BA025-DD5B-44D9-91BB-D07F3268552B}"/>
                  </a:ext>
                </a:extLst>
              </p:cNvPr>
              <p:cNvSpPr txBox="1"/>
              <p:nvPr/>
            </p:nvSpPr>
            <p:spPr>
              <a:xfrm>
                <a:off x="5616757" y="3313304"/>
                <a:ext cx="3988592" cy="410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실험실 자체 언어정보 부착 시스템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LiAS</a:t>
                </a:r>
                <a:r>
                  <a:rPr lang="en-US" altLang="ko-KR" dirty="0"/>
                  <a:t>)</a:t>
                </a:r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EA73C4B-F6AF-4D10-B6EF-27434441F5D9}"/>
              </a:ext>
            </a:extLst>
          </p:cNvPr>
          <p:cNvSpPr txBox="1"/>
          <p:nvPr/>
        </p:nvSpPr>
        <p:spPr>
          <a:xfrm>
            <a:off x="154074" y="3614036"/>
            <a:ext cx="2279791" cy="340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ko-KR" sz="14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2018.06.01. ~ 2019.05.31.</a:t>
            </a:r>
            <a:endParaRPr lang="ko-KR" altLang="en-US" sz="14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8FD9778-9036-41F0-880A-4A0EC3AE0BBA}"/>
              </a:ext>
            </a:extLst>
          </p:cNvPr>
          <p:cNvGrpSpPr/>
          <p:nvPr/>
        </p:nvGrpSpPr>
        <p:grpSpPr>
          <a:xfrm>
            <a:off x="4347861" y="4386106"/>
            <a:ext cx="3291768" cy="2236051"/>
            <a:chOff x="4347861" y="4386106"/>
            <a:chExt cx="3291768" cy="223605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9C26B55-CDDD-4D6E-AFC8-C50748CEC8AC}"/>
                </a:ext>
              </a:extLst>
            </p:cNvPr>
            <p:cNvSpPr txBox="1"/>
            <p:nvPr/>
          </p:nvSpPr>
          <p:spPr>
            <a:xfrm>
              <a:off x="4423989" y="4989402"/>
              <a:ext cx="3215640" cy="1632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563" indent="-182563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/>
                <a:t>심층학습을 이용한 한국어 </a:t>
              </a:r>
              <a:r>
                <a:rPr lang="ko-KR" altLang="en-US" dirty="0" err="1"/>
                <a:t>기저구</a:t>
              </a:r>
              <a:r>
                <a:rPr lang="ko-KR" altLang="en-US" dirty="0"/>
                <a:t> 인식모델 학습 및 평가에 활용</a:t>
              </a:r>
              <a:endParaRPr lang="en-US" altLang="ko-KR" dirty="0"/>
            </a:p>
            <a:p>
              <a:pPr>
                <a:lnSpc>
                  <a:spcPct val="120000"/>
                </a:lnSpc>
              </a:pPr>
              <a:endParaRPr lang="en-US" altLang="ko-KR" sz="600" dirty="0"/>
            </a:p>
            <a:p>
              <a:pPr>
                <a:lnSpc>
                  <a:spcPct val="120000"/>
                </a:lnSpc>
              </a:pPr>
              <a:r>
                <a:rPr lang="en-US" altLang="ko-KR" sz="1400" dirty="0"/>
                <a:t>(Bi-LSTM/CRF </a:t>
              </a:r>
              <a:r>
                <a:rPr lang="ko-KR" altLang="en-US" sz="1400" dirty="0"/>
                <a:t>모델을 이용한 한국어 </a:t>
              </a:r>
              <a:r>
                <a:rPr lang="ko-KR" altLang="en-US" sz="1400" dirty="0" err="1"/>
                <a:t>구묶음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한국정보과학회 학술대회논문집</a:t>
              </a:r>
              <a:r>
                <a:rPr lang="en-US" altLang="ko-KR" sz="1400" dirty="0"/>
                <a:t>, pp.631-633,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2019.)</a:t>
              </a: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F4DFF1DE-0D66-4B9B-B0E6-B84A95C78D98}"/>
                </a:ext>
              </a:extLst>
            </p:cNvPr>
            <p:cNvGrpSpPr/>
            <p:nvPr/>
          </p:nvGrpSpPr>
          <p:grpSpPr>
            <a:xfrm>
              <a:off x="4347861" y="4386106"/>
              <a:ext cx="1643442" cy="560180"/>
              <a:chOff x="4062159" y="4401346"/>
              <a:chExt cx="1643442" cy="560180"/>
            </a:xfrm>
          </p:grpSpPr>
          <p:sp>
            <p:nvSpPr>
              <p:cNvPr id="41" name="순서도: 수행의 시작/종료 40">
                <a:extLst>
                  <a:ext uri="{FF2B5EF4-FFF2-40B4-BE49-F238E27FC236}">
                    <a16:creationId xmlns:a16="http://schemas.microsoft.com/office/drawing/2014/main" id="{20F977CF-E66E-4071-AE6F-B6AF36B94E38}"/>
                  </a:ext>
                </a:extLst>
              </p:cNvPr>
              <p:cNvSpPr/>
              <p:nvPr/>
            </p:nvSpPr>
            <p:spPr>
              <a:xfrm>
                <a:off x="4062159" y="4419190"/>
                <a:ext cx="1643442" cy="542336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30033FF-5465-4669-BFBD-C9E808886839}"/>
                  </a:ext>
                </a:extLst>
              </p:cNvPr>
              <p:cNvSpPr txBox="1"/>
              <p:nvPr/>
            </p:nvSpPr>
            <p:spPr>
              <a:xfrm>
                <a:off x="4275380" y="4401346"/>
                <a:ext cx="1217000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4C4C4C"/>
                    </a:solidFill>
                    <a:latin typeface="카카오 Bold" panose="020B0600000101010101" pitchFamily="50" charset="-127"/>
                    <a:ea typeface="카카오 Bold" panose="020B0600000101010101" pitchFamily="50" charset="-127"/>
                  </a:rPr>
                  <a:t>활용범위</a:t>
                </a:r>
              </a:p>
            </p:txBody>
          </p:sp>
        </p:grp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6922116-CD36-4260-9EA5-7D3288F2FD17}"/>
              </a:ext>
            </a:extLst>
          </p:cNvPr>
          <p:cNvGrpSpPr/>
          <p:nvPr/>
        </p:nvGrpSpPr>
        <p:grpSpPr>
          <a:xfrm>
            <a:off x="8014741" y="4386106"/>
            <a:ext cx="3390495" cy="1346576"/>
            <a:chOff x="8014741" y="4386106"/>
            <a:chExt cx="3390495" cy="1346576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E7728193-1AEB-47C0-99FB-D50EEBB48263}"/>
                </a:ext>
              </a:extLst>
            </p:cNvPr>
            <p:cNvGrpSpPr/>
            <p:nvPr/>
          </p:nvGrpSpPr>
          <p:grpSpPr>
            <a:xfrm>
              <a:off x="8014741" y="4386106"/>
              <a:ext cx="1643442" cy="560180"/>
              <a:chOff x="7729039" y="4401346"/>
              <a:chExt cx="1643442" cy="560180"/>
            </a:xfrm>
          </p:grpSpPr>
          <p:sp>
            <p:nvSpPr>
              <p:cNvPr id="42" name="순서도: 수행의 시작/종료 41">
                <a:extLst>
                  <a:ext uri="{FF2B5EF4-FFF2-40B4-BE49-F238E27FC236}">
                    <a16:creationId xmlns:a16="http://schemas.microsoft.com/office/drawing/2014/main" id="{A6B5A2A8-0A9B-4595-91DE-92C0FF27A395}"/>
                  </a:ext>
                </a:extLst>
              </p:cNvPr>
              <p:cNvSpPr/>
              <p:nvPr/>
            </p:nvSpPr>
            <p:spPr>
              <a:xfrm>
                <a:off x="7729039" y="4419190"/>
                <a:ext cx="1643442" cy="542336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F2E92A2-E4C6-4242-A3A8-227D4C6C1C51}"/>
                  </a:ext>
                </a:extLst>
              </p:cNvPr>
              <p:cNvSpPr txBox="1"/>
              <p:nvPr/>
            </p:nvSpPr>
            <p:spPr>
              <a:xfrm>
                <a:off x="8071302" y="4401346"/>
                <a:ext cx="958917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4C4C4C"/>
                    </a:solidFill>
                    <a:latin typeface="카카오 Bold" panose="020B0600000101010101" pitchFamily="50" charset="-127"/>
                    <a:ea typeface="카카오 Bold" panose="020B0600000101010101" pitchFamily="50" charset="-127"/>
                  </a:rPr>
                  <a:t>결과물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B202149-9251-449F-B462-AB21B73F2823}"/>
                </a:ext>
              </a:extLst>
            </p:cNvPr>
            <p:cNvSpPr txBox="1"/>
            <p:nvPr/>
          </p:nvSpPr>
          <p:spPr>
            <a:xfrm>
              <a:off x="8189596" y="4989402"/>
              <a:ext cx="3215640" cy="743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563" indent="-182563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hlinkClick r:id="rId2"/>
                </a:rPr>
                <a:t>한국어 </a:t>
              </a:r>
              <a:r>
                <a:rPr lang="ko-KR" altLang="en-US" dirty="0" err="1">
                  <a:hlinkClick r:id="rId2"/>
                </a:rPr>
                <a:t>기저구</a:t>
              </a:r>
              <a:r>
                <a:rPr lang="ko-KR" altLang="en-US" dirty="0">
                  <a:hlinkClick r:id="rId2"/>
                </a:rPr>
                <a:t> 표지 정의</a:t>
              </a:r>
              <a:endParaRPr lang="en-US" altLang="ko-KR" dirty="0"/>
            </a:p>
            <a:p>
              <a:pPr marL="182563" indent="-182563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hlinkClick r:id="rId3"/>
                </a:rPr>
                <a:t>한국어 기저구인식 말뭉치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186807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D408718-BC9D-4F0D-8B25-622D6D59F2B0}"/>
              </a:ext>
            </a:extLst>
          </p:cNvPr>
          <p:cNvSpPr/>
          <p:nvPr/>
        </p:nvSpPr>
        <p:spPr>
          <a:xfrm>
            <a:off x="0" y="0"/>
            <a:ext cx="321564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BE039BFD-7FFA-4742-B2DF-0C53DCF6D7A6}"/>
              </a:ext>
            </a:extLst>
          </p:cNvPr>
          <p:cNvSpPr/>
          <p:nvPr/>
        </p:nvSpPr>
        <p:spPr>
          <a:xfrm>
            <a:off x="154074" y="450215"/>
            <a:ext cx="1543050" cy="454343"/>
          </a:xfrm>
          <a:prstGeom prst="flowChartTerminator">
            <a:avLst/>
          </a:prstGeom>
          <a:noFill/>
          <a:ln w="19050">
            <a:solidFill>
              <a:srgbClr val="4C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4C4C4C"/>
                </a:solidFill>
                <a:latin typeface="+mj-ea"/>
                <a:ea typeface="+mj-ea"/>
              </a:rPr>
              <a:t>2</a:t>
            </a:r>
            <a:endParaRPr lang="ko-KR" altLang="en-US" sz="3200" dirty="0">
              <a:solidFill>
                <a:srgbClr val="4C4C4C"/>
              </a:solidFill>
              <a:latin typeface="+mj-ea"/>
              <a:ea typeface="+mj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DB07ED8-5D4B-4E4A-BC08-0E9A0EF68D4D}"/>
              </a:ext>
            </a:extLst>
          </p:cNvPr>
          <p:cNvGrpSpPr/>
          <p:nvPr/>
        </p:nvGrpSpPr>
        <p:grpSpPr>
          <a:xfrm>
            <a:off x="154074" y="1431531"/>
            <a:ext cx="3116559" cy="1997469"/>
            <a:chOff x="154074" y="1431531"/>
            <a:chExt cx="3116559" cy="199746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1F0B29-02BF-499C-A219-978A3617B8BC}"/>
                </a:ext>
              </a:extLst>
            </p:cNvPr>
            <p:cNvSpPr txBox="1"/>
            <p:nvPr/>
          </p:nvSpPr>
          <p:spPr>
            <a:xfrm>
              <a:off x="154074" y="1807018"/>
              <a:ext cx="3116559" cy="1621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800" b="0" dirty="0">
                  <a:solidFill>
                    <a:srgbClr val="4C4C4C"/>
                  </a:solidFill>
                  <a:latin typeface="카카오 Bold" panose="020B0600000101010101" pitchFamily="50" charset="-127"/>
                  <a:ea typeface="카카오 Bold" panose="020B0600000101010101" pitchFamily="50" charset="-127"/>
                </a:rPr>
                <a:t>자동번역을 위한</a:t>
              </a:r>
              <a:br>
                <a:rPr lang="en-US" altLang="ko-KR" sz="2800" b="0" dirty="0">
                  <a:solidFill>
                    <a:srgbClr val="4C4C4C"/>
                  </a:solidFill>
                  <a:latin typeface="카카오 Bold" panose="020B0600000101010101" pitchFamily="50" charset="-127"/>
                  <a:ea typeface="카카오 Bold" panose="020B0600000101010101" pitchFamily="50" charset="-127"/>
                </a:rPr>
              </a:br>
              <a:r>
                <a:rPr lang="ko-KR" altLang="en-US" sz="2800" b="0" dirty="0">
                  <a:solidFill>
                    <a:srgbClr val="4C4C4C"/>
                  </a:solidFill>
                  <a:latin typeface="카카오 Bold" panose="020B0600000101010101" pitchFamily="50" charset="-127"/>
                  <a:ea typeface="카카오 Bold" panose="020B0600000101010101" pitchFamily="50" charset="-127"/>
                </a:rPr>
                <a:t>다국어 </a:t>
              </a:r>
              <a:r>
                <a:rPr lang="ko-KR" altLang="en-US" sz="2800" b="0" dirty="0" err="1">
                  <a:solidFill>
                    <a:srgbClr val="4C4C4C"/>
                  </a:solidFill>
                  <a:latin typeface="카카오 Bold" panose="020B0600000101010101" pitchFamily="50" charset="-127"/>
                  <a:ea typeface="카카오 Bold" panose="020B0600000101010101" pitchFamily="50" charset="-127"/>
                </a:rPr>
                <a:t>개체명</a:t>
              </a:r>
              <a:r>
                <a:rPr lang="ko-KR" altLang="en-US" sz="2800" dirty="0" err="1">
                  <a:solidFill>
                    <a:srgbClr val="4C4C4C"/>
                  </a:solidFill>
                  <a:latin typeface="카카오 Bold" panose="020B0600000101010101" pitchFamily="50" charset="-127"/>
                  <a:ea typeface="카카오 Bold" panose="020B0600000101010101" pitchFamily="50" charset="-127"/>
                </a:rPr>
                <a:t>인식의</a:t>
              </a:r>
              <a:br>
                <a:rPr lang="en-US" altLang="ko-KR" sz="2800" dirty="0">
                  <a:solidFill>
                    <a:srgbClr val="4C4C4C"/>
                  </a:solidFill>
                  <a:latin typeface="카카오 Bold" panose="020B0600000101010101" pitchFamily="50" charset="-127"/>
                  <a:ea typeface="카카오 Bold" panose="020B0600000101010101" pitchFamily="50" charset="-127"/>
                </a:rPr>
              </a:br>
              <a:r>
                <a:rPr lang="ko-KR" altLang="en-US" sz="2800" dirty="0">
                  <a:solidFill>
                    <a:srgbClr val="4C4C4C"/>
                  </a:solidFill>
                  <a:latin typeface="카카오 Bold" panose="020B0600000101010101" pitchFamily="50" charset="-127"/>
                  <a:ea typeface="카카오 Bold" panose="020B0600000101010101" pitchFamily="50" charset="-127"/>
                </a:rPr>
                <a:t>성능개선에 관한 연구</a:t>
              </a:r>
              <a:endParaRPr lang="ko-KR" altLang="en-US" sz="2800" b="0" dirty="0">
                <a:solidFill>
                  <a:srgbClr val="4C4C4C"/>
                </a:solidFill>
                <a:latin typeface="카카오 Bold" panose="020B0600000101010101" pitchFamily="50" charset="-127"/>
                <a:ea typeface="카카오 Bold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8C2C29-9880-45EE-AEBF-19C300F6ADEC}"/>
                </a:ext>
              </a:extLst>
            </p:cNvPr>
            <p:cNvSpPr txBox="1"/>
            <p:nvPr/>
          </p:nvSpPr>
          <p:spPr>
            <a:xfrm>
              <a:off x="154074" y="1431531"/>
              <a:ext cx="1877437" cy="375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ko-KR" altLang="en-US" sz="1600" dirty="0">
                  <a:latin typeface="+mn-ea"/>
                </a:rPr>
                <a:t>한국전자통신연구원 </a:t>
              </a:r>
              <a:r>
                <a:rPr lang="en-US" altLang="ko-KR" sz="1600" dirty="0">
                  <a:latin typeface="+mn-ea"/>
                </a:rPr>
                <a:t>&gt;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AA0BAA5-9FB1-4A7F-8EF8-786950962D46}"/>
              </a:ext>
            </a:extLst>
          </p:cNvPr>
          <p:cNvSpPr txBox="1"/>
          <p:nvPr/>
        </p:nvSpPr>
        <p:spPr>
          <a:xfrm>
            <a:off x="154074" y="3614036"/>
            <a:ext cx="2257349" cy="340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2018.03.15. ~ 2018.11.30.</a:t>
            </a:r>
            <a:endParaRPr lang="en-US" altLang="ko-KR" sz="14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D9DE5B9-5ADD-4919-A502-A5AD57941D17}"/>
              </a:ext>
            </a:extLst>
          </p:cNvPr>
          <p:cNvGrpSpPr/>
          <p:nvPr/>
        </p:nvGrpSpPr>
        <p:grpSpPr>
          <a:xfrm>
            <a:off x="3914775" y="671512"/>
            <a:ext cx="7658101" cy="3375872"/>
            <a:chOff x="3914775" y="671512"/>
            <a:chExt cx="7658101" cy="3375872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65A9C35B-4295-4FAC-84A8-846D4FE7287C}"/>
                </a:ext>
              </a:extLst>
            </p:cNvPr>
            <p:cNvGrpSpPr/>
            <p:nvPr/>
          </p:nvGrpSpPr>
          <p:grpSpPr>
            <a:xfrm>
              <a:off x="3914775" y="671512"/>
              <a:ext cx="7658101" cy="1000126"/>
              <a:chOff x="3886199" y="642936"/>
              <a:chExt cx="7658101" cy="1000126"/>
            </a:xfrm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D124DC80-2264-4524-AD12-4D4D52042677}"/>
                  </a:ext>
                </a:extLst>
              </p:cNvPr>
              <p:cNvSpPr/>
              <p:nvPr/>
            </p:nvSpPr>
            <p:spPr>
              <a:xfrm>
                <a:off x="3886199" y="642936"/>
                <a:ext cx="7658101" cy="1000126"/>
              </a:xfrm>
              <a:custGeom>
                <a:avLst/>
                <a:gdLst>
                  <a:gd name="connsiteX0" fmla="*/ 500063 w 7658101"/>
                  <a:gd name="connsiteY0" fmla="*/ 0 h 1000126"/>
                  <a:gd name="connsiteX1" fmla="*/ 7158038 w 7658101"/>
                  <a:gd name="connsiteY1" fmla="*/ 0 h 1000126"/>
                  <a:gd name="connsiteX2" fmla="*/ 7658101 w 7658101"/>
                  <a:gd name="connsiteY2" fmla="*/ 500063 h 1000126"/>
                  <a:gd name="connsiteX3" fmla="*/ 7158038 w 7658101"/>
                  <a:gd name="connsiteY3" fmla="*/ 1000126 h 1000126"/>
                  <a:gd name="connsiteX4" fmla="*/ 7158028 w 7658101"/>
                  <a:gd name="connsiteY4" fmla="*/ 1000125 h 1000126"/>
                  <a:gd name="connsiteX5" fmla="*/ 500073 w 7658101"/>
                  <a:gd name="connsiteY5" fmla="*/ 1000125 h 1000126"/>
                  <a:gd name="connsiteX6" fmla="*/ 500063 w 7658101"/>
                  <a:gd name="connsiteY6" fmla="*/ 1000126 h 1000126"/>
                  <a:gd name="connsiteX7" fmla="*/ 0 w 7658101"/>
                  <a:gd name="connsiteY7" fmla="*/ 500063 h 1000126"/>
                  <a:gd name="connsiteX8" fmla="*/ 500063 w 7658101"/>
                  <a:gd name="connsiteY8" fmla="*/ 0 h 100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58101" h="1000126">
                    <a:moveTo>
                      <a:pt x="500063" y="0"/>
                    </a:moveTo>
                    <a:lnTo>
                      <a:pt x="7158038" y="0"/>
                    </a:lnTo>
                    <a:cubicBezTo>
                      <a:pt x="7434215" y="0"/>
                      <a:pt x="7658101" y="223886"/>
                      <a:pt x="7658101" y="500063"/>
                    </a:cubicBezTo>
                    <a:cubicBezTo>
                      <a:pt x="7658101" y="776240"/>
                      <a:pt x="7434215" y="1000126"/>
                      <a:pt x="7158038" y="1000126"/>
                    </a:cubicBezTo>
                    <a:lnTo>
                      <a:pt x="7158028" y="1000125"/>
                    </a:lnTo>
                    <a:lnTo>
                      <a:pt x="500073" y="1000125"/>
                    </a:lnTo>
                    <a:lnTo>
                      <a:pt x="500063" y="1000126"/>
                    </a:lnTo>
                    <a:cubicBezTo>
                      <a:pt x="223886" y="1000126"/>
                      <a:pt x="0" y="776240"/>
                      <a:pt x="0" y="500063"/>
                    </a:cubicBezTo>
                    <a:cubicBezTo>
                      <a:pt x="0" y="223886"/>
                      <a:pt x="223886" y="0"/>
                      <a:pt x="500063" y="0"/>
                    </a:cubicBezTo>
                    <a:close/>
                  </a:path>
                </a:pathLst>
              </a:cu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23073F0-C299-4198-8209-03FC4FA7411D}"/>
                  </a:ext>
                </a:extLst>
              </p:cNvPr>
              <p:cNvSpPr txBox="1"/>
              <p:nvPr/>
            </p:nvSpPr>
            <p:spPr>
              <a:xfrm>
                <a:off x="4246804" y="884467"/>
                <a:ext cx="1217000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CD00"/>
                    </a:solidFill>
                    <a:latin typeface="+mj-ea"/>
                    <a:ea typeface="+mj-ea"/>
                  </a:rPr>
                  <a:t>수행업무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44CE17E-3092-49AB-A151-89CFC974D4FA}"/>
                  </a:ext>
                </a:extLst>
              </p:cNvPr>
              <p:cNvSpPr txBox="1"/>
              <p:nvPr/>
            </p:nvSpPr>
            <p:spPr>
              <a:xfrm>
                <a:off x="5616757" y="937558"/>
                <a:ext cx="2746265" cy="410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한국어 </a:t>
                </a:r>
                <a:r>
                  <a:rPr lang="ko-KR" altLang="en-US" dirty="0" err="1"/>
                  <a:t>개체명</a:t>
                </a:r>
                <a:r>
                  <a:rPr lang="ko-KR" altLang="en-US" dirty="0"/>
                  <a:t> 말뭉치 구축</a:t>
                </a:r>
                <a:endParaRPr lang="en-US" altLang="ko-KR" dirty="0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6EF5C0A-1BFB-4924-9157-B88205CACA5A}"/>
                </a:ext>
              </a:extLst>
            </p:cNvPr>
            <p:cNvGrpSpPr/>
            <p:nvPr/>
          </p:nvGrpSpPr>
          <p:grpSpPr>
            <a:xfrm>
              <a:off x="3914775" y="1859385"/>
              <a:ext cx="7658101" cy="1000126"/>
              <a:chOff x="3886199" y="1830809"/>
              <a:chExt cx="7658101" cy="1000126"/>
            </a:xfrm>
          </p:grpSpPr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FC820D2D-3ED1-4B72-A91E-FC8D37F197DB}"/>
                  </a:ext>
                </a:extLst>
              </p:cNvPr>
              <p:cNvSpPr/>
              <p:nvPr/>
            </p:nvSpPr>
            <p:spPr>
              <a:xfrm>
                <a:off x="3886199" y="1830809"/>
                <a:ext cx="7658101" cy="1000126"/>
              </a:xfrm>
              <a:custGeom>
                <a:avLst/>
                <a:gdLst>
                  <a:gd name="connsiteX0" fmla="*/ 500063 w 7658101"/>
                  <a:gd name="connsiteY0" fmla="*/ 0 h 1000126"/>
                  <a:gd name="connsiteX1" fmla="*/ 7158038 w 7658101"/>
                  <a:gd name="connsiteY1" fmla="*/ 0 h 1000126"/>
                  <a:gd name="connsiteX2" fmla="*/ 7658101 w 7658101"/>
                  <a:gd name="connsiteY2" fmla="*/ 500063 h 1000126"/>
                  <a:gd name="connsiteX3" fmla="*/ 7158038 w 7658101"/>
                  <a:gd name="connsiteY3" fmla="*/ 1000126 h 1000126"/>
                  <a:gd name="connsiteX4" fmla="*/ 7158028 w 7658101"/>
                  <a:gd name="connsiteY4" fmla="*/ 1000125 h 1000126"/>
                  <a:gd name="connsiteX5" fmla="*/ 500073 w 7658101"/>
                  <a:gd name="connsiteY5" fmla="*/ 1000125 h 1000126"/>
                  <a:gd name="connsiteX6" fmla="*/ 500063 w 7658101"/>
                  <a:gd name="connsiteY6" fmla="*/ 1000126 h 1000126"/>
                  <a:gd name="connsiteX7" fmla="*/ 0 w 7658101"/>
                  <a:gd name="connsiteY7" fmla="*/ 500063 h 1000126"/>
                  <a:gd name="connsiteX8" fmla="*/ 500063 w 7658101"/>
                  <a:gd name="connsiteY8" fmla="*/ 0 h 100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58101" h="1000126">
                    <a:moveTo>
                      <a:pt x="500063" y="0"/>
                    </a:moveTo>
                    <a:lnTo>
                      <a:pt x="7158038" y="0"/>
                    </a:lnTo>
                    <a:cubicBezTo>
                      <a:pt x="7434215" y="0"/>
                      <a:pt x="7658101" y="223886"/>
                      <a:pt x="7658101" y="500063"/>
                    </a:cubicBezTo>
                    <a:cubicBezTo>
                      <a:pt x="7658101" y="776240"/>
                      <a:pt x="7434215" y="1000126"/>
                      <a:pt x="7158038" y="1000126"/>
                    </a:cubicBezTo>
                    <a:lnTo>
                      <a:pt x="7158028" y="1000125"/>
                    </a:lnTo>
                    <a:lnTo>
                      <a:pt x="500073" y="1000125"/>
                    </a:lnTo>
                    <a:lnTo>
                      <a:pt x="500063" y="1000126"/>
                    </a:lnTo>
                    <a:cubicBezTo>
                      <a:pt x="223886" y="1000126"/>
                      <a:pt x="0" y="776240"/>
                      <a:pt x="0" y="500063"/>
                    </a:cubicBezTo>
                    <a:cubicBezTo>
                      <a:pt x="0" y="223886"/>
                      <a:pt x="223886" y="0"/>
                      <a:pt x="500063" y="0"/>
                    </a:cubicBezTo>
                    <a:close/>
                  </a:path>
                </a:pathLst>
              </a:cu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B4CB4D-E3D2-4D47-A520-4A52FF016739}"/>
                  </a:ext>
                </a:extLst>
              </p:cNvPr>
              <p:cNvSpPr txBox="1"/>
              <p:nvPr/>
            </p:nvSpPr>
            <p:spPr>
              <a:xfrm>
                <a:off x="4246804" y="2072340"/>
                <a:ext cx="1218603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CD00"/>
                    </a:solidFill>
                    <a:latin typeface="+mj-ea"/>
                    <a:ea typeface="+mj-ea"/>
                  </a:rPr>
                  <a:t>데이터양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3E8A473-3EE6-44AC-A529-1C60A52D899E}"/>
                  </a:ext>
                </a:extLst>
              </p:cNvPr>
              <p:cNvSpPr txBox="1"/>
              <p:nvPr/>
            </p:nvSpPr>
            <p:spPr>
              <a:xfrm>
                <a:off x="5616757" y="1959232"/>
                <a:ext cx="3913251" cy="743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신문기사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문학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등 문어체 및 구어체 대상</a:t>
                </a:r>
                <a:endParaRPr lang="en-US" altLang="ko-KR" dirty="0"/>
              </a:p>
              <a:p>
                <a:pPr marL="285750" indent="-28575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22,135 </a:t>
                </a:r>
                <a:r>
                  <a:rPr lang="ko-KR" altLang="en-US" dirty="0"/>
                  <a:t>문장</a:t>
                </a:r>
                <a:r>
                  <a:rPr lang="en-US" altLang="ko-KR" dirty="0"/>
                  <a:t>, 9</a:t>
                </a:r>
                <a:r>
                  <a:rPr lang="ko-KR" altLang="en-US" dirty="0"/>
                  <a:t>개 범주</a:t>
                </a:r>
                <a:endParaRPr lang="en-US" altLang="ko-KR" dirty="0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4315845C-527E-4513-A18D-BE1CEC637F84}"/>
                </a:ext>
              </a:extLst>
            </p:cNvPr>
            <p:cNvGrpSpPr/>
            <p:nvPr/>
          </p:nvGrpSpPr>
          <p:grpSpPr>
            <a:xfrm>
              <a:off x="3914775" y="3047258"/>
              <a:ext cx="7658101" cy="1000126"/>
              <a:chOff x="3886199" y="3018682"/>
              <a:chExt cx="7658101" cy="1000126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E6A67A81-70FA-4022-95A7-9CAAF6FD67EF}"/>
                  </a:ext>
                </a:extLst>
              </p:cNvPr>
              <p:cNvSpPr/>
              <p:nvPr/>
            </p:nvSpPr>
            <p:spPr>
              <a:xfrm>
                <a:off x="3886199" y="3018682"/>
                <a:ext cx="7658101" cy="1000126"/>
              </a:xfrm>
              <a:custGeom>
                <a:avLst/>
                <a:gdLst>
                  <a:gd name="connsiteX0" fmla="*/ 500063 w 7658101"/>
                  <a:gd name="connsiteY0" fmla="*/ 0 h 1000126"/>
                  <a:gd name="connsiteX1" fmla="*/ 7158038 w 7658101"/>
                  <a:gd name="connsiteY1" fmla="*/ 0 h 1000126"/>
                  <a:gd name="connsiteX2" fmla="*/ 7658101 w 7658101"/>
                  <a:gd name="connsiteY2" fmla="*/ 500063 h 1000126"/>
                  <a:gd name="connsiteX3" fmla="*/ 7158038 w 7658101"/>
                  <a:gd name="connsiteY3" fmla="*/ 1000126 h 1000126"/>
                  <a:gd name="connsiteX4" fmla="*/ 7158028 w 7658101"/>
                  <a:gd name="connsiteY4" fmla="*/ 1000125 h 1000126"/>
                  <a:gd name="connsiteX5" fmla="*/ 500073 w 7658101"/>
                  <a:gd name="connsiteY5" fmla="*/ 1000125 h 1000126"/>
                  <a:gd name="connsiteX6" fmla="*/ 500063 w 7658101"/>
                  <a:gd name="connsiteY6" fmla="*/ 1000126 h 1000126"/>
                  <a:gd name="connsiteX7" fmla="*/ 0 w 7658101"/>
                  <a:gd name="connsiteY7" fmla="*/ 500063 h 1000126"/>
                  <a:gd name="connsiteX8" fmla="*/ 500063 w 7658101"/>
                  <a:gd name="connsiteY8" fmla="*/ 0 h 100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58101" h="1000126">
                    <a:moveTo>
                      <a:pt x="500063" y="0"/>
                    </a:moveTo>
                    <a:lnTo>
                      <a:pt x="7158038" y="0"/>
                    </a:lnTo>
                    <a:cubicBezTo>
                      <a:pt x="7434215" y="0"/>
                      <a:pt x="7658101" y="223886"/>
                      <a:pt x="7658101" y="500063"/>
                    </a:cubicBezTo>
                    <a:cubicBezTo>
                      <a:pt x="7658101" y="776240"/>
                      <a:pt x="7434215" y="1000126"/>
                      <a:pt x="7158038" y="1000126"/>
                    </a:cubicBezTo>
                    <a:lnTo>
                      <a:pt x="7158028" y="1000125"/>
                    </a:lnTo>
                    <a:lnTo>
                      <a:pt x="500073" y="1000125"/>
                    </a:lnTo>
                    <a:lnTo>
                      <a:pt x="500063" y="1000126"/>
                    </a:lnTo>
                    <a:cubicBezTo>
                      <a:pt x="223886" y="1000126"/>
                      <a:pt x="0" y="776240"/>
                      <a:pt x="0" y="500063"/>
                    </a:cubicBezTo>
                    <a:cubicBezTo>
                      <a:pt x="0" y="223886"/>
                      <a:pt x="223886" y="0"/>
                      <a:pt x="500063" y="0"/>
                    </a:cubicBezTo>
                    <a:close/>
                  </a:path>
                </a:pathLst>
              </a:cu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B9A4CE-2E5B-45FD-A48E-DA27D2668281}"/>
                  </a:ext>
                </a:extLst>
              </p:cNvPr>
              <p:cNvSpPr txBox="1"/>
              <p:nvPr/>
            </p:nvSpPr>
            <p:spPr>
              <a:xfrm>
                <a:off x="4246804" y="3260213"/>
                <a:ext cx="1217000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CD00"/>
                    </a:solidFill>
                    <a:latin typeface="+mj-ea"/>
                    <a:ea typeface="+mj-ea"/>
                  </a:rPr>
                  <a:t>작업도구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D73014-96CC-41AB-99ED-B4DE29085706}"/>
                  </a:ext>
                </a:extLst>
              </p:cNvPr>
              <p:cNvSpPr txBox="1"/>
              <p:nvPr/>
            </p:nvSpPr>
            <p:spPr>
              <a:xfrm>
                <a:off x="5616757" y="3313304"/>
                <a:ext cx="3988592" cy="410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실험실 자체 언어정보 부착 시스템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LiAS</a:t>
                </a:r>
                <a:r>
                  <a:rPr lang="en-US" altLang="ko-KR" dirty="0"/>
                  <a:t>)</a:t>
                </a:r>
              </a:p>
            </p:txBody>
          </p:sp>
        </p:grp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D5E78DE-D6B3-4E4B-9F51-BF50B7D470D5}"/>
              </a:ext>
            </a:extLst>
          </p:cNvPr>
          <p:cNvGrpSpPr/>
          <p:nvPr/>
        </p:nvGrpSpPr>
        <p:grpSpPr>
          <a:xfrm>
            <a:off x="4347861" y="4386106"/>
            <a:ext cx="3291768" cy="1346576"/>
            <a:chOff x="4347861" y="4386106"/>
            <a:chExt cx="3291768" cy="134657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C21F5C5-7343-4A31-8FDA-CF1D76B6078A}"/>
                </a:ext>
              </a:extLst>
            </p:cNvPr>
            <p:cNvSpPr txBox="1"/>
            <p:nvPr/>
          </p:nvSpPr>
          <p:spPr>
            <a:xfrm>
              <a:off x="4423989" y="4989402"/>
              <a:ext cx="3215640" cy="743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563" indent="-182563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/>
                <a:t>심층학습을 이용한 </a:t>
              </a:r>
              <a:r>
                <a:rPr lang="ko-KR" altLang="en-US" dirty="0" err="1"/>
                <a:t>개체명</a:t>
              </a:r>
              <a:br>
                <a:rPr lang="en-US" altLang="ko-KR" dirty="0"/>
              </a:br>
              <a:r>
                <a:rPr lang="ko-KR" altLang="en-US" dirty="0"/>
                <a:t>인식모델 학습 및 평가에 활용</a:t>
              </a:r>
              <a:endParaRPr lang="en-US" altLang="ko-KR" sz="1400" dirty="0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B851894-4AD8-4768-B7D6-79EDF136595B}"/>
                </a:ext>
              </a:extLst>
            </p:cNvPr>
            <p:cNvGrpSpPr/>
            <p:nvPr/>
          </p:nvGrpSpPr>
          <p:grpSpPr>
            <a:xfrm>
              <a:off x="4347861" y="4386106"/>
              <a:ext cx="1643442" cy="560180"/>
              <a:chOff x="4062159" y="4401346"/>
              <a:chExt cx="1643442" cy="560180"/>
            </a:xfrm>
          </p:grpSpPr>
          <p:sp>
            <p:nvSpPr>
              <p:cNvPr id="27" name="순서도: 수행의 시작/종료 26">
                <a:extLst>
                  <a:ext uri="{FF2B5EF4-FFF2-40B4-BE49-F238E27FC236}">
                    <a16:creationId xmlns:a16="http://schemas.microsoft.com/office/drawing/2014/main" id="{D03DECED-7053-4CF3-8ACD-FA8F3FAF992E}"/>
                  </a:ext>
                </a:extLst>
              </p:cNvPr>
              <p:cNvSpPr/>
              <p:nvPr/>
            </p:nvSpPr>
            <p:spPr>
              <a:xfrm>
                <a:off x="4062159" y="4419190"/>
                <a:ext cx="1643442" cy="542336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0AE0BD4-4797-4245-8A9F-CB00A3F8B122}"/>
                  </a:ext>
                </a:extLst>
              </p:cNvPr>
              <p:cNvSpPr txBox="1"/>
              <p:nvPr/>
            </p:nvSpPr>
            <p:spPr>
              <a:xfrm>
                <a:off x="4275380" y="4401346"/>
                <a:ext cx="1217000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4C4C4C"/>
                    </a:solidFill>
                    <a:latin typeface="카카오 Bold" panose="020B0600000101010101" pitchFamily="50" charset="-127"/>
                    <a:ea typeface="카카오 Bold" panose="020B0600000101010101" pitchFamily="50" charset="-127"/>
                  </a:rPr>
                  <a:t>활용범위</a:t>
                </a:r>
              </a:p>
            </p:txBody>
          </p:sp>
        </p:grp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8CD2E6A-6042-43D0-B612-641F64CF2E76}"/>
              </a:ext>
            </a:extLst>
          </p:cNvPr>
          <p:cNvGrpSpPr/>
          <p:nvPr/>
        </p:nvGrpSpPr>
        <p:grpSpPr>
          <a:xfrm>
            <a:off x="8014741" y="4386106"/>
            <a:ext cx="3390495" cy="1014178"/>
            <a:chOff x="8014741" y="4386106"/>
            <a:chExt cx="3390495" cy="1014178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A213E8CC-6EF6-480A-B7EA-359119A4277B}"/>
                </a:ext>
              </a:extLst>
            </p:cNvPr>
            <p:cNvGrpSpPr/>
            <p:nvPr/>
          </p:nvGrpSpPr>
          <p:grpSpPr>
            <a:xfrm>
              <a:off x="8014741" y="4386106"/>
              <a:ext cx="1643442" cy="560180"/>
              <a:chOff x="7729039" y="4401346"/>
              <a:chExt cx="1643442" cy="560180"/>
            </a:xfrm>
          </p:grpSpPr>
          <p:sp>
            <p:nvSpPr>
              <p:cNvPr id="32" name="순서도: 수행의 시작/종료 31">
                <a:extLst>
                  <a:ext uri="{FF2B5EF4-FFF2-40B4-BE49-F238E27FC236}">
                    <a16:creationId xmlns:a16="http://schemas.microsoft.com/office/drawing/2014/main" id="{A120E6C8-A994-43EB-812D-62F015E20000}"/>
                  </a:ext>
                </a:extLst>
              </p:cNvPr>
              <p:cNvSpPr/>
              <p:nvPr/>
            </p:nvSpPr>
            <p:spPr>
              <a:xfrm>
                <a:off x="7729039" y="4419190"/>
                <a:ext cx="1643442" cy="542336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D19092A-F510-41BF-BB48-FCA2D6B0150E}"/>
                  </a:ext>
                </a:extLst>
              </p:cNvPr>
              <p:cNvSpPr txBox="1"/>
              <p:nvPr/>
            </p:nvSpPr>
            <p:spPr>
              <a:xfrm>
                <a:off x="8071302" y="4401346"/>
                <a:ext cx="958917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4C4C4C"/>
                    </a:solidFill>
                    <a:latin typeface="카카오 Bold" panose="020B0600000101010101" pitchFamily="50" charset="-127"/>
                    <a:ea typeface="카카오 Bold" panose="020B0600000101010101" pitchFamily="50" charset="-127"/>
                  </a:rPr>
                  <a:t>결과물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A42A96C-EFAD-4826-B11D-337497C77110}"/>
                </a:ext>
              </a:extLst>
            </p:cNvPr>
            <p:cNvSpPr txBox="1"/>
            <p:nvPr/>
          </p:nvSpPr>
          <p:spPr>
            <a:xfrm>
              <a:off x="8189596" y="4989402"/>
              <a:ext cx="3215640" cy="410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563" indent="-182563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hlinkClick r:id="rId2"/>
                </a:rPr>
                <a:t>한국어 </a:t>
              </a:r>
              <a:r>
                <a:rPr lang="ko-KR" altLang="en-US" dirty="0" err="1">
                  <a:hlinkClick r:id="rId2"/>
                </a:rPr>
                <a:t>개체명인식</a:t>
              </a:r>
              <a:r>
                <a:rPr lang="ko-KR" altLang="en-US" dirty="0">
                  <a:hlinkClick r:id="rId2"/>
                </a:rPr>
                <a:t> 말뭉치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725500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A5D529-D837-413D-B222-45C86AFE6D14}"/>
              </a:ext>
            </a:extLst>
          </p:cNvPr>
          <p:cNvSpPr/>
          <p:nvPr/>
        </p:nvSpPr>
        <p:spPr>
          <a:xfrm>
            <a:off x="0" y="0"/>
            <a:ext cx="3215640" cy="6858000"/>
          </a:xfrm>
          <a:prstGeom prst="rect">
            <a:avLst/>
          </a:prstGeom>
          <a:pattFill prst="pct1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BE039BFD-7FFA-4742-B2DF-0C53DCF6D7A6}"/>
              </a:ext>
            </a:extLst>
          </p:cNvPr>
          <p:cNvSpPr/>
          <p:nvPr/>
        </p:nvSpPr>
        <p:spPr>
          <a:xfrm>
            <a:off x="154074" y="450215"/>
            <a:ext cx="1543050" cy="454343"/>
          </a:xfrm>
          <a:prstGeom prst="flowChartTerminator">
            <a:avLst/>
          </a:prstGeom>
          <a:noFill/>
          <a:ln w="19050">
            <a:solidFill>
              <a:srgbClr val="4C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4C4C4C"/>
                </a:solidFill>
                <a:latin typeface="+mj-ea"/>
                <a:ea typeface="+mj-ea"/>
              </a:rPr>
              <a:t>3</a:t>
            </a:r>
            <a:endParaRPr lang="ko-KR" altLang="en-US" sz="3200" dirty="0">
              <a:solidFill>
                <a:srgbClr val="4C4C4C"/>
              </a:solidFill>
              <a:latin typeface="+mj-ea"/>
              <a:ea typeface="+mj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91FEC1-0733-4EDC-AB1F-23C4ABB37E70}"/>
              </a:ext>
            </a:extLst>
          </p:cNvPr>
          <p:cNvGrpSpPr/>
          <p:nvPr/>
        </p:nvGrpSpPr>
        <p:grpSpPr>
          <a:xfrm>
            <a:off x="154074" y="1431531"/>
            <a:ext cx="1763624" cy="1480405"/>
            <a:chOff x="154074" y="1431531"/>
            <a:chExt cx="1763624" cy="148040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B047F9-F22F-4C30-BA21-F155454FAEAB}"/>
                </a:ext>
              </a:extLst>
            </p:cNvPr>
            <p:cNvSpPr txBox="1"/>
            <p:nvPr/>
          </p:nvSpPr>
          <p:spPr>
            <a:xfrm>
              <a:off x="154074" y="1807018"/>
              <a:ext cx="1763624" cy="1104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800" b="0" i="0" kern="1200" dirty="0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  <a:t>의미역분석</a:t>
              </a:r>
              <a:br>
                <a:rPr lang="en-US" altLang="ko-KR" sz="2800" b="0" i="0" kern="1200" dirty="0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</a:br>
              <a:r>
                <a:rPr lang="ko-KR" altLang="en-US" sz="2800" b="0" i="0" kern="1200" dirty="0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  <a:t>말뭉치 구축</a:t>
              </a:r>
              <a:endParaRPr lang="ko-KR" altLang="en-US" sz="2800" b="0" dirty="0">
                <a:solidFill>
                  <a:srgbClr val="4C4C4C"/>
                </a:solidFill>
                <a:latin typeface="카카오 Bold" panose="020B0600000101010101" pitchFamily="50" charset="-127"/>
                <a:ea typeface="카카오 Bold" panose="020B0600000101010101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C30CC2-12D1-46DD-A2AA-2A623DE15D02}"/>
                </a:ext>
              </a:extLst>
            </p:cNvPr>
            <p:cNvSpPr txBox="1"/>
            <p:nvPr/>
          </p:nvSpPr>
          <p:spPr>
            <a:xfrm>
              <a:off x="154074" y="1431531"/>
              <a:ext cx="1191352" cy="375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ko-KR" altLang="en-US" sz="1600" dirty="0">
                  <a:latin typeface="+mn-ea"/>
                </a:rPr>
                <a:t>국립국어원 </a:t>
              </a:r>
              <a:r>
                <a:rPr lang="en-US" altLang="ko-KR" sz="1600" dirty="0">
                  <a:latin typeface="+mn-ea"/>
                </a:rPr>
                <a:t>&gt;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9F1EDCA-5634-44B0-AC7A-B25FCC941AA6}"/>
              </a:ext>
            </a:extLst>
          </p:cNvPr>
          <p:cNvSpPr txBox="1"/>
          <p:nvPr/>
        </p:nvSpPr>
        <p:spPr>
          <a:xfrm>
            <a:off x="154074" y="3117376"/>
            <a:ext cx="2291012" cy="340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2019.07.31. ~ 2020.01.30.</a:t>
            </a:r>
            <a:endParaRPr lang="en-US" altLang="ko-KR" sz="14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9F72F1-79C1-40E4-93C7-B5907EEF1F7B}"/>
              </a:ext>
            </a:extLst>
          </p:cNvPr>
          <p:cNvGrpSpPr/>
          <p:nvPr/>
        </p:nvGrpSpPr>
        <p:grpSpPr>
          <a:xfrm>
            <a:off x="3914775" y="671512"/>
            <a:ext cx="7658101" cy="3375872"/>
            <a:chOff x="3914775" y="671512"/>
            <a:chExt cx="7658101" cy="3375872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66CE11A-9D08-4EFE-81DF-347A04C0CC50}"/>
                </a:ext>
              </a:extLst>
            </p:cNvPr>
            <p:cNvGrpSpPr/>
            <p:nvPr/>
          </p:nvGrpSpPr>
          <p:grpSpPr>
            <a:xfrm>
              <a:off x="3914775" y="671512"/>
              <a:ext cx="7658101" cy="1000126"/>
              <a:chOff x="3886199" y="642936"/>
              <a:chExt cx="7658101" cy="1000126"/>
            </a:xfrm>
          </p:grpSpPr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5532DA9B-734A-4BEA-A5EB-594ACDF07685}"/>
                  </a:ext>
                </a:extLst>
              </p:cNvPr>
              <p:cNvSpPr/>
              <p:nvPr/>
            </p:nvSpPr>
            <p:spPr>
              <a:xfrm>
                <a:off x="3886199" y="642936"/>
                <a:ext cx="7658101" cy="1000126"/>
              </a:xfrm>
              <a:custGeom>
                <a:avLst/>
                <a:gdLst>
                  <a:gd name="connsiteX0" fmla="*/ 500063 w 7658101"/>
                  <a:gd name="connsiteY0" fmla="*/ 0 h 1000126"/>
                  <a:gd name="connsiteX1" fmla="*/ 7158038 w 7658101"/>
                  <a:gd name="connsiteY1" fmla="*/ 0 h 1000126"/>
                  <a:gd name="connsiteX2" fmla="*/ 7658101 w 7658101"/>
                  <a:gd name="connsiteY2" fmla="*/ 500063 h 1000126"/>
                  <a:gd name="connsiteX3" fmla="*/ 7158038 w 7658101"/>
                  <a:gd name="connsiteY3" fmla="*/ 1000126 h 1000126"/>
                  <a:gd name="connsiteX4" fmla="*/ 7158028 w 7658101"/>
                  <a:gd name="connsiteY4" fmla="*/ 1000125 h 1000126"/>
                  <a:gd name="connsiteX5" fmla="*/ 500073 w 7658101"/>
                  <a:gd name="connsiteY5" fmla="*/ 1000125 h 1000126"/>
                  <a:gd name="connsiteX6" fmla="*/ 500063 w 7658101"/>
                  <a:gd name="connsiteY6" fmla="*/ 1000126 h 1000126"/>
                  <a:gd name="connsiteX7" fmla="*/ 0 w 7658101"/>
                  <a:gd name="connsiteY7" fmla="*/ 500063 h 1000126"/>
                  <a:gd name="connsiteX8" fmla="*/ 500063 w 7658101"/>
                  <a:gd name="connsiteY8" fmla="*/ 0 h 100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58101" h="1000126">
                    <a:moveTo>
                      <a:pt x="500063" y="0"/>
                    </a:moveTo>
                    <a:lnTo>
                      <a:pt x="7158038" y="0"/>
                    </a:lnTo>
                    <a:cubicBezTo>
                      <a:pt x="7434215" y="0"/>
                      <a:pt x="7658101" y="223886"/>
                      <a:pt x="7658101" y="500063"/>
                    </a:cubicBezTo>
                    <a:cubicBezTo>
                      <a:pt x="7658101" y="776240"/>
                      <a:pt x="7434215" y="1000126"/>
                      <a:pt x="7158038" y="1000126"/>
                    </a:cubicBezTo>
                    <a:lnTo>
                      <a:pt x="7158028" y="1000125"/>
                    </a:lnTo>
                    <a:lnTo>
                      <a:pt x="500073" y="1000125"/>
                    </a:lnTo>
                    <a:lnTo>
                      <a:pt x="500063" y="1000126"/>
                    </a:lnTo>
                    <a:cubicBezTo>
                      <a:pt x="223886" y="1000126"/>
                      <a:pt x="0" y="776240"/>
                      <a:pt x="0" y="500063"/>
                    </a:cubicBezTo>
                    <a:cubicBezTo>
                      <a:pt x="0" y="223886"/>
                      <a:pt x="223886" y="0"/>
                      <a:pt x="500063" y="0"/>
                    </a:cubicBezTo>
                    <a:close/>
                  </a:path>
                </a:pathLst>
              </a:cu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B5525E1-F2E3-4D6A-8982-D99FC2DBD056}"/>
                  </a:ext>
                </a:extLst>
              </p:cNvPr>
              <p:cNvSpPr txBox="1"/>
              <p:nvPr/>
            </p:nvSpPr>
            <p:spPr>
              <a:xfrm>
                <a:off x="4246804" y="884467"/>
                <a:ext cx="1217000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CD00"/>
                    </a:solidFill>
                    <a:latin typeface="+mj-ea"/>
                    <a:ea typeface="+mj-ea"/>
                  </a:rPr>
                  <a:t>수행업무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4BC686E-FC73-49A2-A218-CA2299C732E6}"/>
                  </a:ext>
                </a:extLst>
              </p:cNvPr>
              <p:cNvSpPr txBox="1"/>
              <p:nvPr/>
            </p:nvSpPr>
            <p:spPr>
              <a:xfrm>
                <a:off x="5616757" y="771359"/>
                <a:ext cx="3522118" cy="743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한국어 </a:t>
                </a:r>
                <a:r>
                  <a:rPr lang="ko-KR" altLang="en-US" dirty="0" err="1"/>
                  <a:t>의미역</a:t>
                </a:r>
                <a:r>
                  <a:rPr lang="ko-KR" altLang="en-US" dirty="0"/>
                  <a:t> 말뭉치 구축</a:t>
                </a:r>
                <a:endParaRPr lang="en-US" altLang="ko-KR" dirty="0"/>
              </a:p>
              <a:p>
                <a:pPr marL="285750" indent="-28575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필수역을 중심으로 의미역표지 부착</a:t>
                </a:r>
                <a:endParaRPr lang="en-US" altLang="ko-KR" dirty="0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59230D7-EB66-4F45-AB8B-508EFB1C4F8A}"/>
                </a:ext>
              </a:extLst>
            </p:cNvPr>
            <p:cNvGrpSpPr/>
            <p:nvPr/>
          </p:nvGrpSpPr>
          <p:grpSpPr>
            <a:xfrm>
              <a:off x="3914775" y="1859385"/>
              <a:ext cx="7658101" cy="1204102"/>
              <a:chOff x="3886199" y="1830809"/>
              <a:chExt cx="7658101" cy="1204102"/>
            </a:xfrm>
          </p:grpSpPr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C3783A81-F4CB-46BE-AEF5-FBEF7CDFCF20}"/>
                  </a:ext>
                </a:extLst>
              </p:cNvPr>
              <p:cNvSpPr/>
              <p:nvPr/>
            </p:nvSpPr>
            <p:spPr>
              <a:xfrm>
                <a:off x="3886199" y="1830809"/>
                <a:ext cx="7658101" cy="1000126"/>
              </a:xfrm>
              <a:custGeom>
                <a:avLst/>
                <a:gdLst>
                  <a:gd name="connsiteX0" fmla="*/ 500063 w 7658101"/>
                  <a:gd name="connsiteY0" fmla="*/ 0 h 1000126"/>
                  <a:gd name="connsiteX1" fmla="*/ 7158038 w 7658101"/>
                  <a:gd name="connsiteY1" fmla="*/ 0 h 1000126"/>
                  <a:gd name="connsiteX2" fmla="*/ 7658101 w 7658101"/>
                  <a:gd name="connsiteY2" fmla="*/ 500063 h 1000126"/>
                  <a:gd name="connsiteX3" fmla="*/ 7158038 w 7658101"/>
                  <a:gd name="connsiteY3" fmla="*/ 1000126 h 1000126"/>
                  <a:gd name="connsiteX4" fmla="*/ 7158028 w 7658101"/>
                  <a:gd name="connsiteY4" fmla="*/ 1000125 h 1000126"/>
                  <a:gd name="connsiteX5" fmla="*/ 500073 w 7658101"/>
                  <a:gd name="connsiteY5" fmla="*/ 1000125 h 1000126"/>
                  <a:gd name="connsiteX6" fmla="*/ 500063 w 7658101"/>
                  <a:gd name="connsiteY6" fmla="*/ 1000126 h 1000126"/>
                  <a:gd name="connsiteX7" fmla="*/ 0 w 7658101"/>
                  <a:gd name="connsiteY7" fmla="*/ 500063 h 1000126"/>
                  <a:gd name="connsiteX8" fmla="*/ 500063 w 7658101"/>
                  <a:gd name="connsiteY8" fmla="*/ 0 h 100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58101" h="1000126">
                    <a:moveTo>
                      <a:pt x="500063" y="0"/>
                    </a:moveTo>
                    <a:lnTo>
                      <a:pt x="7158038" y="0"/>
                    </a:lnTo>
                    <a:cubicBezTo>
                      <a:pt x="7434215" y="0"/>
                      <a:pt x="7658101" y="223886"/>
                      <a:pt x="7658101" y="500063"/>
                    </a:cubicBezTo>
                    <a:cubicBezTo>
                      <a:pt x="7658101" y="776240"/>
                      <a:pt x="7434215" y="1000126"/>
                      <a:pt x="7158038" y="1000126"/>
                    </a:cubicBezTo>
                    <a:lnTo>
                      <a:pt x="7158028" y="1000125"/>
                    </a:lnTo>
                    <a:lnTo>
                      <a:pt x="500073" y="1000125"/>
                    </a:lnTo>
                    <a:lnTo>
                      <a:pt x="500063" y="1000126"/>
                    </a:lnTo>
                    <a:cubicBezTo>
                      <a:pt x="223886" y="1000126"/>
                      <a:pt x="0" y="776240"/>
                      <a:pt x="0" y="500063"/>
                    </a:cubicBezTo>
                    <a:cubicBezTo>
                      <a:pt x="0" y="223886"/>
                      <a:pt x="223886" y="0"/>
                      <a:pt x="500063" y="0"/>
                    </a:cubicBezTo>
                    <a:close/>
                  </a:path>
                </a:pathLst>
              </a:cu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A70E9B8-3A52-48FB-B7B1-6C73769A1C92}"/>
                  </a:ext>
                </a:extLst>
              </p:cNvPr>
              <p:cNvSpPr txBox="1"/>
              <p:nvPr/>
            </p:nvSpPr>
            <p:spPr>
              <a:xfrm>
                <a:off x="4246804" y="2072340"/>
                <a:ext cx="958917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CD00"/>
                    </a:solidFill>
                    <a:latin typeface="+mj-ea"/>
                    <a:ea typeface="+mj-ea"/>
                  </a:rPr>
                  <a:t>작업량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1D027C-D050-4C9C-B8E7-DD8CCE38C72A}"/>
                  </a:ext>
                </a:extLst>
              </p:cNvPr>
              <p:cNvSpPr txBox="1"/>
              <p:nvPr/>
            </p:nvSpPr>
            <p:spPr>
              <a:xfrm>
                <a:off x="5616757" y="1959232"/>
                <a:ext cx="5511445" cy="10756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35,000 </a:t>
                </a:r>
                <a:r>
                  <a:rPr lang="ko-KR" altLang="en-US" dirty="0"/>
                  <a:t>어절</a:t>
                </a:r>
                <a:r>
                  <a:rPr lang="en-US" altLang="ko-KR" dirty="0"/>
                  <a:t>, 3,162</a:t>
                </a:r>
                <a:r>
                  <a:rPr lang="ko-KR" altLang="en-US" dirty="0"/>
                  <a:t>문장</a:t>
                </a:r>
                <a:endParaRPr lang="en-US" altLang="ko-KR" dirty="0"/>
              </a:p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프레임셋</a:t>
                </a:r>
                <a:r>
                  <a:rPr lang="en-US" altLang="ko-KR" dirty="0"/>
                  <a:t>: K-</a:t>
                </a:r>
                <a:r>
                  <a:rPr lang="en-US" altLang="ko-KR" dirty="0" err="1"/>
                  <a:t>Propbank</a:t>
                </a:r>
                <a:r>
                  <a:rPr lang="en-US" altLang="ko-KR" dirty="0"/>
                  <a:t>, ETRI frameset, U-</a:t>
                </a:r>
                <a:r>
                  <a:rPr lang="en-US" altLang="ko-KR" dirty="0" err="1"/>
                  <a:t>Propbank</a:t>
                </a:r>
                <a:endParaRPr lang="en-US" altLang="ko-KR" dirty="0"/>
              </a:p>
              <a:p>
                <a:pPr algn="l">
                  <a:lnSpc>
                    <a:spcPct val="120000"/>
                  </a:lnSpc>
                </a:pPr>
                <a:endParaRPr lang="en-US" altLang="ko-KR" dirty="0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E0C21B1D-8A42-4E44-97F0-4102126E6630}"/>
                </a:ext>
              </a:extLst>
            </p:cNvPr>
            <p:cNvGrpSpPr/>
            <p:nvPr/>
          </p:nvGrpSpPr>
          <p:grpSpPr>
            <a:xfrm>
              <a:off x="3914775" y="3047258"/>
              <a:ext cx="7658101" cy="1000126"/>
              <a:chOff x="3886199" y="3018682"/>
              <a:chExt cx="7658101" cy="1000126"/>
            </a:xfrm>
          </p:grpSpPr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C977AA61-1E07-4BA3-813F-64A84471A5BB}"/>
                  </a:ext>
                </a:extLst>
              </p:cNvPr>
              <p:cNvSpPr/>
              <p:nvPr/>
            </p:nvSpPr>
            <p:spPr>
              <a:xfrm>
                <a:off x="3886199" y="3018682"/>
                <a:ext cx="7658101" cy="1000126"/>
              </a:xfrm>
              <a:custGeom>
                <a:avLst/>
                <a:gdLst>
                  <a:gd name="connsiteX0" fmla="*/ 500063 w 7658101"/>
                  <a:gd name="connsiteY0" fmla="*/ 0 h 1000126"/>
                  <a:gd name="connsiteX1" fmla="*/ 7158038 w 7658101"/>
                  <a:gd name="connsiteY1" fmla="*/ 0 h 1000126"/>
                  <a:gd name="connsiteX2" fmla="*/ 7658101 w 7658101"/>
                  <a:gd name="connsiteY2" fmla="*/ 500063 h 1000126"/>
                  <a:gd name="connsiteX3" fmla="*/ 7158038 w 7658101"/>
                  <a:gd name="connsiteY3" fmla="*/ 1000126 h 1000126"/>
                  <a:gd name="connsiteX4" fmla="*/ 7158028 w 7658101"/>
                  <a:gd name="connsiteY4" fmla="*/ 1000125 h 1000126"/>
                  <a:gd name="connsiteX5" fmla="*/ 500073 w 7658101"/>
                  <a:gd name="connsiteY5" fmla="*/ 1000125 h 1000126"/>
                  <a:gd name="connsiteX6" fmla="*/ 500063 w 7658101"/>
                  <a:gd name="connsiteY6" fmla="*/ 1000126 h 1000126"/>
                  <a:gd name="connsiteX7" fmla="*/ 0 w 7658101"/>
                  <a:gd name="connsiteY7" fmla="*/ 500063 h 1000126"/>
                  <a:gd name="connsiteX8" fmla="*/ 500063 w 7658101"/>
                  <a:gd name="connsiteY8" fmla="*/ 0 h 100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58101" h="1000126">
                    <a:moveTo>
                      <a:pt x="500063" y="0"/>
                    </a:moveTo>
                    <a:lnTo>
                      <a:pt x="7158038" y="0"/>
                    </a:lnTo>
                    <a:cubicBezTo>
                      <a:pt x="7434215" y="0"/>
                      <a:pt x="7658101" y="223886"/>
                      <a:pt x="7658101" y="500063"/>
                    </a:cubicBezTo>
                    <a:cubicBezTo>
                      <a:pt x="7658101" y="776240"/>
                      <a:pt x="7434215" y="1000126"/>
                      <a:pt x="7158038" y="1000126"/>
                    </a:cubicBezTo>
                    <a:lnTo>
                      <a:pt x="7158028" y="1000125"/>
                    </a:lnTo>
                    <a:lnTo>
                      <a:pt x="500073" y="1000125"/>
                    </a:lnTo>
                    <a:lnTo>
                      <a:pt x="500063" y="1000126"/>
                    </a:lnTo>
                    <a:cubicBezTo>
                      <a:pt x="223886" y="1000126"/>
                      <a:pt x="0" y="776240"/>
                      <a:pt x="0" y="500063"/>
                    </a:cubicBezTo>
                    <a:cubicBezTo>
                      <a:pt x="0" y="223886"/>
                      <a:pt x="223886" y="0"/>
                      <a:pt x="500063" y="0"/>
                    </a:cubicBezTo>
                    <a:close/>
                  </a:path>
                </a:pathLst>
              </a:cu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474383C-E1BA-4DA0-8912-A5E0DE32C416}"/>
                  </a:ext>
                </a:extLst>
              </p:cNvPr>
              <p:cNvSpPr txBox="1"/>
              <p:nvPr/>
            </p:nvSpPr>
            <p:spPr>
              <a:xfrm>
                <a:off x="4246804" y="3260213"/>
                <a:ext cx="1217000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CD00"/>
                    </a:solidFill>
                    <a:latin typeface="+mj-ea"/>
                    <a:ea typeface="+mj-ea"/>
                  </a:rPr>
                  <a:t>작업도구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483236-1C36-4D04-8F76-2CE7927CD489}"/>
                  </a:ext>
                </a:extLst>
              </p:cNvPr>
              <p:cNvSpPr txBox="1"/>
              <p:nvPr/>
            </p:nvSpPr>
            <p:spPr>
              <a:xfrm>
                <a:off x="5616757" y="3313304"/>
                <a:ext cx="4825360" cy="410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구문</a:t>
                </a:r>
                <a:r>
                  <a:rPr lang="en-US" altLang="ko-KR" dirty="0"/>
                  <a:t>&amp;</a:t>
                </a:r>
                <a:r>
                  <a:rPr lang="ko-KR" altLang="en-US" dirty="0" err="1"/>
                  <a:t>의미역</a:t>
                </a:r>
                <a:r>
                  <a:rPr lang="ko-KR" altLang="en-US" dirty="0"/>
                  <a:t> 분석 말뭉치 통합도구</a:t>
                </a:r>
                <a:r>
                  <a:rPr lang="en-US" altLang="ko-KR" dirty="0"/>
                  <a:t>(</a:t>
                </a:r>
                <a:r>
                  <a:rPr lang="ko-KR" altLang="en-US" dirty="0" err="1"/>
                  <a:t>딥네츄럴</a:t>
                </a:r>
                <a:r>
                  <a:rPr lang="ko-KR" altLang="en-US" dirty="0"/>
                  <a:t> 제공</a:t>
                </a:r>
                <a:r>
                  <a:rPr lang="en-US" altLang="ko-KR" dirty="0"/>
                  <a:t>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1154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D408718-BC9D-4F0D-8B25-622D6D59F2B0}"/>
              </a:ext>
            </a:extLst>
          </p:cNvPr>
          <p:cNvSpPr/>
          <p:nvPr/>
        </p:nvSpPr>
        <p:spPr>
          <a:xfrm>
            <a:off x="0" y="0"/>
            <a:ext cx="321564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BE039BFD-7FFA-4742-B2DF-0C53DCF6D7A6}"/>
              </a:ext>
            </a:extLst>
          </p:cNvPr>
          <p:cNvSpPr/>
          <p:nvPr/>
        </p:nvSpPr>
        <p:spPr>
          <a:xfrm>
            <a:off x="154074" y="450215"/>
            <a:ext cx="1543050" cy="454343"/>
          </a:xfrm>
          <a:prstGeom prst="flowChartTerminator">
            <a:avLst/>
          </a:prstGeom>
          <a:noFill/>
          <a:ln w="19050">
            <a:solidFill>
              <a:srgbClr val="4C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4C4C4C"/>
                </a:solidFill>
                <a:latin typeface="+mj-ea"/>
                <a:ea typeface="+mj-ea"/>
              </a:rPr>
              <a:t>4</a:t>
            </a:r>
            <a:endParaRPr lang="ko-KR" altLang="en-US" sz="3200" dirty="0">
              <a:solidFill>
                <a:srgbClr val="4C4C4C"/>
              </a:solidFill>
              <a:latin typeface="+mj-ea"/>
              <a:ea typeface="+mj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91FEC1-0733-4EDC-AB1F-23C4ABB37E70}"/>
              </a:ext>
            </a:extLst>
          </p:cNvPr>
          <p:cNvGrpSpPr/>
          <p:nvPr/>
        </p:nvGrpSpPr>
        <p:grpSpPr>
          <a:xfrm>
            <a:off x="154074" y="1431531"/>
            <a:ext cx="1763624" cy="1480405"/>
            <a:chOff x="154074" y="1431531"/>
            <a:chExt cx="1763624" cy="148040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B047F9-F22F-4C30-BA21-F155454FAEAB}"/>
                </a:ext>
              </a:extLst>
            </p:cNvPr>
            <p:cNvSpPr txBox="1"/>
            <p:nvPr/>
          </p:nvSpPr>
          <p:spPr>
            <a:xfrm>
              <a:off x="154074" y="1807018"/>
              <a:ext cx="1763624" cy="1104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800" b="0" i="0" kern="1200" dirty="0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  <a:t>구문분석</a:t>
              </a:r>
              <a:br>
                <a:rPr lang="en-US" altLang="ko-KR" sz="2800" b="0" i="0" kern="1200" dirty="0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</a:br>
              <a:r>
                <a:rPr lang="ko-KR" altLang="en-US" sz="2800" b="0" i="0" kern="1200" dirty="0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  <a:t>말뭉치 구축</a:t>
              </a:r>
              <a:endParaRPr lang="ko-KR" altLang="en-US" sz="2800" b="0" dirty="0">
                <a:solidFill>
                  <a:srgbClr val="4C4C4C"/>
                </a:solidFill>
                <a:latin typeface="카카오 Bold" panose="020B0600000101010101" pitchFamily="50" charset="-127"/>
                <a:ea typeface="카카오 Bold" panose="020B0600000101010101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C30CC2-12D1-46DD-A2AA-2A623DE15D02}"/>
                </a:ext>
              </a:extLst>
            </p:cNvPr>
            <p:cNvSpPr txBox="1"/>
            <p:nvPr/>
          </p:nvSpPr>
          <p:spPr>
            <a:xfrm>
              <a:off x="154074" y="1431531"/>
              <a:ext cx="1191352" cy="375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ko-KR" altLang="en-US" sz="1600" dirty="0">
                  <a:latin typeface="+mn-ea"/>
                </a:rPr>
                <a:t>국립국어원 </a:t>
              </a:r>
              <a:r>
                <a:rPr lang="en-US" altLang="ko-KR" sz="1600" dirty="0">
                  <a:latin typeface="+mn-ea"/>
                </a:rPr>
                <a:t>&gt;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7D8D59B-CCE6-4C4C-BD95-F804835F84CC}"/>
              </a:ext>
            </a:extLst>
          </p:cNvPr>
          <p:cNvSpPr txBox="1"/>
          <p:nvPr/>
        </p:nvSpPr>
        <p:spPr>
          <a:xfrm>
            <a:off x="154074" y="3117376"/>
            <a:ext cx="2348720" cy="340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2019.08.06. ~</a:t>
            </a:r>
            <a:r>
              <a:rPr lang="ko-KR" altLang="en-US" sz="14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sz="14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2020.02.06.</a:t>
            </a:r>
            <a:endParaRPr lang="en-US" altLang="ko-KR" sz="14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C434A18-9337-41E2-ADE6-9BCE1C8BE1AB}"/>
              </a:ext>
            </a:extLst>
          </p:cNvPr>
          <p:cNvGrpSpPr/>
          <p:nvPr/>
        </p:nvGrpSpPr>
        <p:grpSpPr>
          <a:xfrm>
            <a:off x="3914775" y="671512"/>
            <a:ext cx="7658101" cy="3375872"/>
            <a:chOff x="3914775" y="671512"/>
            <a:chExt cx="7658101" cy="337587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803C8E92-3F47-4C69-A92F-DD48CC88578F}"/>
                </a:ext>
              </a:extLst>
            </p:cNvPr>
            <p:cNvGrpSpPr/>
            <p:nvPr/>
          </p:nvGrpSpPr>
          <p:grpSpPr>
            <a:xfrm>
              <a:off x="3914775" y="671512"/>
              <a:ext cx="7658101" cy="1000126"/>
              <a:chOff x="3886199" y="642936"/>
              <a:chExt cx="7658101" cy="1000126"/>
            </a:xfrm>
          </p:grpSpPr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BCF6F0A0-B082-4455-A120-1927DA6F2FB1}"/>
                  </a:ext>
                </a:extLst>
              </p:cNvPr>
              <p:cNvSpPr/>
              <p:nvPr/>
            </p:nvSpPr>
            <p:spPr>
              <a:xfrm>
                <a:off x="3886199" y="642936"/>
                <a:ext cx="7658101" cy="1000126"/>
              </a:xfrm>
              <a:custGeom>
                <a:avLst/>
                <a:gdLst>
                  <a:gd name="connsiteX0" fmla="*/ 500063 w 7658101"/>
                  <a:gd name="connsiteY0" fmla="*/ 0 h 1000126"/>
                  <a:gd name="connsiteX1" fmla="*/ 7158038 w 7658101"/>
                  <a:gd name="connsiteY1" fmla="*/ 0 h 1000126"/>
                  <a:gd name="connsiteX2" fmla="*/ 7658101 w 7658101"/>
                  <a:gd name="connsiteY2" fmla="*/ 500063 h 1000126"/>
                  <a:gd name="connsiteX3" fmla="*/ 7158038 w 7658101"/>
                  <a:gd name="connsiteY3" fmla="*/ 1000126 h 1000126"/>
                  <a:gd name="connsiteX4" fmla="*/ 7158028 w 7658101"/>
                  <a:gd name="connsiteY4" fmla="*/ 1000125 h 1000126"/>
                  <a:gd name="connsiteX5" fmla="*/ 500073 w 7658101"/>
                  <a:gd name="connsiteY5" fmla="*/ 1000125 h 1000126"/>
                  <a:gd name="connsiteX6" fmla="*/ 500063 w 7658101"/>
                  <a:gd name="connsiteY6" fmla="*/ 1000126 h 1000126"/>
                  <a:gd name="connsiteX7" fmla="*/ 0 w 7658101"/>
                  <a:gd name="connsiteY7" fmla="*/ 500063 h 1000126"/>
                  <a:gd name="connsiteX8" fmla="*/ 500063 w 7658101"/>
                  <a:gd name="connsiteY8" fmla="*/ 0 h 100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58101" h="1000126">
                    <a:moveTo>
                      <a:pt x="500063" y="0"/>
                    </a:moveTo>
                    <a:lnTo>
                      <a:pt x="7158038" y="0"/>
                    </a:lnTo>
                    <a:cubicBezTo>
                      <a:pt x="7434215" y="0"/>
                      <a:pt x="7658101" y="223886"/>
                      <a:pt x="7658101" y="500063"/>
                    </a:cubicBezTo>
                    <a:cubicBezTo>
                      <a:pt x="7658101" y="776240"/>
                      <a:pt x="7434215" y="1000126"/>
                      <a:pt x="7158038" y="1000126"/>
                    </a:cubicBezTo>
                    <a:lnTo>
                      <a:pt x="7158028" y="1000125"/>
                    </a:lnTo>
                    <a:lnTo>
                      <a:pt x="500073" y="1000125"/>
                    </a:lnTo>
                    <a:lnTo>
                      <a:pt x="500063" y="1000126"/>
                    </a:lnTo>
                    <a:cubicBezTo>
                      <a:pt x="223886" y="1000126"/>
                      <a:pt x="0" y="776240"/>
                      <a:pt x="0" y="500063"/>
                    </a:cubicBezTo>
                    <a:cubicBezTo>
                      <a:pt x="0" y="223886"/>
                      <a:pt x="223886" y="0"/>
                      <a:pt x="500063" y="0"/>
                    </a:cubicBezTo>
                    <a:close/>
                  </a:path>
                </a:pathLst>
              </a:cu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BD0EFAE-4913-4F28-B87D-67606D8759EC}"/>
                  </a:ext>
                </a:extLst>
              </p:cNvPr>
              <p:cNvSpPr txBox="1"/>
              <p:nvPr/>
            </p:nvSpPr>
            <p:spPr>
              <a:xfrm>
                <a:off x="4246804" y="884467"/>
                <a:ext cx="1217000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CD00"/>
                    </a:solidFill>
                    <a:latin typeface="+mj-ea"/>
                    <a:ea typeface="+mj-ea"/>
                  </a:rPr>
                  <a:t>수행업무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1E4E498-C3A1-4DDB-83B0-33F54E5FD671}"/>
                  </a:ext>
                </a:extLst>
              </p:cNvPr>
              <p:cNvSpPr txBox="1"/>
              <p:nvPr/>
            </p:nvSpPr>
            <p:spPr>
              <a:xfrm>
                <a:off x="5616757" y="771359"/>
                <a:ext cx="4918334" cy="743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한국어 의존구문분석 말뭉치 구축</a:t>
                </a:r>
                <a:endParaRPr lang="en-US" altLang="ko-KR" dirty="0"/>
              </a:p>
              <a:p>
                <a:pPr marL="285750" indent="-28575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어절 단위로 지배소와 </a:t>
                </a:r>
                <a:r>
                  <a:rPr lang="ko-KR" altLang="en-US" dirty="0" err="1"/>
                  <a:t>의존소</a:t>
                </a:r>
                <a:r>
                  <a:rPr lang="ko-KR" altLang="en-US" dirty="0"/>
                  <a:t> 관계 설정 및 표지 부착</a:t>
                </a:r>
                <a:endParaRPr lang="en-US" altLang="ko-KR" dirty="0"/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3DC28080-5099-4DD5-BB54-7D56589D4A88}"/>
                </a:ext>
              </a:extLst>
            </p:cNvPr>
            <p:cNvGrpSpPr/>
            <p:nvPr/>
          </p:nvGrpSpPr>
          <p:grpSpPr>
            <a:xfrm>
              <a:off x="3914775" y="1859385"/>
              <a:ext cx="7658101" cy="1000126"/>
              <a:chOff x="3886199" y="1830809"/>
              <a:chExt cx="7658101" cy="1000126"/>
            </a:xfrm>
          </p:grpSpPr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CEEDBF6B-EF9F-4EA3-9DA0-E03B17788C1B}"/>
                  </a:ext>
                </a:extLst>
              </p:cNvPr>
              <p:cNvSpPr/>
              <p:nvPr/>
            </p:nvSpPr>
            <p:spPr>
              <a:xfrm>
                <a:off x="3886199" y="1830809"/>
                <a:ext cx="7658101" cy="1000126"/>
              </a:xfrm>
              <a:custGeom>
                <a:avLst/>
                <a:gdLst>
                  <a:gd name="connsiteX0" fmla="*/ 500063 w 7658101"/>
                  <a:gd name="connsiteY0" fmla="*/ 0 h 1000126"/>
                  <a:gd name="connsiteX1" fmla="*/ 7158038 w 7658101"/>
                  <a:gd name="connsiteY1" fmla="*/ 0 h 1000126"/>
                  <a:gd name="connsiteX2" fmla="*/ 7658101 w 7658101"/>
                  <a:gd name="connsiteY2" fmla="*/ 500063 h 1000126"/>
                  <a:gd name="connsiteX3" fmla="*/ 7158038 w 7658101"/>
                  <a:gd name="connsiteY3" fmla="*/ 1000126 h 1000126"/>
                  <a:gd name="connsiteX4" fmla="*/ 7158028 w 7658101"/>
                  <a:gd name="connsiteY4" fmla="*/ 1000125 h 1000126"/>
                  <a:gd name="connsiteX5" fmla="*/ 500073 w 7658101"/>
                  <a:gd name="connsiteY5" fmla="*/ 1000125 h 1000126"/>
                  <a:gd name="connsiteX6" fmla="*/ 500063 w 7658101"/>
                  <a:gd name="connsiteY6" fmla="*/ 1000126 h 1000126"/>
                  <a:gd name="connsiteX7" fmla="*/ 0 w 7658101"/>
                  <a:gd name="connsiteY7" fmla="*/ 500063 h 1000126"/>
                  <a:gd name="connsiteX8" fmla="*/ 500063 w 7658101"/>
                  <a:gd name="connsiteY8" fmla="*/ 0 h 100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58101" h="1000126">
                    <a:moveTo>
                      <a:pt x="500063" y="0"/>
                    </a:moveTo>
                    <a:lnTo>
                      <a:pt x="7158038" y="0"/>
                    </a:lnTo>
                    <a:cubicBezTo>
                      <a:pt x="7434215" y="0"/>
                      <a:pt x="7658101" y="223886"/>
                      <a:pt x="7658101" y="500063"/>
                    </a:cubicBezTo>
                    <a:cubicBezTo>
                      <a:pt x="7658101" y="776240"/>
                      <a:pt x="7434215" y="1000126"/>
                      <a:pt x="7158038" y="1000126"/>
                    </a:cubicBezTo>
                    <a:lnTo>
                      <a:pt x="7158028" y="1000125"/>
                    </a:lnTo>
                    <a:lnTo>
                      <a:pt x="500073" y="1000125"/>
                    </a:lnTo>
                    <a:lnTo>
                      <a:pt x="500063" y="1000126"/>
                    </a:lnTo>
                    <a:cubicBezTo>
                      <a:pt x="223886" y="1000126"/>
                      <a:pt x="0" y="776240"/>
                      <a:pt x="0" y="500063"/>
                    </a:cubicBezTo>
                    <a:cubicBezTo>
                      <a:pt x="0" y="223886"/>
                      <a:pt x="223886" y="0"/>
                      <a:pt x="500063" y="0"/>
                    </a:cubicBezTo>
                    <a:close/>
                  </a:path>
                </a:pathLst>
              </a:cu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6419270-C732-4DD7-8E4E-0CFA9F68F303}"/>
                  </a:ext>
                </a:extLst>
              </p:cNvPr>
              <p:cNvSpPr txBox="1"/>
              <p:nvPr/>
            </p:nvSpPr>
            <p:spPr>
              <a:xfrm>
                <a:off x="4246804" y="2072340"/>
                <a:ext cx="958917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CD00"/>
                    </a:solidFill>
                    <a:latin typeface="+mj-ea"/>
                    <a:ea typeface="+mj-ea"/>
                  </a:rPr>
                  <a:t>작업량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C925E27-1FCE-42AE-A015-4C77EAE6267B}"/>
                  </a:ext>
                </a:extLst>
              </p:cNvPr>
              <p:cNvSpPr txBox="1"/>
              <p:nvPr/>
            </p:nvSpPr>
            <p:spPr>
              <a:xfrm>
                <a:off x="5616757" y="1959232"/>
                <a:ext cx="3655168" cy="743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35,000 </a:t>
                </a:r>
                <a:r>
                  <a:rPr lang="ko-KR" altLang="en-US" dirty="0"/>
                  <a:t>어절</a:t>
                </a:r>
                <a:r>
                  <a:rPr lang="en-US" altLang="ko-KR" dirty="0"/>
                  <a:t>, 3,162</a:t>
                </a:r>
                <a:r>
                  <a:rPr lang="ko-KR" altLang="en-US" dirty="0"/>
                  <a:t>문장</a:t>
                </a:r>
                <a:endParaRPr lang="en-US" altLang="ko-KR" dirty="0"/>
              </a:p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 err="1"/>
                  <a:t>구문표지범주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9</a:t>
                </a:r>
                <a:r>
                  <a:rPr lang="ko-KR" altLang="en-US" dirty="0"/>
                  <a:t>개</a:t>
                </a:r>
                <a:r>
                  <a:rPr lang="en-US" altLang="ko-KR" dirty="0"/>
                  <a:t>, </a:t>
                </a:r>
                <a:r>
                  <a:rPr lang="ko-KR" altLang="en-US" dirty="0" err="1"/>
                  <a:t>기능표지범주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6</a:t>
                </a:r>
                <a:r>
                  <a:rPr lang="ko-KR" altLang="en-US" dirty="0"/>
                  <a:t>개</a:t>
                </a:r>
                <a:endParaRPr lang="en-US" altLang="ko-KR" dirty="0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B2E6872C-8F59-4C7D-A1A9-7421C3503882}"/>
                </a:ext>
              </a:extLst>
            </p:cNvPr>
            <p:cNvGrpSpPr/>
            <p:nvPr/>
          </p:nvGrpSpPr>
          <p:grpSpPr>
            <a:xfrm>
              <a:off x="3914775" y="3047258"/>
              <a:ext cx="7658101" cy="1000126"/>
              <a:chOff x="3886199" y="3018682"/>
              <a:chExt cx="7658101" cy="1000126"/>
            </a:xfrm>
          </p:grpSpPr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92106FD4-177F-4E9A-AD82-F2C4A12B7320}"/>
                  </a:ext>
                </a:extLst>
              </p:cNvPr>
              <p:cNvSpPr/>
              <p:nvPr/>
            </p:nvSpPr>
            <p:spPr>
              <a:xfrm>
                <a:off x="3886199" y="3018682"/>
                <a:ext cx="7658101" cy="1000126"/>
              </a:xfrm>
              <a:custGeom>
                <a:avLst/>
                <a:gdLst>
                  <a:gd name="connsiteX0" fmla="*/ 500063 w 7658101"/>
                  <a:gd name="connsiteY0" fmla="*/ 0 h 1000126"/>
                  <a:gd name="connsiteX1" fmla="*/ 7158038 w 7658101"/>
                  <a:gd name="connsiteY1" fmla="*/ 0 h 1000126"/>
                  <a:gd name="connsiteX2" fmla="*/ 7658101 w 7658101"/>
                  <a:gd name="connsiteY2" fmla="*/ 500063 h 1000126"/>
                  <a:gd name="connsiteX3" fmla="*/ 7158038 w 7658101"/>
                  <a:gd name="connsiteY3" fmla="*/ 1000126 h 1000126"/>
                  <a:gd name="connsiteX4" fmla="*/ 7158028 w 7658101"/>
                  <a:gd name="connsiteY4" fmla="*/ 1000125 h 1000126"/>
                  <a:gd name="connsiteX5" fmla="*/ 500073 w 7658101"/>
                  <a:gd name="connsiteY5" fmla="*/ 1000125 h 1000126"/>
                  <a:gd name="connsiteX6" fmla="*/ 500063 w 7658101"/>
                  <a:gd name="connsiteY6" fmla="*/ 1000126 h 1000126"/>
                  <a:gd name="connsiteX7" fmla="*/ 0 w 7658101"/>
                  <a:gd name="connsiteY7" fmla="*/ 500063 h 1000126"/>
                  <a:gd name="connsiteX8" fmla="*/ 500063 w 7658101"/>
                  <a:gd name="connsiteY8" fmla="*/ 0 h 100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58101" h="1000126">
                    <a:moveTo>
                      <a:pt x="500063" y="0"/>
                    </a:moveTo>
                    <a:lnTo>
                      <a:pt x="7158038" y="0"/>
                    </a:lnTo>
                    <a:cubicBezTo>
                      <a:pt x="7434215" y="0"/>
                      <a:pt x="7658101" y="223886"/>
                      <a:pt x="7658101" y="500063"/>
                    </a:cubicBezTo>
                    <a:cubicBezTo>
                      <a:pt x="7658101" y="776240"/>
                      <a:pt x="7434215" y="1000126"/>
                      <a:pt x="7158038" y="1000126"/>
                    </a:cubicBezTo>
                    <a:lnTo>
                      <a:pt x="7158028" y="1000125"/>
                    </a:lnTo>
                    <a:lnTo>
                      <a:pt x="500073" y="1000125"/>
                    </a:lnTo>
                    <a:lnTo>
                      <a:pt x="500063" y="1000126"/>
                    </a:lnTo>
                    <a:cubicBezTo>
                      <a:pt x="223886" y="1000126"/>
                      <a:pt x="0" y="776240"/>
                      <a:pt x="0" y="500063"/>
                    </a:cubicBezTo>
                    <a:cubicBezTo>
                      <a:pt x="0" y="223886"/>
                      <a:pt x="223886" y="0"/>
                      <a:pt x="500063" y="0"/>
                    </a:cubicBezTo>
                    <a:close/>
                  </a:path>
                </a:pathLst>
              </a:cu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C6F0382-F959-45DB-B61A-6CB1259B5D07}"/>
                  </a:ext>
                </a:extLst>
              </p:cNvPr>
              <p:cNvSpPr txBox="1"/>
              <p:nvPr/>
            </p:nvSpPr>
            <p:spPr>
              <a:xfrm>
                <a:off x="4246804" y="3260213"/>
                <a:ext cx="1217000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CD00"/>
                    </a:solidFill>
                    <a:latin typeface="+mj-ea"/>
                    <a:ea typeface="+mj-ea"/>
                  </a:rPr>
                  <a:t>작업도구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5021293-CB8F-455C-847D-5186C32FDCA6}"/>
                  </a:ext>
                </a:extLst>
              </p:cNvPr>
              <p:cNvSpPr txBox="1"/>
              <p:nvPr/>
            </p:nvSpPr>
            <p:spPr>
              <a:xfrm>
                <a:off x="5616757" y="3313304"/>
                <a:ext cx="4825360" cy="410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구문</a:t>
                </a:r>
                <a:r>
                  <a:rPr lang="en-US" altLang="ko-KR" dirty="0"/>
                  <a:t>&amp;</a:t>
                </a:r>
                <a:r>
                  <a:rPr lang="ko-KR" altLang="en-US" dirty="0" err="1"/>
                  <a:t>의미역</a:t>
                </a:r>
                <a:r>
                  <a:rPr lang="ko-KR" altLang="en-US" dirty="0"/>
                  <a:t> 분석 말뭉치 통합도구</a:t>
                </a:r>
                <a:r>
                  <a:rPr lang="en-US" altLang="ko-KR" dirty="0"/>
                  <a:t>(</a:t>
                </a:r>
                <a:r>
                  <a:rPr lang="ko-KR" altLang="en-US" dirty="0" err="1"/>
                  <a:t>딥네츄럴</a:t>
                </a:r>
                <a:r>
                  <a:rPr lang="ko-KR" altLang="en-US" dirty="0"/>
                  <a:t> 제공</a:t>
                </a:r>
                <a:r>
                  <a:rPr lang="en-US" altLang="ko-KR" dirty="0"/>
                  <a:t>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4724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1E48E0DC-0916-4E1F-A2CF-694EFE8E90AF}"/>
              </a:ext>
            </a:extLst>
          </p:cNvPr>
          <p:cNvSpPr/>
          <p:nvPr/>
        </p:nvSpPr>
        <p:spPr>
          <a:xfrm>
            <a:off x="0" y="0"/>
            <a:ext cx="3215640" cy="6858000"/>
          </a:xfrm>
          <a:prstGeom prst="rect">
            <a:avLst/>
          </a:prstGeom>
          <a:pattFill prst="pct1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BE039BFD-7FFA-4742-B2DF-0C53DCF6D7A6}"/>
              </a:ext>
            </a:extLst>
          </p:cNvPr>
          <p:cNvSpPr/>
          <p:nvPr/>
        </p:nvSpPr>
        <p:spPr>
          <a:xfrm>
            <a:off x="154074" y="450215"/>
            <a:ext cx="1543050" cy="454343"/>
          </a:xfrm>
          <a:prstGeom prst="flowChartTerminator">
            <a:avLst/>
          </a:prstGeom>
          <a:noFill/>
          <a:ln w="19050">
            <a:solidFill>
              <a:srgbClr val="4C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4C4C4C"/>
                </a:solidFill>
                <a:latin typeface="+mj-ea"/>
                <a:ea typeface="+mj-ea"/>
              </a:rPr>
              <a:t>5</a:t>
            </a:r>
            <a:endParaRPr lang="ko-KR" altLang="en-US" sz="3200" dirty="0">
              <a:solidFill>
                <a:srgbClr val="4C4C4C"/>
              </a:solidFill>
              <a:latin typeface="+mj-ea"/>
              <a:ea typeface="+mj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91FEC1-0733-4EDC-AB1F-23C4ABB37E70}"/>
              </a:ext>
            </a:extLst>
          </p:cNvPr>
          <p:cNvGrpSpPr/>
          <p:nvPr/>
        </p:nvGrpSpPr>
        <p:grpSpPr>
          <a:xfrm>
            <a:off x="154074" y="1431531"/>
            <a:ext cx="2137124" cy="1997469"/>
            <a:chOff x="154074" y="1431531"/>
            <a:chExt cx="2137124" cy="199746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B047F9-F22F-4C30-BA21-F155454FAEAB}"/>
                </a:ext>
              </a:extLst>
            </p:cNvPr>
            <p:cNvSpPr txBox="1"/>
            <p:nvPr/>
          </p:nvSpPr>
          <p:spPr>
            <a:xfrm>
              <a:off x="154074" y="1807018"/>
              <a:ext cx="2137124" cy="1621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800" b="0" i="0" kern="1200" dirty="0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  <a:t>문장 </a:t>
              </a:r>
              <a:r>
                <a:rPr lang="ko-KR" altLang="en-US" sz="2800" b="0" i="0" kern="1200" dirty="0" err="1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  <a:t>문법성</a:t>
              </a:r>
              <a:br>
                <a:rPr lang="en-US" altLang="ko-KR" sz="2800" dirty="0">
                  <a:solidFill>
                    <a:srgbClr val="4C4C4C"/>
                  </a:solidFill>
                  <a:latin typeface="카카오 Bold" panose="020B0600000101010101" pitchFamily="50" charset="-127"/>
                  <a:ea typeface="카카오 Bold" panose="020B0600000101010101" pitchFamily="50" charset="-127"/>
                </a:rPr>
              </a:br>
              <a:r>
                <a:rPr lang="ko-KR" altLang="en-US" sz="2800" b="0" i="0" kern="1200" dirty="0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  <a:t>판단을</a:t>
              </a:r>
              <a:r>
                <a:rPr lang="en-US" altLang="ko-KR" sz="2800" dirty="0">
                  <a:solidFill>
                    <a:srgbClr val="4C4C4C"/>
                  </a:solidFill>
                  <a:latin typeface="카카오 Bold" panose="020B0600000101010101" pitchFamily="50" charset="-127"/>
                  <a:ea typeface="카카오 Bold" panose="020B0600000101010101" pitchFamily="50" charset="-127"/>
                </a:rPr>
                <a:t> </a:t>
              </a:r>
              <a:r>
                <a:rPr lang="ko-KR" altLang="en-US" sz="2800" b="0" i="0" kern="1200" dirty="0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  <a:t>위한</a:t>
              </a:r>
              <a:br>
                <a:rPr lang="en-US" altLang="ko-KR" sz="2800" b="0" i="0" kern="1200" dirty="0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</a:br>
              <a:r>
                <a:rPr lang="ko-KR" altLang="en-US" sz="2800" b="0" i="0" kern="1200" dirty="0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  <a:t>기초 자료 구축</a:t>
              </a:r>
              <a:endParaRPr lang="ko-KR" altLang="en-US" sz="2800" b="0" dirty="0">
                <a:solidFill>
                  <a:srgbClr val="4C4C4C"/>
                </a:solidFill>
                <a:latin typeface="카카오 Bold" panose="020B0600000101010101" pitchFamily="50" charset="-127"/>
                <a:ea typeface="카카오 Bold" panose="020B0600000101010101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C30CC2-12D1-46DD-A2AA-2A623DE15D02}"/>
                </a:ext>
              </a:extLst>
            </p:cNvPr>
            <p:cNvSpPr txBox="1"/>
            <p:nvPr/>
          </p:nvSpPr>
          <p:spPr>
            <a:xfrm>
              <a:off x="154074" y="1431531"/>
              <a:ext cx="1191352" cy="375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ko-KR" altLang="en-US" sz="1600" dirty="0">
                  <a:latin typeface="+mn-ea"/>
                </a:rPr>
                <a:t>국립국어원 </a:t>
              </a:r>
              <a:r>
                <a:rPr lang="en-US" altLang="ko-KR" sz="1600" dirty="0">
                  <a:latin typeface="+mn-ea"/>
                </a:rPr>
                <a:t>&gt;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AEC54D-B2E9-49DB-AB9B-700D7E4CFAFB}"/>
              </a:ext>
            </a:extLst>
          </p:cNvPr>
          <p:cNvSpPr txBox="1"/>
          <p:nvPr/>
        </p:nvSpPr>
        <p:spPr>
          <a:xfrm>
            <a:off x="154074" y="3614036"/>
            <a:ext cx="2323072" cy="340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2020.01.01. ~ 2020.02.29.</a:t>
            </a:r>
            <a:endParaRPr lang="en-US" altLang="ko-KR" sz="14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75A34EB-A4F2-4820-964E-C0C64F39F7B8}"/>
              </a:ext>
            </a:extLst>
          </p:cNvPr>
          <p:cNvGrpSpPr/>
          <p:nvPr/>
        </p:nvGrpSpPr>
        <p:grpSpPr>
          <a:xfrm>
            <a:off x="3914775" y="671512"/>
            <a:ext cx="7833511" cy="3375872"/>
            <a:chOff x="3914775" y="671512"/>
            <a:chExt cx="7833511" cy="3375872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2ED1D47-5A29-45FF-8926-8243EE3468E8}"/>
                </a:ext>
              </a:extLst>
            </p:cNvPr>
            <p:cNvGrpSpPr/>
            <p:nvPr/>
          </p:nvGrpSpPr>
          <p:grpSpPr>
            <a:xfrm>
              <a:off x="3914775" y="671512"/>
              <a:ext cx="7833511" cy="1000126"/>
              <a:chOff x="3886199" y="642936"/>
              <a:chExt cx="7833511" cy="1000126"/>
            </a:xfrm>
          </p:grpSpPr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E37079E9-FA61-4342-9E3A-EDEBD30351C1}"/>
                  </a:ext>
                </a:extLst>
              </p:cNvPr>
              <p:cNvSpPr/>
              <p:nvPr/>
            </p:nvSpPr>
            <p:spPr>
              <a:xfrm>
                <a:off x="3886199" y="642936"/>
                <a:ext cx="7658101" cy="1000126"/>
              </a:xfrm>
              <a:custGeom>
                <a:avLst/>
                <a:gdLst>
                  <a:gd name="connsiteX0" fmla="*/ 500063 w 7658101"/>
                  <a:gd name="connsiteY0" fmla="*/ 0 h 1000126"/>
                  <a:gd name="connsiteX1" fmla="*/ 7158038 w 7658101"/>
                  <a:gd name="connsiteY1" fmla="*/ 0 h 1000126"/>
                  <a:gd name="connsiteX2" fmla="*/ 7658101 w 7658101"/>
                  <a:gd name="connsiteY2" fmla="*/ 500063 h 1000126"/>
                  <a:gd name="connsiteX3" fmla="*/ 7158038 w 7658101"/>
                  <a:gd name="connsiteY3" fmla="*/ 1000126 h 1000126"/>
                  <a:gd name="connsiteX4" fmla="*/ 7158028 w 7658101"/>
                  <a:gd name="connsiteY4" fmla="*/ 1000125 h 1000126"/>
                  <a:gd name="connsiteX5" fmla="*/ 500073 w 7658101"/>
                  <a:gd name="connsiteY5" fmla="*/ 1000125 h 1000126"/>
                  <a:gd name="connsiteX6" fmla="*/ 500063 w 7658101"/>
                  <a:gd name="connsiteY6" fmla="*/ 1000126 h 1000126"/>
                  <a:gd name="connsiteX7" fmla="*/ 0 w 7658101"/>
                  <a:gd name="connsiteY7" fmla="*/ 500063 h 1000126"/>
                  <a:gd name="connsiteX8" fmla="*/ 500063 w 7658101"/>
                  <a:gd name="connsiteY8" fmla="*/ 0 h 100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58101" h="1000126">
                    <a:moveTo>
                      <a:pt x="500063" y="0"/>
                    </a:moveTo>
                    <a:lnTo>
                      <a:pt x="7158038" y="0"/>
                    </a:lnTo>
                    <a:cubicBezTo>
                      <a:pt x="7434215" y="0"/>
                      <a:pt x="7658101" y="223886"/>
                      <a:pt x="7658101" y="500063"/>
                    </a:cubicBezTo>
                    <a:cubicBezTo>
                      <a:pt x="7658101" y="776240"/>
                      <a:pt x="7434215" y="1000126"/>
                      <a:pt x="7158038" y="1000126"/>
                    </a:cubicBezTo>
                    <a:lnTo>
                      <a:pt x="7158028" y="1000125"/>
                    </a:lnTo>
                    <a:lnTo>
                      <a:pt x="500073" y="1000125"/>
                    </a:lnTo>
                    <a:lnTo>
                      <a:pt x="500063" y="1000126"/>
                    </a:lnTo>
                    <a:cubicBezTo>
                      <a:pt x="223886" y="1000126"/>
                      <a:pt x="0" y="776240"/>
                      <a:pt x="0" y="500063"/>
                    </a:cubicBezTo>
                    <a:cubicBezTo>
                      <a:pt x="0" y="223886"/>
                      <a:pt x="223886" y="0"/>
                      <a:pt x="500063" y="0"/>
                    </a:cubicBezTo>
                    <a:close/>
                  </a:path>
                </a:pathLst>
              </a:cu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00A159-1B83-484D-8593-6095E0E6C3B9}"/>
                  </a:ext>
                </a:extLst>
              </p:cNvPr>
              <p:cNvSpPr txBox="1"/>
              <p:nvPr/>
            </p:nvSpPr>
            <p:spPr>
              <a:xfrm>
                <a:off x="4246804" y="884467"/>
                <a:ext cx="1217000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CD00"/>
                    </a:solidFill>
                    <a:latin typeface="+mj-ea"/>
                    <a:ea typeface="+mj-ea"/>
                  </a:rPr>
                  <a:t>수행업무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29FEE7C-4B9D-4DC8-8B07-5FBE2977718A}"/>
                  </a:ext>
                </a:extLst>
              </p:cNvPr>
              <p:cNvSpPr txBox="1"/>
              <p:nvPr/>
            </p:nvSpPr>
            <p:spPr>
              <a:xfrm>
                <a:off x="5616757" y="771359"/>
                <a:ext cx="6102953" cy="743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유사문장 자료 구축</a:t>
                </a:r>
                <a:endParaRPr lang="en-US" altLang="ko-KR" dirty="0"/>
              </a:p>
              <a:p>
                <a:pPr marL="285750" indent="-28575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도치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어휘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조사변환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전성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구문분해 등의 방법으로 유사문장 생성</a:t>
                </a:r>
                <a:endParaRPr lang="en-US" altLang="ko-KR" dirty="0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85A2E8D-92D9-4EE1-B04D-1836793A51DE}"/>
                </a:ext>
              </a:extLst>
            </p:cNvPr>
            <p:cNvGrpSpPr/>
            <p:nvPr/>
          </p:nvGrpSpPr>
          <p:grpSpPr>
            <a:xfrm>
              <a:off x="3914775" y="1859385"/>
              <a:ext cx="7658101" cy="1000126"/>
              <a:chOff x="3886199" y="1830809"/>
              <a:chExt cx="7658101" cy="1000126"/>
            </a:xfrm>
          </p:grpSpPr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D01FACEA-1B87-431C-9E4D-ACD0C8EFF908}"/>
                  </a:ext>
                </a:extLst>
              </p:cNvPr>
              <p:cNvSpPr/>
              <p:nvPr/>
            </p:nvSpPr>
            <p:spPr>
              <a:xfrm>
                <a:off x="3886199" y="1830809"/>
                <a:ext cx="7658101" cy="1000126"/>
              </a:xfrm>
              <a:custGeom>
                <a:avLst/>
                <a:gdLst>
                  <a:gd name="connsiteX0" fmla="*/ 500063 w 7658101"/>
                  <a:gd name="connsiteY0" fmla="*/ 0 h 1000126"/>
                  <a:gd name="connsiteX1" fmla="*/ 7158038 w 7658101"/>
                  <a:gd name="connsiteY1" fmla="*/ 0 h 1000126"/>
                  <a:gd name="connsiteX2" fmla="*/ 7658101 w 7658101"/>
                  <a:gd name="connsiteY2" fmla="*/ 500063 h 1000126"/>
                  <a:gd name="connsiteX3" fmla="*/ 7158038 w 7658101"/>
                  <a:gd name="connsiteY3" fmla="*/ 1000126 h 1000126"/>
                  <a:gd name="connsiteX4" fmla="*/ 7158028 w 7658101"/>
                  <a:gd name="connsiteY4" fmla="*/ 1000125 h 1000126"/>
                  <a:gd name="connsiteX5" fmla="*/ 500073 w 7658101"/>
                  <a:gd name="connsiteY5" fmla="*/ 1000125 h 1000126"/>
                  <a:gd name="connsiteX6" fmla="*/ 500063 w 7658101"/>
                  <a:gd name="connsiteY6" fmla="*/ 1000126 h 1000126"/>
                  <a:gd name="connsiteX7" fmla="*/ 0 w 7658101"/>
                  <a:gd name="connsiteY7" fmla="*/ 500063 h 1000126"/>
                  <a:gd name="connsiteX8" fmla="*/ 500063 w 7658101"/>
                  <a:gd name="connsiteY8" fmla="*/ 0 h 100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58101" h="1000126">
                    <a:moveTo>
                      <a:pt x="500063" y="0"/>
                    </a:moveTo>
                    <a:lnTo>
                      <a:pt x="7158038" y="0"/>
                    </a:lnTo>
                    <a:cubicBezTo>
                      <a:pt x="7434215" y="0"/>
                      <a:pt x="7658101" y="223886"/>
                      <a:pt x="7658101" y="500063"/>
                    </a:cubicBezTo>
                    <a:cubicBezTo>
                      <a:pt x="7658101" y="776240"/>
                      <a:pt x="7434215" y="1000126"/>
                      <a:pt x="7158038" y="1000126"/>
                    </a:cubicBezTo>
                    <a:lnTo>
                      <a:pt x="7158028" y="1000125"/>
                    </a:lnTo>
                    <a:lnTo>
                      <a:pt x="500073" y="1000125"/>
                    </a:lnTo>
                    <a:lnTo>
                      <a:pt x="500063" y="1000126"/>
                    </a:lnTo>
                    <a:cubicBezTo>
                      <a:pt x="223886" y="1000126"/>
                      <a:pt x="0" y="776240"/>
                      <a:pt x="0" y="500063"/>
                    </a:cubicBezTo>
                    <a:cubicBezTo>
                      <a:pt x="0" y="223886"/>
                      <a:pt x="223886" y="0"/>
                      <a:pt x="500063" y="0"/>
                    </a:cubicBezTo>
                    <a:close/>
                  </a:path>
                </a:pathLst>
              </a:cu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EEAEE01-2A0C-40E4-AF25-9E9833DCBB14}"/>
                  </a:ext>
                </a:extLst>
              </p:cNvPr>
              <p:cNvSpPr txBox="1"/>
              <p:nvPr/>
            </p:nvSpPr>
            <p:spPr>
              <a:xfrm>
                <a:off x="4246804" y="2072340"/>
                <a:ext cx="958917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CD00"/>
                    </a:solidFill>
                    <a:latin typeface="+mj-ea"/>
                    <a:ea typeface="+mj-ea"/>
                  </a:rPr>
                  <a:t>작업량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28130C-3A2C-4C94-8B35-30FFED2E62E2}"/>
                  </a:ext>
                </a:extLst>
              </p:cNvPr>
              <p:cNvSpPr txBox="1"/>
              <p:nvPr/>
            </p:nvSpPr>
            <p:spPr>
              <a:xfrm>
                <a:off x="5616757" y="1959232"/>
                <a:ext cx="3913251" cy="743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신문기사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문학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등 문어체 및 구어체 대상</a:t>
                </a:r>
                <a:endParaRPr lang="en-US" altLang="ko-KR" dirty="0"/>
              </a:p>
              <a:p>
                <a:pPr marL="285750" indent="-28575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2,250 </a:t>
                </a:r>
                <a:r>
                  <a:rPr lang="ko-KR" altLang="en-US" dirty="0"/>
                  <a:t>문장</a:t>
                </a:r>
                <a:endParaRPr lang="en-US" altLang="ko-KR" dirty="0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F1C71C9-CE48-43B0-B3F1-80ED6FD76803}"/>
                </a:ext>
              </a:extLst>
            </p:cNvPr>
            <p:cNvGrpSpPr/>
            <p:nvPr/>
          </p:nvGrpSpPr>
          <p:grpSpPr>
            <a:xfrm>
              <a:off x="3914775" y="3047258"/>
              <a:ext cx="7658101" cy="1000126"/>
              <a:chOff x="3886199" y="3018682"/>
              <a:chExt cx="7658101" cy="1000126"/>
            </a:xfrm>
          </p:grpSpPr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D6FF8864-8E77-418A-B0D9-8FFA852642C8}"/>
                  </a:ext>
                </a:extLst>
              </p:cNvPr>
              <p:cNvSpPr/>
              <p:nvPr/>
            </p:nvSpPr>
            <p:spPr>
              <a:xfrm>
                <a:off x="3886199" y="3018682"/>
                <a:ext cx="7658101" cy="1000126"/>
              </a:xfrm>
              <a:custGeom>
                <a:avLst/>
                <a:gdLst>
                  <a:gd name="connsiteX0" fmla="*/ 500063 w 7658101"/>
                  <a:gd name="connsiteY0" fmla="*/ 0 h 1000126"/>
                  <a:gd name="connsiteX1" fmla="*/ 7158038 w 7658101"/>
                  <a:gd name="connsiteY1" fmla="*/ 0 h 1000126"/>
                  <a:gd name="connsiteX2" fmla="*/ 7658101 w 7658101"/>
                  <a:gd name="connsiteY2" fmla="*/ 500063 h 1000126"/>
                  <a:gd name="connsiteX3" fmla="*/ 7158038 w 7658101"/>
                  <a:gd name="connsiteY3" fmla="*/ 1000126 h 1000126"/>
                  <a:gd name="connsiteX4" fmla="*/ 7158028 w 7658101"/>
                  <a:gd name="connsiteY4" fmla="*/ 1000125 h 1000126"/>
                  <a:gd name="connsiteX5" fmla="*/ 500073 w 7658101"/>
                  <a:gd name="connsiteY5" fmla="*/ 1000125 h 1000126"/>
                  <a:gd name="connsiteX6" fmla="*/ 500063 w 7658101"/>
                  <a:gd name="connsiteY6" fmla="*/ 1000126 h 1000126"/>
                  <a:gd name="connsiteX7" fmla="*/ 0 w 7658101"/>
                  <a:gd name="connsiteY7" fmla="*/ 500063 h 1000126"/>
                  <a:gd name="connsiteX8" fmla="*/ 500063 w 7658101"/>
                  <a:gd name="connsiteY8" fmla="*/ 0 h 100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58101" h="1000126">
                    <a:moveTo>
                      <a:pt x="500063" y="0"/>
                    </a:moveTo>
                    <a:lnTo>
                      <a:pt x="7158038" y="0"/>
                    </a:lnTo>
                    <a:cubicBezTo>
                      <a:pt x="7434215" y="0"/>
                      <a:pt x="7658101" y="223886"/>
                      <a:pt x="7658101" y="500063"/>
                    </a:cubicBezTo>
                    <a:cubicBezTo>
                      <a:pt x="7658101" y="776240"/>
                      <a:pt x="7434215" y="1000126"/>
                      <a:pt x="7158038" y="1000126"/>
                    </a:cubicBezTo>
                    <a:lnTo>
                      <a:pt x="7158028" y="1000125"/>
                    </a:lnTo>
                    <a:lnTo>
                      <a:pt x="500073" y="1000125"/>
                    </a:lnTo>
                    <a:lnTo>
                      <a:pt x="500063" y="1000126"/>
                    </a:lnTo>
                    <a:cubicBezTo>
                      <a:pt x="223886" y="1000126"/>
                      <a:pt x="0" y="776240"/>
                      <a:pt x="0" y="500063"/>
                    </a:cubicBezTo>
                    <a:cubicBezTo>
                      <a:pt x="0" y="223886"/>
                      <a:pt x="223886" y="0"/>
                      <a:pt x="500063" y="0"/>
                    </a:cubicBezTo>
                    <a:close/>
                  </a:path>
                </a:pathLst>
              </a:cu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68EF7D-E705-4BEB-A5BF-2B5311D8C582}"/>
                  </a:ext>
                </a:extLst>
              </p:cNvPr>
              <p:cNvSpPr txBox="1"/>
              <p:nvPr/>
            </p:nvSpPr>
            <p:spPr>
              <a:xfrm>
                <a:off x="4246804" y="3260213"/>
                <a:ext cx="1217000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CD00"/>
                    </a:solidFill>
                    <a:latin typeface="+mj-ea"/>
                    <a:ea typeface="+mj-ea"/>
                  </a:rPr>
                  <a:t>작업도구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6B1EC1-D4D7-4A6E-828A-166ADF7F1FFB}"/>
                  </a:ext>
                </a:extLst>
              </p:cNvPr>
              <p:cNvSpPr txBox="1"/>
              <p:nvPr/>
            </p:nvSpPr>
            <p:spPr>
              <a:xfrm>
                <a:off x="5616757" y="3313304"/>
                <a:ext cx="2699778" cy="410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제공되는 엑셀작업 템플릿</a:t>
                </a:r>
                <a:endParaRPr lang="en-US" altLang="ko-K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0490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카카오">
      <a:dk1>
        <a:srgbClr val="4C4C4C"/>
      </a:dk1>
      <a:lt1>
        <a:sysClr val="window" lastClr="FFFFFF"/>
      </a:lt1>
      <a:dk2>
        <a:srgbClr val="FFCD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CD00"/>
      </a:hlink>
      <a:folHlink>
        <a:srgbClr val="003760"/>
      </a:folHlink>
    </a:clrScheme>
    <a:fontScheme name="사용자 지정 1">
      <a:majorFont>
        <a:latin typeface="카카오 Bold"/>
        <a:ea typeface="카카오 Bold"/>
        <a:cs typeface=""/>
      </a:majorFont>
      <a:minorFont>
        <a:latin typeface="카카오 Regular"/>
        <a:ea typeface="카카오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4C4C4C"/>
          </a:solidFill>
        </a:ln>
      </a:spPr>
      <a:bodyPr rtlCol="0" anchor="ctr"/>
      <a:lstStyle>
        <a:defPPr algn="ctr">
          <a:defRPr dirty="0" smtClean="0">
            <a:solidFill>
              <a:srgbClr val="4C4C4C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lnSpc>
            <a:spcPct val="12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388</TotalTime>
  <Words>958</Words>
  <Application>Microsoft Office PowerPoint</Application>
  <PresentationFormat>와이드스크린</PresentationFormat>
  <Paragraphs>188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카카오 Bold</vt:lpstr>
      <vt:lpstr>카카오 Regular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Namgoong Young</dc:creator>
  <cp:lastModifiedBy>Namgoong Young</cp:lastModifiedBy>
  <cp:revision>4</cp:revision>
  <dcterms:created xsi:type="dcterms:W3CDTF">2021-05-02T06:49:41Z</dcterms:created>
  <dcterms:modified xsi:type="dcterms:W3CDTF">2021-05-02T13:33:49Z</dcterms:modified>
</cp:coreProperties>
</file>