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236A8E3F-6E38-4C67-8486-9C795EED0D07}" type="datetimeFigureOut">
              <a:rPr lang="zh-TW" altLang="en-US" smtClean="0"/>
              <a:t>2025/10/19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90D28AA3-CB33-47C5-88D8-CFBE1C97ADE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3721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全景圖片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8E3F-6E38-4C67-8486-9C795EED0D07}" type="datetimeFigureOut">
              <a:rPr lang="zh-TW" altLang="en-US" smtClean="0"/>
              <a:t>2025/10/19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8AA3-CB33-47C5-88D8-CFBE1C97AD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6036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說明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8E3F-6E38-4C67-8486-9C795EED0D07}" type="datetimeFigureOut">
              <a:rPr lang="zh-TW" altLang="en-US" smtClean="0"/>
              <a:t>2025/10/19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8AA3-CB33-47C5-88D8-CFBE1C97ADE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7710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標題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8E3F-6E38-4C67-8486-9C795EED0D07}" type="datetimeFigureOut">
              <a:rPr lang="zh-TW" altLang="en-US" smtClean="0"/>
              <a:t>2025/10/19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8AA3-CB33-47C5-88D8-CFBE1C97ADE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00762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8E3F-6E38-4C67-8486-9C795EED0D07}" type="datetimeFigureOut">
              <a:rPr lang="zh-TW" altLang="en-US" smtClean="0"/>
              <a:t>2025/10/19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8AA3-CB33-47C5-88D8-CFBE1C97AD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9808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8E3F-6E38-4C67-8486-9C795EED0D07}" type="datetimeFigureOut">
              <a:rPr lang="zh-TW" altLang="en-US" smtClean="0"/>
              <a:t>2025/10/19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8AA3-CB33-47C5-88D8-CFBE1C97ADEB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6076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8E3F-6E38-4C67-8486-9C795EED0D07}" type="datetimeFigureOut">
              <a:rPr lang="zh-TW" altLang="en-US" smtClean="0"/>
              <a:t>2025/10/19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8AA3-CB33-47C5-88D8-CFBE1C97ADE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50485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8E3F-6E38-4C67-8486-9C795EED0D07}" type="datetimeFigureOut">
              <a:rPr lang="zh-TW" altLang="en-US" smtClean="0"/>
              <a:t>2025/10/19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8AA3-CB33-47C5-88D8-CFBE1C97ADE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008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8E3F-6E38-4C67-8486-9C795EED0D07}" type="datetimeFigureOut">
              <a:rPr lang="zh-TW" altLang="en-US" smtClean="0"/>
              <a:t>2025/10/19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8AA3-CB33-47C5-88D8-CFBE1C97ADE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716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8E3F-6E38-4C67-8486-9C795EED0D07}" type="datetimeFigureOut">
              <a:rPr lang="zh-TW" altLang="en-US" smtClean="0"/>
              <a:t>2025/10/19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8AA3-CB33-47C5-88D8-CFBE1C97AD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1212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8E3F-6E38-4C67-8486-9C795EED0D07}" type="datetimeFigureOut">
              <a:rPr lang="zh-TW" altLang="en-US" smtClean="0"/>
              <a:t>2025/10/19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8AA3-CB33-47C5-88D8-CFBE1C97ADE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8655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8E3F-6E38-4C67-8486-9C795EED0D07}" type="datetimeFigureOut">
              <a:rPr lang="zh-TW" altLang="en-US" smtClean="0"/>
              <a:t>2025/10/19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8AA3-CB33-47C5-88D8-CFBE1C97AD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8550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8E3F-6E38-4C67-8486-9C795EED0D07}" type="datetimeFigureOut">
              <a:rPr lang="zh-TW" altLang="en-US" smtClean="0"/>
              <a:t>2025/10/19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8AA3-CB33-47C5-88D8-CFBE1C97ADE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54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8E3F-6E38-4C67-8486-9C795EED0D07}" type="datetimeFigureOut">
              <a:rPr lang="zh-TW" altLang="en-US" smtClean="0"/>
              <a:t>2025/10/19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8AA3-CB33-47C5-88D8-CFBE1C97ADE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23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8E3F-6E38-4C67-8486-9C795EED0D07}" type="datetimeFigureOut">
              <a:rPr lang="zh-TW" altLang="en-US" smtClean="0"/>
              <a:t>2025/10/19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8AA3-CB33-47C5-88D8-CFBE1C97AD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32082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8E3F-6E38-4C67-8486-9C795EED0D07}" type="datetimeFigureOut">
              <a:rPr lang="zh-TW" altLang="en-US" smtClean="0"/>
              <a:t>2025/10/19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8AA3-CB33-47C5-88D8-CFBE1C97ADEB}" type="slidenum">
              <a:rPr lang="zh-TW" altLang="en-US" smtClean="0"/>
              <a:t>‹#›</a:t>
            </a:fld>
            <a:endParaRPr lang="zh-TW" alt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71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 smtClean="0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A8E3F-6E38-4C67-8486-9C795EED0D07}" type="datetimeFigureOut">
              <a:rPr lang="zh-TW" altLang="en-US" smtClean="0"/>
              <a:t>2025/10/19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28AA3-CB33-47C5-88D8-CFBE1C97AD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01825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zh-TW" altLang="en-US" smtClean="0"/>
              <a:t>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36A8E3F-6E38-4C67-8486-9C795EED0D07}" type="datetimeFigureOut">
              <a:rPr lang="zh-TW" altLang="en-US" smtClean="0"/>
              <a:t>2025/10/19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90D28AA3-CB33-47C5-88D8-CFBE1C97AD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5059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sz="3600" dirty="0" smtClean="0"/>
              <a:t>下單系統</a:t>
            </a:r>
            <a:r>
              <a:rPr lang="zh-TW" altLang="en-US" sz="3600" dirty="0"/>
              <a:t>．測試</a:t>
            </a:r>
            <a:r>
              <a:rPr lang="zh-TW" altLang="en-US" sz="3600" dirty="0" smtClean="0"/>
              <a:t>版</a:t>
            </a:r>
            <a:endParaRPr lang="zh-TW" altLang="en-US" sz="3600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 smtClean="0"/>
              <a:t>說明手冊</a:t>
            </a:r>
            <a:endParaRPr lang="en-US" altLang="zh-TW" b="1" dirty="0" smtClean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37293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初始</a:t>
            </a:r>
            <a:r>
              <a:rPr lang="zh-TW" altLang="en-US" sz="4000" dirty="0"/>
              <a:t>頁面</a:t>
            </a:r>
            <a:r>
              <a:rPr lang="en-US" altLang="zh-TW" sz="4000" dirty="0" smtClean="0"/>
              <a:t>(</a:t>
            </a:r>
            <a:r>
              <a:rPr lang="zh-TW" altLang="en-US" sz="4000" dirty="0" smtClean="0"/>
              <a:t>登入會員</a:t>
            </a:r>
            <a:r>
              <a:rPr lang="en-US" altLang="zh-TW" sz="4000" dirty="0" smtClean="0"/>
              <a:t>)</a:t>
            </a:r>
            <a:endParaRPr lang="zh-TW" altLang="en-US" sz="4000" dirty="0"/>
          </a:p>
        </p:txBody>
      </p:sp>
      <p:pic>
        <p:nvPicPr>
          <p:cNvPr id="4" name="內容版面配置區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3255" y="2695128"/>
            <a:ext cx="9613343" cy="2817904"/>
          </a:xfrm>
        </p:spPr>
      </p:pic>
    </p:spTree>
    <p:extLst>
      <p:ext uri="{BB962C8B-B14F-4D97-AF65-F5344CB8AC3E}">
        <p14:creationId xmlns:p14="http://schemas.microsoft.com/office/powerpoint/2010/main" val="3254774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註冊會員</a:t>
            </a:r>
            <a:endParaRPr lang="zh-TW" altLang="en-US" sz="4000" dirty="0"/>
          </a:p>
        </p:txBody>
      </p:sp>
      <p:pic>
        <p:nvPicPr>
          <p:cNvPr id="5" name="內容版面配置區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7659" y="2468687"/>
            <a:ext cx="8177072" cy="3675190"/>
          </a:xfrm>
        </p:spPr>
      </p:pic>
    </p:spTree>
    <p:extLst>
      <p:ext uri="{BB962C8B-B14F-4D97-AF65-F5344CB8AC3E}">
        <p14:creationId xmlns:p14="http://schemas.microsoft.com/office/powerpoint/2010/main" val="524476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4000" dirty="0" smtClean="0"/>
              <a:t>下單頁面</a:t>
            </a:r>
            <a:endParaRPr lang="zh-TW" altLang="en-US" sz="4000" dirty="0"/>
          </a:p>
        </p:txBody>
      </p:sp>
      <p:pic>
        <p:nvPicPr>
          <p:cNvPr id="7" name="內容版面配置區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092" y="2539708"/>
            <a:ext cx="9493506" cy="3585885"/>
          </a:xfrm>
        </p:spPr>
      </p:pic>
    </p:spTree>
    <p:extLst>
      <p:ext uri="{BB962C8B-B14F-4D97-AF65-F5344CB8AC3E}">
        <p14:creationId xmlns:p14="http://schemas.microsoft.com/office/powerpoint/2010/main" val="50091167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有機">
  <a:themeElements>
    <a:clrScheme name="有機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有機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有機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23</TotalTime>
  <Words>20</Words>
  <Application>Microsoft Office PowerPoint</Application>
  <PresentationFormat>寬螢幕</PresentationFormat>
  <Paragraphs>5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9" baseType="lpstr">
      <vt:lpstr>微軟正黑體</vt:lpstr>
      <vt:lpstr>新細明體</vt:lpstr>
      <vt:lpstr>Arial</vt:lpstr>
      <vt:lpstr>Garamond</vt:lpstr>
      <vt:lpstr>有機</vt:lpstr>
      <vt:lpstr>下單系統．測試版</vt:lpstr>
      <vt:lpstr>初始頁面(登入會員)</vt:lpstr>
      <vt:lpstr>註冊會員</vt:lpstr>
      <vt:lpstr>下單頁面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下單系統</dc:title>
  <dc:creator>USER</dc:creator>
  <cp:lastModifiedBy>USER</cp:lastModifiedBy>
  <cp:revision>3</cp:revision>
  <dcterms:created xsi:type="dcterms:W3CDTF">2025-10-19T13:47:13Z</dcterms:created>
  <dcterms:modified xsi:type="dcterms:W3CDTF">2025-10-19T14:10:57Z</dcterms:modified>
</cp:coreProperties>
</file>