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b2efde0c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b2efde0c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2efde0c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b2efde0c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b2efde0c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b2efde0c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b2efde0c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b2efde0c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b5449bfa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b5449bfa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b2efde0c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b2efde0c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b2efde0c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b2efde0c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b2efde0c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b2efde0c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b2efde0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b2efde0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Calculator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99250" y="3220072"/>
            <a:ext cx="5545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Eichman, Hunter Uebelacker, Jake Ferner, EJ Boakye, Michael Emborsky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Area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2" y="1426326"/>
            <a:ext cx="8263573" cy="28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enu Class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25" y="338975"/>
            <a:ext cx="3660325" cy="4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userRevenue and taxRate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38" y="1132600"/>
            <a:ext cx="6286127" cy="35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375" y="441850"/>
            <a:ext cx="2765125" cy="425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14" y="1718100"/>
            <a:ext cx="4854560" cy="20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13" y="1537500"/>
            <a:ext cx="6192773" cy="30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325" y="716725"/>
            <a:ext cx="4958677" cy="39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Area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200" y="659700"/>
            <a:ext cx="4848624" cy="38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Area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74" y="1293575"/>
            <a:ext cx="7054351" cy="31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55475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Area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025274"/>
            <a:ext cx="6276977" cy="3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