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 autoAdjust="0"/>
    <p:restoredTop sz="95226" autoAdjust="0"/>
  </p:normalViewPr>
  <p:slideViewPr>
    <p:cSldViewPr snapToGrid="0">
      <p:cViewPr>
        <p:scale>
          <a:sx n="125" d="100"/>
          <a:sy n="125" d="100"/>
        </p:scale>
        <p:origin x="-73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CC16-5E6C-4F59-A1B3-5CC0BA1C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550A-954E-4955-93C5-F76A37E1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3F87-6E49-4528-999E-27272AAC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C8E0-4FD3-4481-A598-55E416FA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9BC9-E0C4-417E-A77F-5F3A32B7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85AE-3EF6-4CCC-8DFA-CC59ADE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313F-092A-4633-A650-ED2D6353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50A4-4B97-4053-BE0D-5617A426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06A7-905A-445C-9306-7C50B564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8D14-EE39-4805-A2B1-8A161AA9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32FA-F825-45F2-839C-06EEB90C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73DFE-4325-4516-BBC6-2C0E6159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C480-C44B-435C-9525-E3D3A012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0A2F-FF08-4A58-9D2C-702062BE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E35C-2D96-40E2-8AE2-D3AF66B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FE7B-5F4C-4A36-88AB-D78F2CC8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187C-5C0F-43F0-9937-38279C46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96FE-0C15-4317-A821-CF1456F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BA40-7F4E-4228-96DD-E14E559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7696-AC91-43E1-A521-9EB51071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ECF-EFD5-4D90-A8A8-FB72E6A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754-AF86-447C-83B0-26B8AD4A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D0B5-7E3A-4E51-85DA-39D509DB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4DC7-F669-4E7B-975C-B0D5E47F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4371-7B50-4E9F-998E-555A2C1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918F-28EC-4538-80C7-111A5B71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916-693C-4D89-88C7-4F4646BEA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6696-3A4E-4D0C-B0FF-050E88D5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D515-6595-44AE-8381-79E7E6D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096A-4481-4B4A-A293-46B96AC7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0421-8BB2-47D3-A732-EF62C8F1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6803-872D-4871-8401-0FB64EF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E9-3CB6-4A57-8CCE-67E082B5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28A1-F9F6-4D97-9DB3-FA6A2BF9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147EC-F450-40F7-8063-31F7D112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0238D-D6D2-4EA3-874A-22BB4036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4491-D7FD-42AA-8624-AC56377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633E6-A53F-413C-B94F-0CD061F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0187D-81C4-4135-B741-A6069AD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D610-71E1-4AED-A930-5A3165E7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4501B-B0B1-4625-B960-3C7B3EA9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82D5E-CB2D-4B8F-BF63-59CA6415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173B3-6CC9-445A-BBAC-3F5DDBC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9BF26-0ABB-4250-87D6-5E29CDA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7E24-4AE7-4D2E-B594-F73E2F5E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C5AD-DFE2-4CAD-A906-775D7D52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F78-791A-4D53-814D-DE0AA1A4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F22-F611-42B3-9D15-C6D43BE0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A033-F4F0-455E-9DCF-31E436F5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895B-842E-46E0-9650-596DB2D4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6C2A1-96AD-4114-9AC2-7903DFAC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701E-9336-4C9E-BD0B-872251B5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0DB6-52E6-4F59-BC7C-D0B67A2F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1C87C-C07C-4AC5-BEFA-D3A8B9F4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523D-AC57-4172-9759-B77E4561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DBBA-DB71-46D5-A773-88369DF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F0DC-DE88-4BDB-965A-382015AE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8F57-5B45-46CD-B293-925E3002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299C8-6F01-47B2-8E18-D6326AC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E526-BCD0-4651-849B-E9DE9D5A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99BB-7A63-4EB9-A565-F70886863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601C-1C79-4A5C-8ED1-637A75EB549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9486-B57B-4B09-887C-AADCC2E4C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B2C7-F0D3-4DDB-9149-08F771911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BB32-846C-4474-A030-2BF46C4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78B7D79-0786-4310-876C-C2948488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09" y="960051"/>
            <a:ext cx="3648075" cy="362902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41141B9-5232-474B-BEAC-32C8D36DC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4659">
            <a:off x="3299012" y="799878"/>
            <a:ext cx="1852765" cy="1701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DF78A-D254-4753-B925-82A23DC07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027" y="6004783"/>
            <a:ext cx="2002330" cy="955022"/>
          </a:xfrm>
        </p:spPr>
        <p:txBody>
          <a:bodyPr>
            <a:normAutofit/>
          </a:bodyPr>
          <a:lstStyle/>
          <a:p>
            <a:r>
              <a:rPr lang="en-US" dirty="0">
                <a:latin typeface="Matura MT Script Capitals" panose="03020802060602070202" pitchFamily="66" charset="0"/>
              </a:rPr>
              <a:t>AE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348D9-F25E-46D5-AF69-26D6C04C1F3A}"/>
              </a:ext>
            </a:extLst>
          </p:cNvPr>
          <p:cNvSpPr/>
          <p:nvPr/>
        </p:nvSpPr>
        <p:spPr>
          <a:xfrm>
            <a:off x="4573634" y="2106069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01285A-3166-4053-9E43-4E409AB8A754}"/>
              </a:ext>
            </a:extLst>
          </p:cNvPr>
          <p:cNvSpPr/>
          <p:nvPr/>
        </p:nvSpPr>
        <p:spPr>
          <a:xfrm>
            <a:off x="4861490" y="2109334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1B027B-5FB8-469F-B9EE-BA753D9B7F32}"/>
              </a:ext>
            </a:extLst>
          </p:cNvPr>
          <p:cNvSpPr/>
          <p:nvPr/>
        </p:nvSpPr>
        <p:spPr>
          <a:xfrm>
            <a:off x="5161547" y="2111765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DB39AE-1EF1-48D1-A900-C418F70A7CD7}"/>
              </a:ext>
            </a:extLst>
          </p:cNvPr>
          <p:cNvSpPr/>
          <p:nvPr/>
        </p:nvSpPr>
        <p:spPr>
          <a:xfrm>
            <a:off x="5176686" y="1605019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55594-5273-4C0B-8DA2-81E4B16728CB}"/>
              </a:ext>
            </a:extLst>
          </p:cNvPr>
          <p:cNvSpPr/>
          <p:nvPr/>
        </p:nvSpPr>
        <p:spPr>
          <a:xfrm>
            <a:off x="5090184" y="1888572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655C7A-A105-4B61-9386-7A3182F54032}"/>
              </a:ext>
            </a:extLst>
          </p:cNvPr>
          <p:cNvSpPr/>
          <p:nvPr/>
        </p:nvSpPr>
        <p:spPr>
          <a:xfrm>
            <a:off x="4945381" y="1702555"/>
            <a:ext cx="45719" cy="559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6A93B-FABF-42BC-A665-2D875DBB3159}"/>
              </a:ext>
            </a:extLst>
          </p:cNvPr>
          <p:cNvSpPr/>
          <p:nvPr/>
        </p:nvSpPr>
        <p:spPr>
          <a:xfrm rot="16200000">
            <a:off x="5115329" y="2013953"/>
            <a:ext cx="45719" cy="393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891E16-E97A-4690-BD18-27EEECC8AE76}"/>
              </a:ext>
            </a:extLst>
          </p:cNvPr>
          <p:cNvSpPr/>
          <p:nvPr/>
        </p:nvSpPr>
        <p:spPr>
          <a:xfrm rot="16200000">
            <a:off x="4919342" y="1736495"/>
            <a:ext cx="45719" cy="438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CBE61-D66A-45F7-BBE0-4E82835C6D1F}"/>
              </a:ext>
            </a:extLst>
          </p:cNvPr>
          <p:cNvSpPr/>
          <p:nvPr/>
        </p:nvSpPr>
        <p:spPr>
          <a:xfrm rot="16200000">
            <a:off x="5153923" y="1574538"/>
            <a:ext cx="45719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DD93C5-7CC5-4277-8CF5-6B95FD1A93F1}"/>
              </a:ext>
            </a:extLst>
          </p:cNvPr>
          <p:cNvSpPr/>
          <p:nvPr/>
        </p:nvSpPr>
        <p:spPr>
          <a:xfrm>
            <a:off x="4907832" y="1887261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30039D-C011-4F26-B4D3-792BA2477020}"/>
              </a:ext>
            </a:extLst>
          </p:cNvPr>
          <p:cNvSpPr/>
          <p:nvPr/>
        </p:nvSpPr>
        <p:spPr>
          <a:xfrm rot="12260070">
            <a:off x="4719800" y="1714023"/>
            <a:ext cx="45719" cy="563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BB98329-1839-4174-952D-3D578267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270">
            <a:off x="1669131" y="2483085"/>
            <a:ext cx="1121761" cy="10303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734934-005D-462C-A64A-A224042C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93" y="3852666"/>
            <a:ext cx="1654258" cy="15651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9176BBE-56DA-4CC4-A07E-638F31A65D35}"/>
              </a:ext>
            </a:extLst>
          </p:cNvPr>
          <p:cNvSpPr/>
          <p:nvPr/>
        </p:nvSpPr>
        <p:spPr>
          <a:xfrm>
            <a:off x="7891882" y="1359407"/>
            <a:ext cx="1078992" cy="107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734D98-D6B1-4D9F-8151-D8B14C15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449" b="23839"/>
          <a:stretch/>
        </p:blipFill>
        <p:spPr>
          <a:xfrm rot="10183248">
            <a:off x="2375458" y="2353274"/>
            <a:ext cx="1588794" cy="276389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B4430B6-64E3-4696-92F8-CE033C5B9053}"/>
              </a:ext>
            </a:extLst>
          </p:cNvPr>
          <p:cNvSpPr/>
          <p:nvPr/>
        </p:nvSpPr>
        <p:spPr>
          <a:xfrm rot="18617538">
            <a:off x="7625060" y="2989280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434C45-1B45-4E84-8465-4E63C65E50FC}"/>
              </a:ext>
            </a:extLst>
          </p:cNvPr>
          <p:cNvSpPr/>
          <p:nvPr/>
        </p:nvSpPr>
        <p:spPr>
          <a:xfrm rot="5979327">
            <a:off x="7563447" y="1272272"/>
            <a:ext cx="419127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FF4D14-ECC3-4E41-8371-84145308D60E}"/>
              </a:ext>
            </a:extLst>
          </p:cNvPr>
          <p:cNvSpPr/>
          <p:nvPr/>
        </p:nvSpPr>
        <p:spPr>
          <a:xfrm>
            <a:off x="6244136" y="1078119"/>
            <a:ext cx="1225296" cy="122529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573E70-B14C-4045-852B-093FFD08B282}"/>
              </a:ext>
            </a:extLst>
          </p:cNvPr>
          <p:cNvSpPr/>
          <p:nvPr/>
        </p:nvSpPr>
        <p:spPr>
          <a:xfrm rot="1241243">
            <a:off x="6315321" y="2068906"/>
            <a:ext cx="339611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F9F2A0-2573-417F-BBA2-B42056DF6191}"/>
              </a:ext>
            </a:extLst>
          </p:cNvPr>
          <p:cNvSpPr/>
          <p:nvPr/>
        </p:nvSpPr>
        <p:spPr>
          <a:xfrm>
            <a:off x="5904807" y="2814187"/>
            <a:ext cx="697161" cy="72237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101C4-43B9-4D2C-B088-0E659E7879CF}"/>
              </a:ext>
            </a:extLst>
          </p:cNvPr>
          <p:cNvSpPr/>
          <p:nvPr/>
        </p:nvSpPr>
        <p:spPr>
          <a:xfrm rot="19614713">
            <a:off x="6508454" y="3349038"/>
            <a:ext cx="187027" cy="8911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C1CE55-A63A-443A-BDCC-CBDDBF2B414C}"/>
              </a:ext>
            </a:extLst>
          </p:cNvPr>
          <p:cNvSpPr/>
          <p:nvPr/>
        </p:nvSpPr>
        <p:spPr>
          <a:xfrm rot="18617538">
            <a:off x="6678161" y="3993443"/>
            <a:ext cx="482327" cy="482694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158981-7117-495A-B06B-D2789D650E03}"/>
              </a:ext>
            </a:extLst>
          </p:cNvPr>
          <p:cNvSpPr/>
          <p:nvPr/>
        </p:nvSpPr>
        <p:spPr>
          <a:xfrm>
            <a:off x="8414024" y="2759324"/>
            <a:ext cx="868680" cy="8686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FEBB8-89FE-4A09-894C-B48DCE673BB3}"/>
              </a:ext>
            </a:extLst>
          </p:cNvPr>
          <p:cNvSpPr/>
          <p:nvPr/>
        </p:nvSpPr>
        <p:spPr>
          <a:xfrm rot="10034605">
            <a:off x="8503814" y="1997196"/>
            <a:ext cx="348478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 hidden="1">
            <a:extLst>
              <a:ext uri="{FF2B5EF4-FFF2-40B4-BE49-F238E27FC236}">
                <a16:creationId xmlns:a16="http://schemas.microsoft.com/office/drawing/2014/main" id="{9B4430B6-64E3-4696-92F8-CE033C5B9053}"/>
              </a:ext>
            </a:extLst>
          </p:cNvPr>
          <p:cNvSpPr/>
          <p:nvPr/>
        </p:nvSpPr>
        <p:spPr>
          <a:xfrm rot="18617538">
            <a:off x="4691360" y="2981660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hidden="1">
            <a:extLst>
              <a:ext uri="{FF2B5EF4-FFF2-40B4-BE49-F238E27FC236}">
                <a16:creationId xmlns:a16="http://schemas.microsoft.com/office/drawing/2014/main" id="{B78B7D79-0786-4310-876C-C2948488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409" y="952431"/>
            <a:ext cx="3648075" cy="3629025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7EC1CE55-A63A-443A-BDCC-CBDDBF2B414C}"/>
              </a:ext>
            </a:extLst>
          </p:cNvPr>
          <p:cNvSpPr/>
          <p:nvPr/>
        </p:nvSpPr>
        <p:spPr>
          <a:xfrm rot="18617538">
            <a:off x="3667338" y="3925981"/>
            <a:ext cx="482327" cy="482694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101C4-43B9-4D2C-B088-0E659E7879CF}"/>
              </a:ext>
            </a:extLst>
          </p:cNvPr>
          <p:cNvSpPr/>
          <p:nvPr/>
        </p:nvSpPr>
        <p:spPr>
          <a:xfrm rot="19614713">
            <a:off x="3574754" y="3341418"/>
            <a:ext cx="187027" cy="8911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F9F2A0-2573-417F-BBA2-B42056DF6191}"/>
              </a:ext>
            </a:extLst>
          </p:cNvPr>
          <p:cNvSpPr/>
          <p:nvPr/>
        </p:nvSpPr>
        <p:spPr>
          <a:xfrm>
            <a:off x="2971107" y="2806567"/>
            <a:ext cx="697161" cy="72237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573E70-B14C-4045-852B-093FFD08B282}"/>
              </a:ext>
            </a:extLst>
          </p:cNvPr>
          <p:cNvSpPr/>
          <p:nvPr/>
        </p:nvSpPr>
        <p:spPr>
          <a:xfrm rot="1241243">
            <a:off x="3381621" y="2061286"/>
            <a:ext cx="339611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FF4D14-ECC3-4E41-8371-84145308D60E}"/>
              </a:ext>
            </a:extLst>
          </p:cNvPr>
          <p:cNvSpPr/>
          <p:nvPr/>
        </p:nvSpPr>
        <p:spPr>
          <a:xfrm>
            <a:off x="3334820" y="1168035"/>
            <a:ext cx="1225296" cy="122529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434C45-1B45-4E84-8465-4E63C65E50FC}"/>
              </a:ext>
            </a:extLst>
          </p:cNvPr>
          <p:cNvSpPr/>
          <p:nvPr/>
        </p:nvSpPr>
        <p:spPr>
          <a:xfrm rot="5979327">
            <a:off x="4629747" y="1264652"/>
            <a:ext cx="419127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176BBE-56DA-4CC4-A07E-638F31A65D35}"/>
              </a:ext>
            </a:extLst>
          </p:cNvPr>
          <p:cNvSpPr/>
          <p:nvPr/>
        </p:nvSpPr>
        <p:spPr>
          <a:xfrm>
            <a:off x="4958182" y="1351787"/>
            <a:ext cx="1078992" cy="107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FEBB8-89FE-4A09-894C-B48DCE673BB3}"/>
              </a:ext>
            </a:extLst>
          </p:cNvPr>
          <p:cNvSpPr/>
          <p:nvPr/>
        </p:nvSpPr>
        <p:spPr>
          <a:xfrm rot="10034605">
            <a:off x="5562494" y="1989576"/>
            <a:ext cx="348478" cy="993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158981-7117-495A-B06B-D2789D650E03}"/>
              </a:ext>
            </a:extLst>
          </p:cNvPr>
          <p:cNvSpPr/>
          <p:nvPr/>
        </p:nvSpPr>
        <p:spPr>
          <a:xfrm>
            <a:off x="5480324" y="2751704"/>
            <a:ext cx="868680" cy="8686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D47B-72BE-4343-BF86-1428D0A956E3}"/>
              </a:ext>
            </a:extLst>
          </p:cNvPr>
          <p:cNvSpPr/>
          <p:nvPr/>
        </p:nvSpPr>
        <p:spPr>
          <a:xfrm rot="2943296">
            <a:off x="5320758" y="3247332"/>
            <a:ext cx="280450" cy="833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1F90D6-EB6E-4F59-9CC8-745B3E3E23D4}"/>
              </a:ext>
            </a:extLst>
          </p:cNvPr>
          <p:cNvSpPr/>
          <p:nvPr/>
        </p:nvSpPr>
        <p:spPr>
          <a:xfrm>
            <a:off x="4695665" y="3576430"/>
            <a:ext cx="758952" cy="75801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FA129-9401-468B-AE99-B246786C3FEA}"/>
              </a:ext>
            </a:extLst>
          </p:cNvPr>
          <p:cNvSpPr/>
          <p:nvPr/>
        </p:nvSpPr>
        <p:spPr>
          <a:xfrm rot="6874941">
            <a:off x="4481948" y="3401410"/>
            <a:ext cx="239183" cy="833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002D9D-0FE0-45F6-8DE5-367012A2EA23}"/>
              </a:ext>
            </a:extLst>
          </p:cNvPr>
          <p:cNvSpPr/>
          <p:nvPr/>
        </p:nvSpPr>
        <p:spPr>
          <a:xfrm>
            <a:off x="3847599" y="3299121"/>
            <a:ext cx="622944" cy="62517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3D111-FDDE-4E61-A78C-AFFE49734A95}"/>
              </a:ext>
            </a:extLst>
          </p:cNvPr>
          <p:cNvSpPr/>
          <p:nvPr/>
        </p:nvSpPr>
        <p:spPr>
          <a:xfrm rot="10800000">
            <a:off x="4029982" y="2945333"/>
            <a:ext cx="190133" cy="654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66BA4A-32E4-4FB4-A30B-06A56F4CC6AC}"/>
              </a:ext>
            </a:extLst>
          </p:cNvPr>
          <p:cNvSpPr/>
          <p:nvPr/>
        </p:nvSpPr>
        <p:spPr>
          <a:xfrm>
            <a:off x="3844544" y="2520667"/>
            <a:ext cx="532504" cy="5337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C35E2F-9063-4DCD-B61C-FC0AED7CD88C}"/>
              </a:ext>
            </a:extLst>
          </p:cNvPr>
          <p:cNvSpPr/>
          <p:nvPr/>
        </p:nvSpPr>
        <p:spPr>
          <a:xfrm rot="3758673">
            <a:off x="4321442" y="2277801"/>
            <a:ext cx="183181" cy="654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42BDBB-BC4B-4F98-9B87-A6534301DC39}"/>
              </a:ext>
            </a:extLst>
          </p:cNvPr>
          <p:cNvSpPr/>
          <p:nvPr/>
        </p:nvSpPr>
        <p:spPr>
          <a:xfrm>
            <a:off x="4505470" y="2220125"/>
            <a:ext cx="448056" cy="44755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414F70-816C-42C1-B1D8-BA5CB142B54C}"/>
              </a:ext>
            </a:extLst>
          </p:cNvPr>
          <p:cNvSpPr/>
          <p:nvPr/>
        </p:nvSpPr>
        <p:spPr>
          <a:xfrm rot="7557926">
            <a:off x="4919883" y="2390634"/>
            <a:ext cx="143183" cy="460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58F74E-DCE4-427A-9503-1EED31AD9081}"/>
              </a:ext>
            </a:extLst>
          </p:cNvPr>
          <p:cNvSpPr/>
          <p:nvPr/>
        </p:nvSpPr>
        <p:spPr>
          <a:xfrm>
            <a:off x="5007898" y="2562202"/>
            <a:ext cx="420624" cy="4206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9AEC9D-1175-4882-9008-FD44899C3815}"/>
              </a:ext>
            </a:extLst>
          </p:cNvPr>
          <p:cNvSpPr/>
          <p:nvPr/>
        </p:nvSpPr>
        <p:spPr>
          <a:xfrm rot="11603882">
            <a:off x="5109421" y="2846320"/>
            <a:ext cx="124493" cy="460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D003B6-9D02-4B03-BB0B-E8D27CF51C57}"/>
              </a:ext>
            </a:extLst>
          </p:cNvPr>
          <p:cNvSpPr/>
          <p:nvPr/>
        </p:nvSpPr>
        <p:spPr>
          <a:xfrm>
            <a:off x="4938286" y="3105366"/>
            <a:ext cx="365263" cy="36576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F3A5B-D01C-4F83-B1F5-A7278A22C4A8}"/>
              </a:ext>
            </a:extLst>
          </p:cNvPr>
          <p:cNvSpPr/>
          <p:nvPr/>
        </p:nvSpPr>
        <p:spPr>
          <a:xfrm rot="4511693">
            <a:off x="4869587" y="3196955"/>
            <a:ext cx="116133" cy="337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F386528-20DF-425D-B783-E10D00A1CB62}"/>
              </a:ext>
            </a:extLst>
          </p:cNvPr>
          <p:cNvSpPr/>
          <p:nvPr/>
        </p:nvSpPr>
        <p:spPr>
          <a:xfrm>
            <a:off x="4535732" y="3228110"/>
            <a:ext cx="320531" cy="3200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2633CF-0FF0-4395-9E15-F1784A6E5CCC}"/>
              </a:ext>
            </a:extLst>
          </p:cNvPr>
          <p:cNvSpPr/>
          <p:nvPr/>
        </p:nvSpPr>
        <p:spPr>
          <a:xfrm rot="8701737">
            <a:off x="4535572" y="3083853"/>
            <a:ext cx="92646" cy="337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59348C-F284-421C-8341-B2FA932A8ACE}"/>
              </a:ext>
            </a:extLst>
          </p:cNvPr>
          <p:cNvSpPr/>
          <p:nvPr/>
        </p:nvSpPr>
        <p:spPr>
          <a:xfrm>
            <a:off x="4327668" y="2985153"/>
            <a:ext cx="269178" cy="26733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A732EE-2781-40C6-855D-838B133C9211}"/>
              </a:ext>
            </a:extLst>
          </p:cNvPr>
          <p:cNvSpPr/>
          <p:nvPr/>
        </p:nvSpPr>
        <p:spPr>
          <a:xfrm rot="1893402">
            <a:off x="4479165" y="2856662"/>
            <a:ext cx="98629" cy="2620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FDE19C-1552-489B-915E-8FC7EFDBD19D}"/>
              </a:ext>
            </a:extLst>
          </p:cNvPr>
          <p:cNvSpPr/>
          <p:nvPr/>
        </p:nvSpPr>
        <p:spPr>
          <a:xfrm>
            <a:off x="4528307" y="2722350"/>
            <a:ext cx="220956" cy="21945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9AA4C6-2592-4195-91D7-AE11F26B674B}"/>
              </a:ext>
            </a:extLst>
          </p:cNvPr>
          <p:cNvSpPr/>
          <p:nvPr/>
        </p:nvSpPr>
        <p:spPr>
          <a:xfrm rot="6685315">
            <a:off x="4762274" y="2757317"/>
            <a:ext cx="58813" cy="221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2A6848-5822-4B0E-B339-91F0E6105767}"/>
              </a:ext>
            </a:extLst>
          </p:cNvPr>
          <p:cNvSpPr/>
          <p:nvPr/>
        </p:nvSpPr>
        <p:spPr>
          <a:xfrm>
            <a:off x="4793738" y="2814776"/>
            <a:ext cx="183539" cy="1843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C9DF9B-926F-4074-94A3-628D0F939E51}"/>
              </a:ext>
            </a:extLst>
          </p:cNvPr>
          <p:cNvSpPr/>
          <p:nvPr/>
        </p:nvSpPr>
        <p:spPr>
          <a:xfrm rot="12110971">
            <a:off x="4824296" y="2902511"/>
            <a:ext cx="58813" cy="221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4B4A2F-4888-41EA-90BB-D47C076BC59A}"/>
              </a:ext>
            </a:extLst>
          </p:cNvPr>
          <p:cNvSpPr/>
          <p:nvPr/>
        </p:nvSpPr>
        <p:spPr>
          <a:xfrm>
            <a:off x="4723692" y="3000273"/>
            <a:ext cx="189565" cy="18232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 hidden="1">
            <a:extLst>
              <a:ext uri="{FF2B5EF4-FFF2-40B4-BE49-F238E27FC236}">
                <a16:creationId xmlns:a16="http://schemas.microsoft.com/office/drawing/2014/main" id="{9B4430B6-64E3-4696-92F8-CE033C5B9053}"/>
              </a:ext>
            </a:extLst>
          </p:cNvPr>
          <p:cNvSpPr/>
          <p:nvPr/>
        </p:nvSpPr>
        <p:spPr>
          <a:xfrm rot="18617538">
            <a:off x="4691360" y="2981660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hidden="1">
            <a:extLst>
              <a:ext uri="{FF2B5EF4-FFF2-40B4-BE49-F238E27FC236}">
                <a16:creationId xmlns:a16="http://schemas.microsoft.com/office/drawing/2014/main" id="{B78B7D79-0786-4310-876C-C2948488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409" y="952431"/>
            <a:ext cx="3648075" cy="36290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ABB9E3-5711-4806-B86B-DE0767A14293}"/>
              </a:ext>
            </a:extLst>
          </p:cNvPr>
          <p:cNvGrpSpPr/>
          <p:nvPr/>
        </p:nvGrpSpPr>
        <p:grpSpPr>
          <a:xfrm>
            <a:off x="1280160" y="969264"/>
            <a:ext cx="3200400" cy="3200400"/>
            <a:chOff x="3084576" y="1182624"/>
            <a:chExt cx="3200400" cy="3200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737D49-5917-4EFE-9D43-A16E9C9C387A}"/>
                </a:ext>
              </a:extLst>
            </p:cNvPr>
            <p:cNvGrpSpPr/>
            <p:nvPr/>
          </p:nvGrpSpPr>
          <p:grpSpPr>
            <a:xfrm>
              <a:off x="3123147" y="1247283"/>
              <a:ext cx="3128321" cy="3074967"/>
              <a:chOff x="3135339" y="1210707"/>
              <a:chExt cx="3128321" cy="307496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F9F2A0-2573-417F-BBA2-B42056DF6191}"/>
                  </a:ext>
                </a:extLst>
              </p:cNvPr>
              <p:cNvSpPr/>
              <p:nvPr/>
            </p:nvSpPr>
            <p:spPr>
              <a:xfrm>
                <a:off x="3135339" y="2749645"/>
                <a:ext cx="731520" cy="73152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3573E70-B14C-4045-852B-093FFD08B282}"/>
                  </a:ext>
                </a:extLst>
              </p:cNvPr>
              <p:cNvSpPr/>
              <p:nvPr/>
            </p:nvSpPr>
            <p:spPr>
              <a:xfrm rot="817103">
                <a:off x="3480764" y="2081016"/>
                <a:ext cx="328712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7FF4D14-ECC3-4E41-8371-84145308D60E}"/>
                  </a:ext>
                </a:extLst>
              </p:cNvPr>
              <p:cNvSpPr/>
              <p:nvPr/>
            </p:nvSpPr>
            <p:spPr>
              <a:xfrm>
                <a:off x="3444548" y="1210707"/>
                <a:ext cx="1197864" cy="1197864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434C45-1B45-4E84-8465-4E63C65E50FC}"/>
                  </a:ext>
                </a:extLst>
              </p:cNvPr>
              <p:cNvSpPr/>
              <p:nvPr/>
            </p:nvSpPr>
            <p:spPr>
              <a:xfrm rot="5735109">
                <a:off x="4550180" y="1324171"/>
                <a:ext cx="419127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176BBE-56DA-4CC4-A07E-638F31A65D35}"/>
                  </a:ext>
                </a:extLst>
              </p:cNvPr>
              <p:cNvSpPr/>
              <p:nvPr/>
            </p:nvSpPr>
            <p:spPr>
              <a:xfrm>
                <a:off x="4958182" y="1351787"/>
                <a:ext cx="1078992" cy="10789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FFEBB8-89FE-4A09-894C-B48DCE673BB3}"/>
                  </a:ext>
                </a:extLst>
              </p:cNvPr>
              <p:cNvSpPr/>
              <p:nvPr/>
            </p:nvSpPr>
            <p:spPr>
              <a:xfrm rot="10034605">
                <a:off x="5519822" y="1989576"/>
                <a:ext cx="348478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158981-7117-495A-B06B-D2789D650E03}"/>
                  </a:ext>
                </a:extLst>
              </p:cNvPr>
              <p:cNvSpPr/>
              <p:nvPr/>
            </p:nvSpPr>
            <p:spPr>
              <a:xfrm>
                <a:off x="5394980" y="2678552"/>
                <a:ext cx="868680" cy="8686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D5D47B-72BE-4343-BF86-1428D0A956E3}"/>
                  </a:ext>
                </a:extLst>
              </p:cNvPr>
              <p:cNvSpPr/>
              <p:nvPr/>
            </p:nvSpPr>
            <p:spPr>
              <a:xfrm rot="2686355">
                <a:off x="5290278" y="3198564"/>
                <a:ext cx="280450" cy="8334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1F90D6-EB6E-4F59-9CC8-745B3E3E23D4}"/>
                  </a:ext>
                </a:extLst>
              </p:cNvPr>
              <p:cNvSpPr/>
              <p:nvPr/>
            </p:nvSpPr>
            <p:spPr>
              <a:xfrm>
                <a:off x="4671281" y="3527662"/>
                <a:ext cx="758952" cy="7580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BFA129-9401-468B-AE99-B246786C3FEA}"/>
                  </a:ext>
                </a:extLst>
              </p:cNvPr>
              <p:cNvSpPr/>
              <p:nvPr/>
            </p:nvSpPr>
            <p:spPr>
              <a:xfrm rot="6216208">
                <a:off x="4370958" y="3415136"/>
                <a:ext cx="239183" cy="8334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F002D9D-0FE0-45F6-8DE5-367012A2EA23}"/>
                  </a:ext>
                </a:extLst>
              </p:cNvPr>
              <p:cNvSpPr/>
              <p:nvPr/>
            </p:nvSpPr>
            <p:spPr>
              <a:xfrm>
                <a:off x="3790767" y="3382044"/>
                <a:ext cx="622944" cy="6251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53D111-FDDE-4E61-A78C-AFFE49734A95}"/>
                  </a:ext>
                </a:extLst>
              </p:cNvPr>
              <p:cNvSpPr/>
              <p:nvPr/>
            </p:nvSpPr>
            <p:spPr>
              <a:xfrm rot="10800000">
                <a:off x="4029982" y="2945333"/>
                <a:ext cx="190133" cy="654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66BA4A-32E4-4FB4-A30B-06A56F4CC6AC}"/>
                  </a:ext>
                </a:extLst>
              </p:cNvPr>
              <p:cNvSpPr/>
              <p:nvPr/>
            </p:nvSpPr>
            <p:spPr>
              <a:xfrm>
                <a:off x="3844544" y="2520667"/>
                <a:ext cx="532504" cy="5337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C35E2F-9063-4DCD-B61C-FC0AED7CD88C}"/>
                  </a:ext>
                </a:extLst>
              </p:cNvPr>
              <p:cNvSpPr/>
              <p:nvPr/>
            </p:nvSpPr>
            <p:spPr>
              <a:xfrm rot="3758673">
                <a:off x="4321442" y="2277801"/>
                <a:ext cx="183181" cy="654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42BDBB-BC4B-4F98-9B87-A6534301DC39}"/>
                  </a:ext>
                </a:extLst>
              </p:cNvPr>
              <p:cNvSpPr/>
              <p:nvPr/>
            </p:nvSpPr>
            <p:spPr>
              <a:xfrm>
                <a:off x="4505470" y="2220125"/>
                <a:ext cx="448056" cy="4475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414F70-816C-42C1-B1D8-BA5CB142B54C}"/>
                  </a:ext>
                </a:extLst>
              </p:cNvPr>
              <p:cNvSpPr/>
              <p:nvPr/>
            </p:nvSpPr>
            <p:spPr>
              <a:xfrm rot="7557926">
                <a:off x="4919883" y="2390634"/>
                <a:ext cx="143183" cy="4604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58F74E-DCE4-427A-9503-1EED31AD9081}"/>
                  </a:ext>
                </a:extLst>
              </p:cNvPr>
              <p:cNvSpPr/>
              <p:nvPr/>
            </p:nvSpPr>
            <p:spPr>
              <a:xfrm>
                <a:off x="5007898" y="2562202"/>
                <a:ext cx="420624" cy="420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9AEC9D-1175-4882-9008-FD44899C3815}"/>
                  </a:ext>
                </a:extLst>
              </p:cNvPr>
              <p:cNvSpPr/>
              <p:nvPr/>
            </p:nvSpPr>
            <p:spPr>
              <a:xfrm rot="11603882">
                <a:off x="5109421" y="2846320"/>
                <a:ext cx="124493" cy="4604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D003B6-9D02-4B03-BB0B-E8D27CF51C57}"/>
                  </a:ext>
                </a:extLst>
              </p:cNvPr>
              <p:cNvSpPr/>
              <p:nvPr/>
            </p:nvSpPr>
            <p:spPr>
              <a:xfrm>
                <a:off x="4938286" y="3105366"/>
                <a:ext cx="365263" cy="3657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F3A5B-D01C-4F83-B1F5-A7278A22C4A8}"/>
                  </a:ext>
                </a:extLst>
              </p:cNvPr>
              <p:cNvSpPr/>
              <p:nvPr/>
            </p:nvSpPr>
            <p:spPr>
              <a:xfrm rot="4511693">
                <a:off x="4869587" y="3196955"/>
                <a:ext cx="116133" cy="3371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F386528-20DF-425D-B783-E10D00A1CB62}"/>
                  </a:ext>
                </a:extLst>
              </p:cNvPr>
              <p:cNvSpPr/>
              <p:nvPr/>
            </p:nvSpPr>
            <p:spPr>
              <a:xfrm>
                <a:off x="4535732" y="3228110"/>
                <a:ext cx="320531" cy="3200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72633CF-0FF0-4395-9E15-F1784A6E5CCC}"/>
                  </a:ext>
                </a:extLst>
              </p:cNvPr>
              <p:cNvSpPr/>
              <p:nvPr/>
            </p:nvSpPr>
            <p:spPr>
              <a:xfrm rot="8701737">
                <a:off x="4535572" y="3083853"/>
                <a:ext cx="92646" cy="3371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59348C-F284-421C-8341-B2FA932A8ACE}"/>
                  </a:ext>
                </a:extLst>
              </p:cNvPr>
              <p:cNvSpPr/>
              <p:nvPr/>
            </p:nvSpPr>
            <p:spPr>
              <a:xfrm>
                <a:off x="4327668" y="2985153"/>
                <a:ext cx="269178" cy="26733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A732EE-2781-40C6-855D-838B133C9211}"/>
                  </a:ext>
                </a:extLst>
              </p:cNvPr>
              <p:cNvSpPr/>
              <p:nvPr/>
            </p:nvSpPr>
            <p:spPr>
              <a:xfrm rot="1893402">
                <a:off x="4479165" y="2856662"/>
                <a:ext cx="98629" cy="2620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FFDE19C-1552-489B-915E-8FC7EFDBD19D}"/>
                  </a:ext>
                </a:extLst>
              </p:cNvPr>
              <p:cNvSpPr/>
              <p:nvPr/>
            </p:nvSpPr>
            <p:spPr>
              <a:xfrm>
                <a:off x="4528307" y="2722350"/>
                <a:ext cx="220956" cy="2194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9AA4C6-2592-4195-91D7-AE11F26B674B}"/>
                  </a:ext>
                </a:extLst>
              </p:cNvPr>
              <p:cNvSpPr/>
              <p:nvPr/>
            </p:nvSpPr>
            <p:spPr>
              <a:xfrm rot="6685315">
                <a:off x="4762274" y="2757317"/>
                <a:ext cx="58813" cy="2210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42A6848-5822-4B0E-B339-91F0E6105767}"/>
                  </a:ext>
                </a:extLst>
              </p:cNvPr>
              <p:cNvSpPr/>
              <p:nvPr/>
            </p:nvSpPr>
            <p:spPr>
              <a:xfrm>
                <a:off x="4793737" y="2814776"/>
                <a:ext cx="192024" cy="1920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EC9DF9B-926F-4074-94A3-628D0F939E51}"/>
                  </a:ext>
                </a:extLst>
              </p:cNvPr>
              <p:cNvSpPr/>
              <p:nvPr/>
            </p:nvSpPr>
            <p:spPr>
              <a:xfrm rot="12435222">
                <a:off x="4822472" y="2901111"/>
                <a:ext cx="52731" cy="2210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D4B4A2F-4888-41EA-90BB-D47C076BC59A}"/>
                  </a:ext>
                </a:extLst>
              </p:cNvPr>
              <p:cNvSpPr/>
              <p:nvPr/>
            </p:nvSpPr>
            <p:spPr>
              <a:xfrm>
                <a:off x="4728847" y="3002542"/>
                <a:ext cx="164592" cy="16459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3B89E4-ED9E-4D78-B865-FE9FF847D69B}"/>
                </a:ext>
              </a:extLst>
            </p:cNvPr>
            <p:cNvSpPr/>
            <p:nvPr/>
          </p:nvSpPr>
          <p:spPr>
            <a:xfrm>
              <a:off x="3084576" y="1182624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E4C613-BCD2-43D2-B987-09B913ADBFE7}"/>
              </a:ext>
            </a:extLst>
          </p:cNvPr>
          <p:cNvGrpSpPr/>
          <p:nvPr/>
        </p:nvGrpSpPr>
        <p:grpSpPr>
          <a:xfrm>
            <a:off x="4709487" y="1124325"/>
            <a:ext cx="3200400" cy="3200400"/>
            <a:chOff x="3084576" y="1182624"/>
            <a:chExt cx="3200400" cy="32004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3F69A8-254E-4532-B944-9ABFD5394B15}"/>
                </a:ext>
              </a:extLst>
            </p:cNvPr>
            <p:cNvGrpSpPr/>
            <p:nvPr/>
          </p:nvGrpSpPr>
          <p:grpSpPr>
            <a:xfrm>
              <a:off x="3123147" y="1247283"/>
              <a:ext cx="3128321" cy="3074967"/>
              <a:chOff x="3135339" y="1210707"/>
              <a:chExt cx="3128321" cy="307496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25C0CCC-5AD6-47B8-B520-80B7CF72371F}"/>
                  </a:ext>
                </a:extLst>
              </p:cNvPr>
              <p:cNvSpPr/>
              <p:nvPr/>
            </p:nvSpPr>
            <p:spPr>
              <a:xfrm>
                <a:off x="3135339" y="2749645"/>
                <a:ext cx="731520" cy="73152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D7A8DF-4942-449C-AE90-750CD7F93CBC}"/>
                  </a:ext>
                </a:extLst>
              </p:cNvPr>
              <p:cNvSpPr/>
              <p:nvPr/>
            </p:nvSpPr>
            <p:spPr>
              <a:xfrm rot="817103">
                <a:off x="3480764" y="2081016"/>
                <a:ext cx="328712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6F6E0AA-F843-4901-B3AD-7500F98819A2}"/>
                  </a:ext>
                </a:extLst>
              </p:cNvPr>
              <p:cNvSpPr/>
              <p:nvPr/>
            </p:nvSpPr>
            <p:spPr>
              <a:xfrm>
                <a:off x="3444548" y="1210707"/>
                <a:ext cx="1197864" cy="1197864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E76EE7-9F61-4296-81BC-300A283DB7AA}"/>
                  </a:ext>
                </a:extLst>
              </p:cNvPr>
              <p:cNvSpPr/>
              <p:nvPr/>
            </p:nvSpPr>
            <p:spPr>
              <a:xfrm rot="5735109">
                <a:off x="4550180" y="1324171"/>
                <a:ext cx="419127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D3F806D-62D1-4E1B-A485-21DA78C6EF76}"/>
                  </a:ext>
                </a:extLst>
              </p:cNvPr>
              <p:cNvSpPr/>
              <p:nvPr/>
            </p:nvSpPr>
            <p:spPr>
              <a:xfrm>
                <a:off x="4958182" y="1351787"/>
                <a:ext cx="1078992" cy="10789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E4DD34C-A349-4013-8107-79A11993D216}"/>
                  </a:ext>
                </a:extLst>
              </p:cNvPr>
              <p:cNvSpPr/>
              <p:nvPr/>
            </p:nvSpPr>
            <p:spPr>
              <a:xfrm rot="10034605">
                <a:off x="5519822" y="1989576"/>
                <a:ext cx="348478" cy="993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6B2D308-B960-4D47-866B-F0E2E841C093}"/>
                  </a:ext>
                </a:extLst>
              </p:cNvPr>
              <p:cNvSpPr/>
              <p:nvPr/>
            </p:nvSpPr>
            <p:spPr>
              <a:xfrm>
                <a:off x="5394980" y="2678552"/>
                <a:ext cx="868680" cy="8686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F4944E-148E-454A-BF58-2D6551AE9014}"/>
                  </a:ext>
                </a:extLst>
              </p:cNvPr>
              <p:cNvSpPr/>
              <p:nvPr/>
            </p:nvSpPr>
            <p:spPr>
              <a:xfrm rot="2686355">
                <a:off x="5290278" y="3198564"/>
                <a:ext cx="280450" cy="8334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040EEEA-14CC-43B5-B7A9-A1CC38AB11FC}"/>
                  </a:ext>
                </a:extLst>
              </p:cNvPr>
              <p:cNvSpPr/>
              <p:nvPr/>
            </p:nvSpPr>
            <p:spPr>
              <a:xfrm>
                <a:off x="4671281" y="3527662"/>
                <a:ext cx="758952" cy="7580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11B92CC-70BF-41CC-9333-07FB1BEFDEFD}"/>
                  </a:ext>
                </a:extLst>
              </p:cNvPr>
              <p:cNvSpPr/>
              <p:nvPr/>
            </p:nvSpPr>
            <p:spPr>
              <a:xfrm rot="6216208">
                <a:off x="4370958" y="3415136"/>
                <a:ext cx="239183" cy="8334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A880AFA-AFA8-47C6-A167-6860EA80AD7E}"/>
                  </a:ext>
                </a:extLst>
              </p:cNvPr>
              <p:cNvSpPr/>
              <p:nvPr/>
            </p:nvSpPr>
            <p:spPr>
              <a:xfrm>
                <a:off x="3790767" y="3382044"/>
                <a:ext cx="622944" cy="6251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13225EA-5409-4EB1-8748-6BA993E7ACB5}"/>
                  </a:ext>
                </a:extLst>
              </p:cNvPr>
              <p:cNvSpPr/>
              <p:nvPr/>
            </p:nvSpPr>
            <p:spPr>
              <a:xfrm rot="10800000">
                <a:off x="4029982" y="2945333"/>
                <a:ext cx="190133" cy="654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9E3591A-EDBB-4C36-8609-5669BCD6BBCE}"/>
                  </a:ext>
                </a:extLst>
              </p:cNvPr>
              <p:cNvSpPr/>
              <p:nvPr/>
            </p:nvSpPr>
            <p:spPr>
              <a:xfrm>
                <a:off x="3844544" y="2520667"/>
                <a:ext cx="532504" cy="5337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B4ABAAC-49B1-4D13-99F3-CF24E726EEC9}"/>
                  </a:ext>
                </a:extLst>
              </p:cNvPr>
              <p:cNvSpPr/>
              <p:nvPr/>
            </p:nvSpPr>
            <p:spPr>
              <a:xfrm rot="3758673">
                <a:off x="4321442" y="2277801"/>
                <a:ext cx="183181" cy="654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63F8F0F-2709-4F47-A0B0-F51F7B2827C5}"/>
                  </a:ext>
                </a:extLst>
              </p:cNvPr>
              <p:cNvSpPr/>
              <p:nvPr/>
            </p:nvSpPr>
            <p:spPr>
              <a:xfrm>
                <a:off x="4505470" y="2220125"/>
                <a:ext cx="448056" cy="4475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C3D0DB7-CCEF-4295-8293-0A4DE7D9D32C}"/>
                  </a:ext>
                </a:extLst>
              </p:cNvPr>
              <p:cNvSpPr/>
              <p:nvPr/>
            </p:nvSpPr>
            <p:spPr>
              <a:xfrm rot="7557926">
                <a:off x="4919883" y="2390634"/>
                <a:ext cx="143183" cy="4604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8328329-ABE5-472A-B78D-73F969AF0C42}"/>
                  </a:ext>
                </a:extLst>
              </p:cNvPr>
              <p:cNvSpPr/>
              <p:nvPr/>
            </p:nvSpPr>
            <p:spPr>
              <a:xfrm>
                <a:off x="5007898" y="2562202"/>
                <a:ext cx="420624" cy="420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E546E5-96EE-4628-B913-B565F753EDCE}"/>
                  </a:ext>
                </a:extLst>
              </p:cNvPr>
              <p:cNvSpPr/>
              <p:nvPr/>
            </p:nvSpPr>
            <p:spPr>
              <a:xfrm rot="11603882">
                <a:off x="5109421" y="2846320"/>
                <a:ext cx="124493" cy="4604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84AAB52-5E99-455F-8251-8A8553C48E6B}"/>
                  </a:ext>
                </a:extLst>
              </p:cNvPr>
              <p:cNvSpPr/>
              <p:nvPr/>
            </p:nvSpPr>
            <p:spPr>
              <a:xfrm>
                <a:off x="4938286" y="3105366"/>
                <a:ext cx="365263" cy="3657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1A93B8D-E6B5-4F9D-98A2-307C9D702CF9}"/>
                  </a:ext>
                </a:extLst>
              </p:cNvPr>
              <p:cNvSpPr/>
              <p:nvPr/>
            </p:nvSpPr>
            <p:spPr>
              <a:xfrm rot="4511693">
                <a:off x="4869587" y="3196955"/>
                <a:ext cx="116133" cy="3371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8D38C09-0429-4829-8091-F340FBCF0329}"/>
                  </a:ext>
                </a:extLst>
              </p:cNvPr>
              <p:cNvSpPr/>
              <p:nvPr/>
            </p:nvSpPr>
            <p:spPr>
              <a:xfrm>
                <a:off x="4535732" y="3228110"/>
                <a:ext cx="320531" cy="3200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4DEEEF1-D96D-4AA6-9B83-F55224D40DDE}"/>
                  </a:ext>
                </a:extLst>
              </p:cNvPr>
              <p:cNvSpPr/>
              <p:nvPr/>
            </p:nvSpPr>
            <p:spPr>
              <a:xfrm rot="8701737">
                <a:off x="4535572" y="3083853"/>
                <a:ext cx="92646" cy="3371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00198B-1A12-4C60-B0D7-3FAC87032148}"/>
                  </a:ext>
                </a:extLst>
              </p:cNvPr>
              <p:cNvSpPr/>
              <p:nvPr/>
            </p:nvSpPr>
            <p:spPr>
              <a:xfrm>
                <a:off x="4327668" y="2985153"/>
                <a:ext cx="269178" cy="26733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A6BF977-967F-489A-9CEC-724A467C9EC9}"/>
                  </a:ext>
                </a:extLst>
              </p:cNvPr>
              <p:cNvSpPr/>
              <p:nvPr/>
            </p:nvSpPr>
            <p:spPr>
              <a:xfrm rot="1893402">
                <a:off x="4479165" y="2856662"/>
                <a:ext cx="98629" cy="2620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7B48A07-695A-4DAF-B735-D4A04325F27A}"/>
                  </a:ext>
                </a:extLst>
              </p:cNvPr>
              <p:cNvSpPr/>
              <p:nvPr/>
            </p:nvSpPr>
            <p:spPr>
              <a:xfrm>
                <a:off x="4528307" y="2722350"/>
                <a:ext cx="220956" cy="2194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CC85A0-3EFE-4043-A8E6-10F90E90BAFC}"/>
                  </a:ext>
                </a:extLst>
              </p:cNvPr>
              <p:cNvSpPr/>
              <p:nvPr/>
            </p:nvSpPr>
            <p:spPr>
              <a:xfrm rot="6685315">
                <a:off x="4762274" y="2757317"/>
                <a:ext cx="58813" cy="2210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8B99E47-699D-459F-8072-9CD9C9C57EA7}"/>
                  </a:ext>
                </a:extLst>
              </p:cNvPr>
              <p:cNvSpPr/>
              <p:nvPr/>
            </p:nvSpPr>
            <p:spPr>
              <a:xfrm>
                <a:off x="4793737" y="2814776"/>
                <a:ext cx="192024" cy="1920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40A30D9-A841-455C-825A-8D3A9AB59826}"/>
                  </a:ext>
                </a:extLst>
              </p:cNvPr>
              <p:cNvSpPr/>
              <p:nvPr/>
            </p:nvSpPr>
            <p:spPr>
              <a:xfrm rot="12435222">
                <a:off x="4822472" y="2901111"/>
                <a:ext cx="52731" cy="2210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50D017F-ADFE-4307-A114-DEB033293D29}"/>
                  </a:ext>
                </a:extLst>
              </p:cNvPr>
              <p:cNvSpPr/>
              <p:nvPr/>
            </p:nvSpPr>
            <p:spPr>
              <a:xfrm>
                <a:off x="4728847" y="3002542"/>
                <a:ext cx="164592" cy="16459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14DE03-BD84-42C8-AB0A-28336EAC5C7B}"/>
                </a:ext>
              </a:extLst>
            </p:cNvPr>
            <p:cNvSpPr/>
            <p:nvPr/>
          </p:nvSpPr>
          <p:spPr>
            <a:xfrm>
              <a:off x="3084576" y="1182624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71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Matura MT Script Capitals</vt:lpstr>
      <vt:lpstr>Office Theme</vt:lpstr>
      <vt:lpstr>AE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</dc:title>
  <dc:creator>Aya Eid</dc:creator>
  <cp:lastModifiedBy>Aya Eid</cp:lastModifiedBy>
  <cp:revision>7</cp:revision>
  <dcterms:created xsi:type="dcterms:W3CDTF">2020-10-20T03:18:53Z</dcterms:created>
  <dcterms:modified xsi:type="dcterms:W3CDTF">2020-10-20T16:47:22Z</dcterms:modified>
</cp:coreProperties>
</file>