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B989-32E5-407E-B2F0-F9C04735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937AA-CF05-41DD-8FD1-D14BD1639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329A-2DC4-4C91-8721-CC243CB2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74DF-D06D-49FB-B29E-24B34F26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844A-20A7-4864-B3A8-31CA9F7E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6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A5B5-E3FE-4A74-A60E-DC3C0CB7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EFFD-D682-4734-B943-188A61E9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3B23-6906-4CB3-BD51-13ACC7BC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3F88-0F48-4356-846C-079E8442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4194-E762-4CAD-B7FE-9EBB5B35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C9B83-9C60-44F7-89DD-9149E1D65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D9947-E364-41D4-A731-D51DE7562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35DE-FC5C-440A-9A51-CB347BB5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329B-6EEF-46D5-8BF4-B41F7BE9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2EB6-6937-4B0C-89DD-F61833EB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95AD-BB09-40F7-B488-D841B4E6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5FC7-09AB-40AB-A377-177A8F26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9BD3-F6CD-49E7-8C9D-A36EB54D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D4BA-E8FE-4AB3-921A-BEA441F3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6302-9F62-4E02-AA55-5B02E6C8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F7DC-A321-4AF5-83B5-347CB443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34E7-C453-4753-9590-8C65B503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6A0A-ABE7-4D12-BB7D-1816EB2F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0E48-2A85-45A7-AE2B-8202B95C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3098-18F8-46E3-8B5F-4A0B5A18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D844-5482-471D-8135-74A23829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4CEA-3177-4262-9756-7F25DB9FC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A785C-E18E-4E44-82CC-34CBE278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5D095-E8D8-45AD-8CA5-9D6D44F0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D44-2EBC-4CAB-8BCE-9B75583C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1B7F-6202-4274-9702-2BF6C3A3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43CC-3B3F-4FBB-A60F-8D7287AA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3AE1C-E160-4DD0-9479-FA5C51A1D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3253F-5086-4364-A7F7-B1538C9E1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20244-82D3-4D64-A122-F16B882C5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BC92E-A6FE-4CC6-BA35-31BD1287B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0DE98-C4F0-4A17-BA88-D9EF4457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EB13A-0FE2-4055-9B21-D705D172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EB636-5278-4E8F-A943-EE6931C7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1337-DA24-4D59-9EC9-F278C887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D49CC-179A-4B68-A43C-D987928E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68685-BF1B-4542-A509-72A4FD78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5B087-3F4F-4107-A201-A553126C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375E5-2881-4CFC-9C4F-D4096324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C4716-4E7E-4996-A69B-13FD630D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A68D-BECD-4F3A-8063-00AB716C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5DF0-2791-48C7-8DAC-6B883CD8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1C89-FCE5-4BB9-AA9F-8030F9BD2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1D4DD-A8C0-4F7F-924B-B8DE6B1F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827B9-24ED-4226-BE07-57FE624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A7072-08AB-4A37-B24D-90009B14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2CF06-FC82-43EE-8E10-EE7BDF61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E748-3318-4043-AD4B-42D891E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8D956-8198-4DDD-8C6E-F4F198392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2433E-8209-4DCE-9A59-E53832F71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4843-FC4F-4491-B320-7FDED3B0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63C92-BB71-4D49-A9E8-A101A9C4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7C859-1BC8-4D00-AC2E-DB284F06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21C4D-1E65-4384-9979-692ECFDE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4FE1-E468-4104-8791-BF0D730B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8785-6F06-49FA-8487-48DF3C5B0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A84F-F58B-4759-8974-9B68D59D804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2744-3979-44CE-A730-0059B223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20D8-DCBA-4BB2-86DD-2656DF76D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E261-0754-440E-8DA1-847D81CA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5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4E34-1EB9-4928-A425-E43B4C30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work to be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6802-DB51-4837-88D3-D717CC67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51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calculations (establish boundary of feasible design): </a:t>
            </a:r>
            <a:r>
              <a:rPr lang="en-US" dirty="0" err="1"/>
              <a:t>Arth</a:t>
            </a:r>
            <a:r>
              <a:rPr lang="en-US" dirty="0"/>
              <a:t> and Anubhav </a:t>
            </a:r>
            <a:r>
              <a:rPr lang="en-US" dirty="0">
                <a:solidFill>
                  <a:srgbClr val="FF0000"/>
                </a:solidFill>
              </a:rPr>
              <a:t>/ Ashish, Vinay and Harshit</a:t>
            </a:r>
            <a:endParaRPr lang="en-US" dirty="0"/>
          </a:p>
          <a:p>
            <a:pPr lvl="1"/>
            <a:r>
              <a:rPr lang="en-US" dirty="0"/>
              <a:t>Weight breakdown</a:t>
            </a:r>
          </a:p>
          <a:p>
            <a:pPr lvl="1"/>
            <a:r>
              <a:rPr lang="en-US" dirty="0"/>
              <a:t>CG placement</a:t>
            </a:r>
          </a:p>
          <a:p>
            <a:pPr lvl="1"/>
            <a:r>
              <a:rPr lang="en-US" dirty="0"/>
              <a:t>Tradeoff study</a:t>
            </a:r>
          </a:p>
          <a:p>
            <a:r>
              <a:rPr lang="en-US" dirty="0"/>
              <a:t>Performance analysis: Shubham </a:t>
            </a:r>
            <a:r>
              <a:rPr lang="en-US" dirty="0">
                <a:solidFill>
                  <a:srgbClr val="FF0000"/>
                </a:solidFill>
              </a:rPr>
              <a:t>/ Ashish, Vinay and Harshit</a:t>
            </a:r>
            <a:endParaRPr lang="en-US" dirty="0"/>
          </a:p>
          <a:p>
            <a:r>
              <a:rPr lang="en-US" dirty="0"/>
              <a:t>CAD model: Sainath and Santosh </a:t>
            </a:r>
            <a:r>
              <a:rPr lang="en-US" dirty="0">
                <a:solidFill>
                  <a:srgbClr val="FF0000"/>
                </a:solidFill>
              </a:rPr>
              <a:t>/ Naveen and </a:t>
            </a:r>
            <a:r>
              <a:rPr lang="en-US" dirty="0" err="1">
                <a:solidFill>
                  <a:srgbClr val="FF0000"/>
                </a:solidFill>
              </a:rPr>
              <a:t>Bala</a:t>
            </a:r>
            <a:endParaRPr lang="en-US" dirty="0"/>
          </a:p>
          <a:p>
            <a:pPr lvl="1"/>
            <a:r>
              <a:rPr lang="en-US" dirty="0"/>
              <a:t>As detailed as possible</a:t>
            </a:r>
          </a:p>
          <a:p>
            <a:r>
              <a:rPr lang="en-US" dirty="0"/>
              <a:t>Structural analysis: Kirti </a:t>
            </a:r>
            <a:r>
              <a:rPr lang="en-US" dirty="0">
                <a:solidFill>
                  <a:srgbClr val="FF0000"/>
                </a:solidFill>
              </a:rPr>
              <a:t>/ Swapnil, Naveen and </a:t>
            </a:r>
            <a:r>
              <a:rPr lang="en-US" dirty="0" err="1">
                <a:solidFill>
                  <a:srgbClr val="FF0000"/>
                </a:solidFill>
              </a:rPr>
              <a:t>Bala</a:t>
            </a:r>
            <a:endParaRPr lang="en-US" dirty="0"/>
          </a:p>
          <a:p>
            <a:r>
              <a:rPr lang="en-US" dirty="0"/>
              <a:t>Control simulation (as multirotor): Sriram </a:t>
            </a:r>
            <a:r>
              <a:rPr lang="en-US" dirty="0">
                <a:solidFill>
                  <a:srgbClr val="FF0000"/>
                </a:solidFill>
              </a:rPr>
              <a:t>/ Pence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Design work to be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Roy</dc:creator>
  <cp:lastModifiedBy>Abhishek Roy</cp:lastModifiedBy>
  <cp:revision>3</cp:revision>
  <dcterms:created xsi:type="dcterms:W3CDTF">2020-04-29T05:53:47Z</dcterms:created>
  <dcterms:modified xsi:type="dcterms:W3CDTF">2020-04-29T06:34:31Z</dcterms:modified>
</cp:coreProperties>
</file>