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824CC-332B-4D57-B609-F7EE827F94D0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124B7-E3D2-4F84-A969-4C55929E7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3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24B7-E3D2-4F84-A969-4C55929E7C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0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53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1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38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5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5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51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14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B235-77FE-408C-A961-74967879A6B1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1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963402" y="2650735"/>
            <a:ext cx="4327562" cy="3052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54929" y="480326"/>
            <a:ext cx="4054208" cy="1707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63402" y="1075236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2" y="1075236"/>
                <a:ext cx="605927" cy="562508"/>
              </a:xfrm>
              <a:prstGeom prst="rect">
                <a:avLst/>
              </a:prstGeom>
              <a:blipFill rotWithShape="0">
                <a:blip r:embed="rId2"/>
                <a:stretch>
                  <a:fillRect l="-5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89168" y="1075236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168" y="1075236"/>
                <a:ext cx="605927" cy="5625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14934" y="1075236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34" y="1075236"/>
                <a:ext cx="605927" cy="562508"/>
              </a:xfrm>
              <a:prstGeom prst="rect">
                <a:avLst/>
              </a:prstGeom>
              <a:blipFill rotWithShape="0">
                <a:blip r:embed="rId4"/>
                <a:stretch>
                  <a:fillRect l="-6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569329" y="1356490"/>
            <a:ext cx="819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6" idx="1"/>
          </p:cNvCxnSpPr>
          <p:nvPr/>
        </p:nvCxnSpPr>
        <p:spPr>
          <a:xfrm>
            <a:off x="2995095" y="1356490"/>
            <a:ext cx="819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9759" y="943120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59" y="943120"/>
                <a:ext cx="63897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82311" y="943120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311" y="943120"/>
                <a:ext cx="63897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5534941" y="1297634"/>
            <a:ext cx="4357631" cy="24015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038963" y="1760256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63" y="1760256"/>
                <a:ext cx="605927" cy="562508"/>
              </a:xfrm>
              <a:prstGeom prst="rect">
                <a:avLst/>
              </a:prstGeom>
              <a:blipFill rotWithShape="0">
                <a:blip r:embed="rId7"/>
                <a:stretch>
                  <a:fillRect l="-6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64729" y="1760256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9" y="1760256"/>
                <a:ext cx="605927" cy="5625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890495" y="1760256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495" y="1760256"/>
                <a:ext cx="605927" cy="562508"/>
              </a:xfrm>
              <a:prstGeom prst="rect">
                <a:avLst/>
              </a:prstGeom>
              <a:blipFill rotWithShape="0">
                <a:blip r:embed="rId9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22" idx="3"/>
            <a:endCxn id="23" idx="1"/>
          </p:cNvCxnSpPr>
          <p:nvPr/>
        </p:nvCxnSpPr>
        <p:spPr>
          <a:xfrm>
            <a:off x="6644890" y="2041510"/>
            <a:ext cx="819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3" idx="3"/>
            <a:endCxn id="24" idx="1"/>
          </p:cNvCxnSpPr>
          <p:nvPr/>
        </p:nvCxnSpPr>
        <p:spPr>
          <a:xfrm>
            <a:off x="8070656" y="2041510"/>
            <a:ext cx="819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735320" y="1628140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20" y="1628140"/>
                <a:ext cx="63897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8157872" y="1628140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72" y="1628140"/>
                <a:ext cx="63897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038963" y="2806976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63" y="2806976"/>
                <a:ext cx="605927" cy="562508"/>
              </a:xfrm>
              <a:prstGeom prst="rect">
                <a:avLst/>
              </a:prstGeom>
              <a:blipFill rotWithShape="0">
                <a:blip r:embed="rId12"/>
                <a:stretch>
                  <a:fillRect l="-6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464729" y="2806976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9" y="2806976"/>
                <a:ext cx="605927" cy="56250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8890495" y="2806976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495" y="2806976"/>
                <a:ext cx="605927" cy="562508"/>
              </a:xfrm>
              <a:prstGeom prst="rect">
                <a:avLst/>
              </a:prstGeom>
              <a:blipFill rotWithShape="0">
                <a:blip r:embed="rId14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>
            <a:stCxn id="22" idx="2"/>
            <a:endCxn id="29" idx="0"/>
          </p:cNvCxnSpPr>
          <p:nvPr/>
        </p:nvCxnSpPr>
        <p:spPr>
          <a:xfrm>
            <a:off x="6341927" y="2322764"/>
            <a:ext cx="0" cy="48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3" idx="2"/>
            <a:endCxn id="30" idx="0"/>
          </p:cNvCxnSpPr>
          <p:nvPr/>
        </p:nvCxnSpPr>
        <p:spPr>
          <a:xfrm>
            <a:off x="7767693" y="2322764"/>
            <a:ext cx="0" cy="48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4" idx="2"/>
            <a:endCxn id="31" idx="0"/>
          </p:cNvCxnSpPr>
          <p:nvPr/>
        </p:nvCxnSpPr>
        <p:spPr>
          <a:xfrm>
            <a:off x="9193459" y="2322764"/>
            <a:ext cx="0" cy="48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534942" y="23802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42" y="2380204"/>
                <a:ext cx="638978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089927" y="23802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27" y="2380204"/>
                <a:ext cx="638978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8445460" y="23802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460" y="2380204"/>
                <a:ext cx="638978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1437355" y="3931319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355" y="3931319"/>
                <a:ext cx="605927" cy="562508"/>
              </a:xfrm>
              <a:prstGeom prst="rect">
                <a:avLst/>
              </a:prstGeom>
              <a:blipFill rotWithShape="0">
                <a:blip r:embed="rId18"/>
                <a:stretch>
                  <a:fillRect l="-6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863121" y="3931319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121" y="3931319"/>
                <a:ext cx="605927" cy="56250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288887" y="3931319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87" y="3931319"/>
                <a:ext cx="605927" cy="562508"/>
              </a:xfrm>
              <a:prstGeom prst="rect">
                <a:avLst/>
              </a:prstGeom>
              <a:blipFill rotWithShape="0">
                <a:blip r:embed="rId20"/>
                <a:stretch>
                  <a:fillRect l="-6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50"/>
          <p:cNvCxnSpPr>
            <a:stCxn id="48" idx="3"/>
            <a:endCxn id="49" idx="1"/>
          </p:cNvCxnSpPr>
          <p:nvPr/>
        </p:nvCxnSpPr>
        <p:spPr>
          <a:xfrm>
            <a:off x="2043282" y="4212573"/>
            <a:ext cx="819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9" idx="3"/>
            <a:endCxn id="50" idx="1"/>
          </p:cNvCxnSpPr>
          <p:nvPr/>
        </p:nvCxnSpPr>
        <p:spPr>
          <a:xfrm>
            <a:off x="3469048" y="4212573"/>
            <a:ext cx="819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133712" y="3799203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12" y="3799203"/>
                <a:ext cx="638978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556264" y="3799203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264" y="3799203"/>
                <a:ext cx="638978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1437355" y="4978039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355" y="4978039"/>
                <a:ext cx="605927" cy="562508"/>
              </a:xfrm>
              <a:prstGeom prst="rect">
                <a:avLst/>
              </a:prstGeom>
              <a:blipFill rotWithShape="0">
                <a:blip r:embed="rId23"/>
                <a:stretch>
                  <a:fillRect l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2863121" y="4978039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121" y="4978039"/>
                <a:ext cx="605927" cy="562508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4288887" y="4978039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87" y="4978039"/>
                <a:ext cx="605927" cy="562508"/>
              </a:xfrm>
              <a:prstGeom prst="rect">
                <a:avLst/>
              </a:prstGeom>
              <a:blipFill rotWithShape="0">
                <a:blip r:embed="rId25"/>
                <a:stretch>
                  <a:fillRect l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/>
          <p:cNvCxnSpPr>
            <a:stCxn id="48" idx="2"/>
            <a:endCxn id="55" idx="0"/>
          </p:cNvCxnSpPr>
          <p:nvPr/>
        </p:nvCxnSpPr>
        <p:spPr>
          <a:xfrm>
            <a:off x="1740319" y="4493827"/>
            <a:ext cx="0" cy="48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9" idx="2"/>
            <a:endCxn id="56" idx="0"/>
          </p:cNvCxnSpPr>
          <p:nvPr/>
        </p:nvCxnSpPr>
        <p:spPr>
          <a:xfrm>
            <a:off x="3166085" y="4493827"/>
            <a:ext cx="0" cy="48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0" idx="2"/>
            <a:endCxn id="57" idx="0"/>
          </p:cNvCxnSpPr>
          <p:nvPr/>
        </p:nvCxnSpPr>
        <p:spPr>
          <a:xfrm>
            <a:off x="4591851" y="4493827"/>
            <a:ext cx="0" cy="48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933334" y="4551267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4" y="4551267"/>
                <a:ext cx="638978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2488319" y="4551267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19" y="4551267"/>
                <a:ext cx="638978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3843852" y="4551267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52" y="4551267"/>
                <a:ext cx="638978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434142" y="2849513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42" y="2849513"/>
                <a:ext cx="605927" cy="562508"/>
              </a:xfrm>
              <a:prstGeom prst="rect">
                <a:avLst/>
              </a:prstGeom>
              <a:blipFill rotWithShape="0">
                <a:blip r:embed="rId29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2859908" y="2849513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08" y="2849513"/>
                <a:ext cx="605927" cy="562508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4285674" y="2849513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74" y="2849513"/>
                <a:ext cx="605927" cy="562508"/>
              </a:xfrm>
              <a:prstGeom prst="rect">
                <a:avLst/>
              </a:prstGeom>
              <a:blipFill rotWithShape="0">
                <a:blip r:embed="rId31"/>
                <a:stretch>
                  <a:fillRect l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單箭頭接點 66"/>
          <p:cNvCxnSpPr>
            <a:stCxn id="64" idx="2"/>
            <a:endCxn id="48" idx="0"/>
          </p:cNvCxnSpPr>
          <p:nvPr/>
        </p:nvCxnSpPr>
        <p:spPr>
          <a:xfrm>
            <a:off x="1737106" y="3412021"/>
            <a:ext cx="3213" cy="519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1892719" y="4646227"/>
            <a:ext cx="0" cy="48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65" idx="2"/>
            <a:endCxn id="49" idx="0"/>
          </p:cNvCxnSpPr>
          <p:nvPr/>
        </p:nvCxnSpPr>
        <p:spPr>
          <a:xfrm>
            <a:off x="3162872" y="3412021"/>
            <a:ext cx="3213" cy="519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6" idx="2"/>
            <a:endCxn id="50" idx="0"/>
          </p:cNvCxnSpPr>
          <p:nvPr/>
        </p:nvCxnSpPr>
        <p:spPr>
          <a:xfrm>
            <a:off x="4588638" y="3412021"/>
            <a:ext cx="3213" cy="519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933333" y="3503161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3" y="3503161"/>
                <a:ext cx="638978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488319" y="34870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19" y="3487004"/>
                <a:ext cx="638978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3843852" y="3500977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52" y="3500977"/>
                <a:ext cx="638978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95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3219449" y="933450"/>
            <a:ext cx="6353175" cy="32670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645845" y="2209800"/>
            <a:ext cx="42124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413443" y="2382431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443" y="2382431"/>
                <a:ext cx="605927" cy="562508"/>
              </a:xfrm>
              <a:prstGeom prst="rect">
                <a:avLst/>
              </a:prstGeom>
              <a:blipFill rotWithShape="0">
                <a:blip r:embed="rId2"/>
                <a:stretch>
                  <a:fillRect l="-6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033551" y="2383344"/>
                <a:ext cx="1252949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51" y="2383344"/>
                <a:ext cx="1252949" cy="5625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366922" y="1071521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22" y="1071521"/>
                <a:ext cx="605927" cy="5625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2" idx="3"/>
            <a:endCxn id="33" idx="1"/>
          </p:cNvCxnSpPr>
          <p:nvPr/>
        </p:nvCxnSpPr>
        <p:spPr>
          <a:xfrm>
            <a:off x="4019370" y="2663685"/>
            <a:ext cx="1014181" cy="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4" idx="2"/>
            <a:endCxn id="33" idx="0"/>
          </p:cNvCxnSpPr>
          <p:nvPr/>
        </p:nvCxnSpPr>
        <p:spPr>
          <a:xfrm flipH="1">
            <a:off x="5660026" y="1634029"/>
            <a:ext cx="9860" cy="749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6757977" y="2383344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77" y="2383344"/>
                <a:ext cx="605927" cy="5625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stCxn id="33" idx="3"/>
            <a:endCxn id="55" idx="1"/>
          </p:cNvCxnSpPr>
          <p:nvPr/>
        </p:nvCxnSpPr>
        <p:spPr>
          <a:xfrm>
            <a:off x="6286500" y="2664598"/>
            <a:ext cx="471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835381" y="2383344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381" y="2383344"/>
                <a:ext cx="605927" cy="5625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/>
          <p:cNvCxnSpPr>
            <a:stCxn id="55" idx="3"/>
            <a:endCxn id="61" idx="1"/>
          </p:cNvCxnSpPr>
          <p:nvPr/>
        </p:nvCxnSpPr>
        <p:spPr>
          <a:xfrm>
            <a:off x="7363904" y="2664598"/>
            <a:ext cx="471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219274" y="3578998"/>
                <a:ext cx="605927" cy="562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274" y="3578998"/>
                <a:ext cx="605927" cy="5625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/>
          <p:cNvCxnSpPr>
            <a:stCxn id="61" idx="3"/>
          </p:cNvCxnSpPr>
          <p:nvPr/>
        </p:nvCxnSpPr>
        <p:spPr>
          <a:xfrm flipV="1">
            <a:off x="8441308" y="2663685"/>
            <a:ext cx="888420" cy="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cxnSpLocks noChangeAspect="1"/>
            <a:stCxn id="34" idx="3"/>
            <a:endCxn id="75" idx="0"/>
          </p:cNvCxnSpPr>
          <p:nvPr/>
        </p:nvCxnSpPr>
        <p:spPr>
          <a:xfrm>
            <a:off x="5972849" y="1352775"/>
            <a:ext cx="549389" cy="2226223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cxnSpLocks noChangeAspect="1"/>
            <a:stCxn id="32" idx="2"/>
            <a:endCxn id="75" idx="1"/>
          </p:cNvCxnSpPr>
          <p:nvPr/>
        </p:nvCxnSpPr>
        <p:spPr>
          <a:xfrm rot="16200000" flipH="1">
            <a:off x="4510184" y="2151161"/>
            <a:ext cx="915313" cy="250286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4158835" y="2294809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35" y="2294809"/>
                <a:ext cx="63897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/>
              <p:cNvSpPr txBox="1"/>
              <p:nvPr/>
            </p:nvSpPr>
            <p:spPr>
              <a:xfrm>
                <a:off x="5047433" y="1753696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33" y="1753696"/>
                <a:ext cx="63897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4158835" y="3405928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35" y="3405928"/>
                <a:ext cx="63897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6396036" y="1557989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36" y="1557989"/>
                <a:ext cx="63897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肘形接點 127"/>
          <p:cNvCxnSpPr>
            <a:cxnSpLocks noChangeAspect="1"/>
            <a:stCxn id="75" idx="3"/>
            <a:endCxn id="61" idx="2"/>
          </p:cNvCxnSpPr>
          <p:nvPr/>
        </p:nvCxnSpPr>
        <p:spPr>
          <a:xfrm flipV="1">
            <a:off x="6825201" y="2945852"/>
            <a:ext cx="1313144" cy="914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352425" y="161925"/>
            <a:ext cx="7458075" cy="3695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2567518" y="355500"/>
                <a:ext cx="1533182" cy="4527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18" y="355500"/>
                <a:ext cx="1533182" cy="4527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4555139" y="1648433"/>
                <a:ext cx="1533182" cy="459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39" y="1648433"/>
                <a:ext cx="1533182" cy="4598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542753" y="1648434"/>
                <a:ext cx="1533182" cy="459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3" y="1648434"/>
                <a:ext cx="1533182" cy="4598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2567518" y="1648433"/>
                <a:ext cx="1533182" cy="459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18" y="1648433"/>
                <a:ext cx="1533182" cy="4598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>
            <a:stCxn id="32" idx="2"/>
            <a:endCxn id="37" idx="0"/>
          </p:cNvCxnSpPr>
          <p:nvPr/>
        </p:nvCxnSpPr>
        <p:spPr>
          <a:xfrm>
            <a:off x="3334109" y="808242"/>
            <a:ext cx="0" cy="84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2567518" y="2948453"/>
                <a:ext cx="1533182" cy="4527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18" y="2948453"/>
                <a:ext cx="1533182" cy="4527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stCxn id="32" idx="2"/>
            <a:endCxn id="36" idx="0"/>
          </p:cNvCxnSpPr>
          <p:nvPr/>
        </p:nvCxnSpPr>
        <p:spPr>
          <a:xfrm flipH="1">
            <a:off x="1309344" y="808242"/>
            <a:ext cx="2024765" cy="840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2" idx="2"/>
            <a:endCxn id="33" idx="0"/>
          </p:cNvCxnSpPr>
          <p:nvPr/>
        </p:nvCxnSpPr>
        <p:spPr>
          <a:xfrm>
            <a:off x="3334109" y="808242"/>
            <a:ext cx="1987621" cy="84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36" idx="2"/>
            <a:endCxn id="69" idx="0"/>
          </p:cNvCxnSpPr>
          <p:nvPr/>
        </p:nvCxnSpPr>
        <p:spPr>
          <a:xfrm>
            <a:off x="1309344" y="2108263"/>
            <a:ext cx="2024765" cy="84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37" idx="2"/>
            <a:endCxn id="69" idx="0"/>
          </p:cNvCxnSpPr>
          <p:nvPr/>
        </p:nvCxnSpPr>
        <p:spPr>
          <a:xfrm>
            <a:off x="3334109" y="2108262"/>
            <a:ext cx="0" cy="84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33" idx="2"/>
            <a:endCxn id="69" idx="0"/>
          </p:cNvCxnSpPr>
          <p:nvPr/>
        </p:nvCxnSpPr>
        <p:spPr>
          <a:xfrm flipH="1">
            <a:off x="3334109" y="2108262"/>
            <a:ext cx="1987621" cy="84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字方塊 90"/>
              <p:cNvSpPr txBox="1"/>
              <p:nvPr/>
            </p:nvSpPr>
            <p:spPr>
              <a:xfrm>
                <a:off x="835125" y="1083404"/>
                <a:ext cx="63897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25" y="1083404"/>
                <a:ext cx="638978" cy="390748"/>
              </a:xfrm>
              <a:prstGeom prst="rect">
                <a:avLst/>
              </a:prstGeom>
              <a:blipFill rotWithShape="0"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字方塊 91"/>
              <p:cNvSpPr txBox="1"/>
              <p:nvPr/>
            </p:nvSpPr>
            <p:spPr>
              <a:xfrm>
                <a:off x="2695132" y="10834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32" y="1083404"/>
                <a:ext cx="63897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字方塊 92"/>
              <p:cNvSpPr txBox="1"/>
              <p:nvPr/>
            </p:nvSpPr>
            <p:spPr>
              <a:xfrm>
                <a:off x="5002242" y="1084649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242" y="1084649"/>
                <a:ext cx="63897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字方塊 93"/>
              <p:cNvSpPr txBox="1"/>
              <p:nvPr/>
            </p:nvSpPr>
            <p:spPr>
              <a:xfrm>
                <a:off x="4677397" y="2753143"/>
                <a:ext cx="2896135" cy="7645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zh-TW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TW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TW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397" y="2753143"/>
                <a:ext cx="2896135" cy="7645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2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818597" y="400594"/>
            <a:ext cx="9213677" cy="54428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130305" y="557714"/>
            <a:ext cx="2427249" cy="41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on training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>
            <a:stCxn id="4" idx="2"/>
            <a:endCxn id="53" idx="0"/>
          </p:cNvCxnSpPr>
          <p:nvPr/>
        </p:nvCxnSpPr>
        <p:spPr>
          <a:xfrm flipH="1">
            <a:off x="3057529" y="975359"/>
            <a:ext cx="2286401" cy="84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2"/>
            <a:endCxn id="13" idx="0"/>
          </p:cNvCxnSpPr>
          <p:nvPr/>
        </p:nvCxnSpPr>
        <p:spPr>
          <a:xfrm>
            <a:off x="5343930" y="975359"/>
            <a:ext cx="2609086" cy="125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739391" y="2230900"/>
            <a:ext cx="2427249" cy="41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on testing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92310" y="1084046"/>
            <a:ext cx="977882" cy="41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58431" y="1271761"/>
            <a:ext cx="977882" cy="41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/>
          <p:cNvCxnSpPr>
            <a:stCxn id="13" idx="2"/>
            <a:endCxn id="155" idx="0"/>
          </p:cNvCxnSpPr>
          <p:nvPr/>
        </p:nvCxnSpPr>
        <p:spPr>
          <a:xfrm>
            <a:off x="7953016" y="2648546"/>
            <a:ext cx="1553528" cy="961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3" idx="2"/>
            <a:endCxn id="84" idx="0"/>
          </p:cNvCxnSpPr>
          <p:nvPr/>
        </p:nvCxnSpPr>
        <p:spPr>
          <a:xfrm flipH="1">
            <a:off x="6436214" y="2648546"/>
            <a:ext cx="1516802" cy="961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943965" y="2823388"/>
            <a:ext cx="977882" cy="41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84185" y="2823389"/>
            <a:ext cx="977882" cy="41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/>
          <p:cNvCxnSpPr>
            <a:stCxn id="53" idx="2"/>
            <a:endCxn id="63" idx="0"/>
          </p:cNvCxnSpPr>
          <p:nvPr/>
        </p:nvCxnSpPr>
        <p:spPr>
          <a:xfrm flipH="1">
            <a:off x="1957679" y="1864270"/>
            <a:ext cx="1099850" cy="10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3" idx="2"/>
            <a:endCxn id="71" idx="0"/>
          </p:cNvCxnSpPr>
          <p:nvPr/>
        </p:nvCxnSpPr>
        <p:spPr>
          <a:xfrm>
            <a:off x="3057529" y="1864270"/>
            <a:ext cx="1058885" cy="10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843904" y="1818551"/>
            <a:ext cx="242724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18597" y="2135868"/>
            <a:ext cx="1332411" cy="54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bias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763174" y="2071834"/>
            <a:ext cx="1479413" cy="54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8524" y="2915115"/>
            <a:ext cx="1738309" cy="648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your model complex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47259" y="2915115"/>
            <a:ext cx="1738309" cy="648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another hyper-parameter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3997" y="3609793"/>
            <a:ext cx="644434" cy="61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單箭頭接點 102"/>
          <p:cNvCxnSpPr>
            <a:stCxn id="84" idx="2"/>
            <a:endCxn id="131" idx="0"/>
          </p:cNvCxnSpPr>
          <p:nvPr/>
        </p:nvCxnSpPr>
        <p:spPr>
          <a:xfrm flipH="1">
            <a:off x="4856019" y="3671564"/>
            <a:ext cx="1580195" cy="94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84" idx="2"/>
            <a:endCxn id="151" idx="0"/>
          </p:cNvCxnSpPr>
          <p:nvPr/>
        </p:nvCxnSpPr>
        <p:spPr>
          <a:xfrm>
            <a:off x="6436214" y="3671564"/>
            <a:ext cx="1741304" cy="94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109259" y="3857565"/>
            <a:ext cx="1332411" cy="54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430758" y="3857564"/>
            <a:ext cx="1332411" cy="54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mismatch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436932" y="4614014"/>
            <a:ext cx="2838174" cy="991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training data</a:t>
            </a:r>
          </a:p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your model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肘形接點 144"/>
          <p:cNvCxnSpPr>
            <a:stCxn id="63" idx="2"/>
            <a:endCxn id="131" idx="1"/>
          </p:cNvCxnSpPr>
          <p:nvPr/>
        </p:nvCxnSpPr>
        <p:spPr>
          <a:xfrm rot="16200000" flipH="1">
            <a:off x="1924101" y="3596746"/>
            <a:ext cx="1546408" cy="147925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088524" y="5109578"/>
            <a:ext cx="1662960" cy="470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alidation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6758431" y="4614014"/>
            <a:ext cx="2838174" cy="991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have different distributions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圖片 1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28" y="3609793"/>
            <a:ext cx="838832" cy="7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3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73</Words>
  <Application>Microsoft Office PowerPoint</Application>
  <PresentationFormat>寬螢幕</PresentationFormat>
  <Paragraphs>70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aeio6646</dc:creator>
  <cp:lastModifiedBy>aeio6646</cp:lastModifiedBy>
  <cp:revision>56</cp:revision>
  <dcterms:created xsi:type="dcterms:W3CDTF">2021-10-05T12:43:51Z</dcterms:created>
  <dcterms:modified xsi:type="dcterms:W3CDTF">2021-10-07T18:37:28Z</dcterms:modified>
</cp:coreProperties>
</file>