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8"/>
  </p:notesMasterIdLst>
  <p:sldIdLst>
    <p:sldId id="257" r:id="rId2"/>
    <p:sldId id="258" r:id="rId3"/>
    <p:sldId id="260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B9"/>
    <a:srgbClr val="BBDED6"/>
    <a:srgbClr val="F9CF93"/>
    <a:srgbClr val="344857"/>
    <a:srgbClr val="FFECDA"/>
    <a:srgbClr val="A6D0E4"/>
    <a:srgbClr val="D4A5A5"/>
    <a:srgbClr val="FAE3D9"/>
    <a:srgbClr val="DBD0C0"/>
    <a:srgbClr val="F9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824CC-332B-4D57-B609-F7EE827F94D0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24B7-E3D2-4F84-A969-4C55929E7C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3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24B7-E3D2-4F84-A969-4C55929E7C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5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24B7-E3D2-4F84-A969-4C55929E7C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61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6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90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60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0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1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B235-77FE-408C-A961-74967879A6B1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89CD-9203-4045-BF18-DB845C07D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963402" y="2650735"/>
            <a:ext cx="4327562" cy="3052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4929" y="480326"/>
            <a:ext cx="4054208" cy="1707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63402" y="107523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2" y="1075236"/>
                <a:ext cx="605927" cy="562508"/>
              </a:xfrm>
              <a:prstGeom prst="rect">
                <a:avLst/>
              </a:prstGeom>
              <a:blipFill rotWithShape="0">
                <a:blip r:embed="rId2"/>
                <a:stretch>
                  <a:fillRect l="-7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89168" y="107523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68" y="1075236"/>
                <a:ext cx="605927" cy="5625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14934" y="107523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34" y="1075236"/>
                <a:ext cx="605927" cy="562508"/>
              </a:xfrm>
              <a:prstGeom prst="rect">
                <a:avLst/>
              </a:prstGeom>
              <a:blipFill rotWithShape="0">
                <a:blip r:embed="rId4"/>
                <a:stretch>
                  <a:fillRect l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569329" y="1356490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6" idx="1"/>
          </p:cNvCxnSpPr>
          <p:nvPr/>
        </p:nvCxnSpPr>
        <p:spPr>
          <a:xfrm>
            <a:off x="2995095" y="1356490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9759" y="94312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59" y="943120"/>
                <a:ext cx="6389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82311" y="94312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11" y="943120"/>
                <a:ext cx="63897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5534941" y="1297634"/>
            <a:ext cx="4357631" cy="24015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038963" y="1760256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63" y="1760256"/>
                <a:ext cx="605927" cy="562508"/>
              </a:xfrm>
              <a:prstGeom prst="rect">
                <a:avLst/>
              </a:prstGeom>
              <a:blipFill rotWithShape="0">
                <a:blip r:embed="rId7"/>
                <a:stretch>
                  <a:fillRect l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7464729" y="1760256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9" y="1760256"/>
                <a:ext cx="605927" cy="5625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890495" y="1760256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495" y="1760256"/>
                <a:ext cx="605927" cy="562508"/>
              </a:xfrm>
              <a:prstGeom prst="rect">
                <a:avLst/>
              </a:prstGeom>
              <a:blipFill rotWithShape="0">
                <a:blip r:embed="rId9"/>
                <a:stretch>
                  <a:fillRect l="-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22" idx="3"/>
            <a:endCxn id="23" idx="1"/>
          </p:cNvCxnSpPr>
          <p:nvPr/>
        </p:nvCxnSpPr>
        <p:spPr>
          <a:xfrm>
            <a:off x="6644890" y="2041510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3" idx="3"/>
            <a:endCxn id="24" idx="1"/>
          </p:cNvCxnSpPr>
          <p:nvPr/>
        </p:nvCxnSpPr>
        <p:spPr>
          <a:xfrm>
            <a:off x="8070656" y="2041510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35320" y="162814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20" y="1628140"/>
                <a:ext cx="6389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8157872" y="1628140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2" y="1628140"/>
                <a:ext cx="63897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038963" y="280697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63" y="2806976"/>
                <a:ext cx="605927" cy="562508"/>
              </a:xfrm>
              <a:prstGeom prst="rect">
                <a:avLst/>
              </a:prstGeom>
              <a:blipFill rotWithShape="0">
                <a:blip r:embed="rId12"/>
                <a:stretch>
                  <a:fillRect l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7464729" y="280697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9" y="2806976"/>
                <a:ext cx="605927" cy="5625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8890495" y="2806976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495" y="2806976"/>
                <a:ext cx="605927" cy="562508"/>
              </a:xfrm>
              <a:prstGeom prst="rect">
                <a:avLst/>
              </a:prstGeom>
              <a:blipFill rotWithShape="0">
                <a:blip r:embed="rId14"/>
                <a:stretch>
                  <a:fillRect l="-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stCxn id="22" idx="2"/>
            <a:endCxn id="29" idx="0"/>
          </p:cNvCxnSpPr>
          <p:nvPr/>
        </p:nvCxnSpPr>
        <p:spPr>
          <a:xfrm>
            <a:off x="6341927" y="2322764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3" idx="2"/>
            <a:endCxn id="30" idx="0"/>
          </p:cNvCxnSpPr>
          <p:nvPr/>
        </p:nvCxnSpPr>
        <p:spPr>
          <a:xfrm>
            <a:off x="7767693" y="2322764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2"/>
            <a:endCxn id="31" idx="0"/>
          </p:cNvCxnSpPr>
          <p:nvPr/>
        </p:nvCxnSpPr>
        <p:spPr>
          <a:xfrm>
            <a:off x="9193459" y="2322764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534942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42" y="2380204"/>
                <a:ext cx="638978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089927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27" y="2380204"/>
                <a:ext cx="638978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445460" y="23802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460" y="2380204"/>
                <a:ext cx="63897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1437355" y="3931319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55" y="3931319"/>
                <a:ext cx="605927" cy="562508"/>
              </a:xfrm>
              <a:prstGeom prst="rect">
                <a:avLst/>
              </a:prstGeom>
              <a:blipFill rotWithShape="0">
                <a:blip r:embed="rId18"/>
                <a:stretch>
                  <a:fillRect l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2863121" y="3931319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21" y="3931319"/>
                <a:ext cx="605927" cy="56250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4288887" y="3931319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7" y="3931319"/>
                <a:ext cx="605927" cy="562508"/>
              </a:xfrm>
              <a:prstGeom prst="rect">
                <a:avLst/>
              </a:prstGeom>
              <a:blipFill rotWithShape="0">
                <a:blip r:embed="rId20"/>
                <a:stretch>
                  <a:fillRect l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/>
          <p:cNvCxnSpPr>
            <a:stCxn id="48" idx="3"/>
            <a:endCxn id="49" idx="1"/>
          </p:cNvCxnSpPr>
          <p:nvPr/>
        </p:nvCxnSpPr>
        <p:spPr>
          <a:xfrm>
            <a:off x="2043282" y="4212573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9" idx="3"/>
            <a:endCxn id="50" idx="1"/>
          </p:cNvCxnSpPr>
          <p:nvPr/>
        </p:nvCxnSpPr>
        <p:spPr>
          <a:xfrm>
            <a:off x="3469048" y="4212573"/>
            <a:ext cx="819839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133712" y="3799203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12" y="3799203"/>
                <a:ext cx="638978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556264" y="3799203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64" y="3799203"/>
                <a:ext cx="638978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1437355" y="4978039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55" y="4978039"/>
                <a:ext cx="605927" cy="562508"/>
              </a:xfrm>
              <a:prstGeom prst="rect">
                <a:avLst/>
              </a:prstGeom>
              <a:blipFill rotWithShape="0">
                <a:blip r:embed="rId23"/>
                <a:stretch>
                  <a:fillRect l="-4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863121" y="4978039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21" y="4978039"/>
                <a:ext cx="605927" cy="56250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4288887" y="4978039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87" y="4978039"/>
                <a:ext cx="605927" cy="562508"/>
              </a:xfrm>
              <a:prstGeom prst="rect">
                <a:avLst/>
              </a:prstGeom>
              <a:blipFill rotWithShape="0">
                <a:blip r:embed="rId25"/>
                <a:stretch>
                  <a:fillRect l="-4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48" idx="2"/>
            <a:endCxn id="55" idx="0"/>
          </p:cNvCxnSpPr>
          <p:nvPr/>
        </p:nvCxnSpPr>
        <p:spPr>
          <a:xfrm>
            <a:off x="1740319" y="4493827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2"/>
            <a:endCxn id="56" idx="0"/>
          </p:cNvCxnSpPr>
          <p:nvPr/>
        </p:nvCxnSpPr>
        <p:spPr>
          <a:xfrm>
            <a:off x="3166085" y="4493827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0" idx="2"/>
            <a:endCxn id="57" idx="0"/>
          </p:cNvCxnSpPr>
          <p:nvPr/>
        </p:nvCxnSpPr>
        <p:spPr>
          <a:xfrm>
            <a:off x="4591851" y="4493827"/>
            <a:ext cx="0" cy="48421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933334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4" y="4551267"/>
                <a:ext cx="638978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488319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19" y="4551267"/>
                <a:ext cx="638978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843852" y="455126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52" y="4551267"/>
                <a:ext cx="638978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434142" y="2849513"/>
                <a:ext cx="605927" cy="562508"/>
              </a:xfrm>
              <a:prstGeom prst="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42" y="2849513"/>
                <a:ext cx="605927" cy="562508"/>
              </a:xfrm>
              <a:prstGeom prst="rect">
                <a:avLst/>
              </a:prstGeom>
              <a:blipFill rotWithShape="0">
                <a:blip r:embed="rId29"/>
                <a:stretch>
                  <a:fillRect l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2859908" y="2849513"/>
                <a:ext cx="605927" cy="562508"/>
              </a:xfrm>
              <a:prstGeom prst="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08" y="2849513"/>
                <a:ext cx="605927" cy="56250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>
              <a:xfrm>
                <a:off x="4285674" y="2849513"/>
                <a:ext cx="605927" cy="562508"/>
              </a:xfrm>
              <a:prstGeom prst="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74" y="2849513"/>
                <a:ext cx="605927" cy="562508"/>
              </a:xfrm>
              <a:prstGeom prst="rect">
                <a:avLst/>
              </a:prstGeom>
              <a:blipFill rotWithShape="0">
                <a:blip r:embed="rId31"/>
                <a:stretch>
                  <a:fillRect l="-4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單箭頭接點 66"/>
          <p:cNvCxnSpPr>
            <a:stCxn id="64" idx="2"/>
            <a:endCxn id="48" idx="0"/>
          </p:cNvCxnSpPr>
          <p:nvPr/>
        </p:nvCxnSpPr>
        <p:spPr>
          <a:xfrm>
            <a:off x="1737106" y="3412021"/>
            <a:ext cx="3213" cy="519298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65" idx="2"/>
            <a:endCxn id="49" idx="0"/>
          </p:cNvCxnSpPr>
          <p:nvPr/>
        </p:nvCxnSpPr>
        <p:spPr>
          <a:xfrm>
            <a:off x="3162872" y="3412021"/>
            <a:ext cx="3213" cy="519298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6" idx="2"/>
            <a:endCxn id="50" idx="0"/>
          </p:cNvCxnSpPr>
          <p:nvPr/>
        </p:nvCxnSpPr>
        <p:spPr>
          <a:xfrm>
            <a:off x="4588638" y="3412021"/>
            <a:ext cx="3213" cy="519298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933333" y="3503161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3" y="3503161"/>
                <a:ext cx="638978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488319" y="34870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19" y="3487004"/>
                <a:ext cx="638978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3852" y="3500977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52" y="3500977"/>
                <a:ext cx="638978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9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1498295" y="856332"/>
            <a:ext cx="6939592" cy="3267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666160" y="2129364"/>
            <a:ext cx="1375254" cy="914400"/>
          </a:xfrm>
          <a:prstGeom prst="rect">
            <a:avLst/>
          </a:prstGeom>
          <a:solidFill>
            <a:srgbClr val="FFECDA"/>
          </a:solidFill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1107" y="2132682"/>
            <a:ext cx="4212406" cy="914400"/>
          </a:xfrm>
          <a:prstGeom prst="rect">
            <a:avLst/>
          </a:prstGeom>
          <a:solidFill>
            <a:srgbClr val="FFECDA"/>
          </a:solidFill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278705" y="2305313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05" y="2305313"/>
                <a:ext cx="605927" cy="562508"/>
              </a:xfrm>
              <a:prstGeom prst="rect">
                <a:avLst/>
              </a:prstGeom>
              <a:blipFill rotWithShape="0">
                <a:blip r:embed="rId2"/>
                <a:stretch>
                  <a:fillRect l="-4762"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3898813" y="2306226"/>
                <a:ext cx="1252949" cy="562508"/>
              </a:xfrm>
              <a:prstGeom prst="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13" y="2306226"/>
                <a:ext cx="1252949" cy="5625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232184" y="994403"/>
                <a:ext cx="605927" cy="562508"/>
              </a:xfrm>
              <a:prstGeom prst="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84" y="994403"/>
                <a:ext cx="605927" cy="5625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2" idx="3"/>
            <a:endCxn id="33" idx="1"/>
          </p:cNvCxnSpPr>
          <p:nvPr/>
        </p:nvCxnSpPr>
        <p:spPr>
          <a:xfrm>
            <a:off x="2884632" y="2586567"/>
            <a:ext cx="1014181" cy="913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4" idx="2"/>
            <a:endCxn id="33" idx="0"/>
          </p:cNvCxnSpPr>
          <p:nvPr/>
        </p:nvCxnSpPr>
        <p:spPr>
          <a:xfrm flipH="1">
            <a:off x="4525288" y="1556911"/>
            <a:ext cx="9860" cy="749315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5623239" y="2306226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39" y="2306226"/>
                <a:ext cx="605927" cy="5625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stCxn id="33" idx="3"/>
            <a:endCxn id="55" idx="1"/>
          </p:cNvCxnSpPr>
          <p:nvPr/>
        </p:nvCxnSpPr>
        <p:spPr>
          <a:xfrm>
            <a:off x="5151762" y="2587480"/>
            <a:ext cx="471477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6700643" y="2306226"/>
                <a:ext cx="605927" cy="562508"/>
              </a:xfrm>
              <a:prstGeom prst="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43" y="2306226"/>
                <a:ext cx="605927" cy="5625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stCxn id="55" idx="3"/>
            <a:endCxn id="61" idx="1"/>
          </p:cNvCxnSpPr>
          <p:nvPr/>
        </p:nvCxnSpPr>
        <p:spPr>
          <a:xfrm>
            <a:off x="6229166" y="2587480"/>
            <a:ext cx="471477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>
              <a:xfrm>
                <a:off x="5084536" y="3501880"/>
                <a:ext cx="605927" cy="562508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36" y="3501880"/>
                <a:ext cx="605927" cy="5625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>
            <a:stCxn id="61" idx="3"/>
          </p:cNvCxnSpPr>
          <p:nvPr/>
        </p:nvCxnSpPr>
        <p:spPr>
          <a:xfrm flipV="1">
            <a:off x="7306570" y="2586567"/>
            <a:ext cx="888420" cy="913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cxnSpLocks noChangeAspect="1"/>
            <a:stCxn id="34" idx="3"/>
            <a:endCxn id="75" idx="0"/>
          </p:cNvCxnSpPr>
          <p:nvPr/>
        </p:nvCxnSpPr>
        <p:spPr>
          <a:xfrm>
            <a:off x="4838111" y="1275657"/>
            <a:ext cx="549389" cy="2226223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cxnSpLocks noChangeAspect="1"/>
            <a:stCxn id="32" idx="2"/>
            <a:endCxn id="75" idx="1"/>
          </p:cNvCxnSpPr>
          <p:nvPr/>
        </p:nvCxnSpPr>
        <p:spPr>
          <a:xfrm rot="16200000" flipH="1">
            <a:off x="3375446" y="2074043"/>
            <a:ext cx="915313" cy="2502867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字方塊 120"/>
              <p:cNvSpPr txBox="1"/>
              <p:nvPr/>
            </p:nvSpPr>
            <p:spPr>
              <a:xfrm>
                <a:off x="2979303" y="2228355"/>
                <a:ext cx="63897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03" y="2228355"/>
                <a:ext cx="63897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字方塊 123"/>
              <p:cNvSpPr txBox="1"/>
              <p:nvPr/>
            </p:nvSpPr>
            <p:spPr>
              <a:xfrm>
                <a:off x="3912695" y="1676578"/>
                <a:ext cx="63897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95" y="1676578"/>
                <a:ext cx="6389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字方塊 124"/>
              <p:cNvSpPr txBox="1"/>
              <p:nvPr/>
            </p:nvSpPr>
            <p:spPr>
              <a:xfrm>
                <a:off x="3024097" y="3328810"/>
                <a:ext cx="6389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97" y="3328810"/>
                <a:ext cx="6389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/>
              <p:cNvSpPr txBox="1"/>
              <p:nvPr/>
            </p:nvSpPr>
            <p:spPr>
              <a:xfrm>
                <a:off x="5374169" y="1491912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69" y="1491912"/>
                <a:ext cx="63897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肘形接點 127"/>
          <p:cNvCxnSpPr>
            <a:cxnSpLocks noChangeAspect="1"/>
            <a:stCxn id="75" idx="3"/>
            <a:endCxn id="61" idx="2"/>
          </p:cNvCxnSpPr>
          <p:nvPr/>
        </p:nvCxnSpPr>
        <p:spPr>
          <a:xfrm flipV="1">
            <a:off x="5690463" y="2868734"/>
            <a:ext cx="1313144" cy="914400"/>
          </a:xfrm>
          <a:prstGeom prst="bentConnector2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32" idx="1"/>
          </p:cNvCxnSpPr>
          <p:nvPr/>
        </p:nvCxnSpPr>
        <p:spPr>
          <a:xfrm>
            <a:off x="1807228" y="2586567"/>
            <a:ext cx="471477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371663" y="0"/>
            <a:ext cx="6029138" cy="3695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567518" y="355500"/>
                <a:ext cx="1533182" cy="452742"/>
              </a:xfrm>
              <a:prstGeom prst="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355500"/>
                <a:ext cx="1533182" cy="4527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555139" y="1648433"/>
                <a:ext cx="1533182" cy="459829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9" y="1648433"/>
                <a:ext cx="1533182" cy="4598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42753" y="1648434"/>
                <a:ext cx="1533182" cy="459829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3" y="1648434"/>
                <a:ext cx="1533182" cy="459829"/>
              </a:xfrm>
              <a:prstGeom prst="rect">
                <a:avLst/>
              </a:prstGeom>
              <a:blipFill rotWithShape="0">
                <a:blip r:embed="rId5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567518" y="1648433"/>
                <a:ext cx="1533182" cy="459829"/>
              </a:xfrm>
              <a:prstGeom prst="rect">
                <a:avLst/>
              </a:prstGeom>
              <a:solidFill>
                <a:srgbClr val="FFEC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1648433"/>
                <a:ext cx="1533182" cy="4598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32" idx="2"/>
            <a:endCxn id="37" idx="0"/>
          </p:cNvCxnSpPr>
          <p:nvPr/>
        </p:nvCxnSpPr>
        <p:spPr>
          <a:xfrm>
            <a:off x="3334109" y="808242"/>
            <a:ext cx="0" cy="840191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2567518" y="2948453"/>
                <a:ext cx="1533182" cy="452742"/>
              </a:xfrm>
              <a:prstGeom prst="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18" y="2948453"/>
                <a:ext cx="1533182" cy="4527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stCxn id="32" idx="2"/>
            <a:endCxn id="36" idx="0"/>
          </p:cNvCxnSpPr>
          <p:nvPr/>
        </p:nvCxnSpPr>
        <p:spPr>
          <a:xfrm flipH="1">
            <a:off x="1309344" y="808242"/>
            <a:ext cx="2024765" cy="84019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2" idx="2"/>
            <a:endCxn id="33" idx="0"/>
          </p:cNvCxnSpPr>
          <p:nvPr/>
        </p:nvCxnSpPr>
        <p:spPr>
          <a:xfrm>
            <a:off x="3334109" y="808242"/>
            <a:ext cx="1987621" cy="840191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6" idx="2"/>
          </p:cNvCxnSpPr>
          <p:nvPr/>
        </p:nvCxnSpPr>
        <p:spPr>
          <a:xfrm>
            <a:off x="1309344" y="2108263"/>
            <a:ext cx="2024765" cy="84019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37" idx="2"/>
          </p:cNvCxnSpPr>
          <p:nvPr/>
        </p:nvCxnSpPr>
        <p:spPr>
          <a:xfrm>
            <a:off x="3334109" y="2108262"/>
            <a:ext cx="0" cy="840191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3" idx="2"/>
          </p:cNvCxnSpPr>
          <p:nvPr/>
        </p:nvCxnSpPr>
        <p:spPr>
          <a:xfrm flipH="1">
            <a:off x="3334109" y="2108262"/>
            <a:ext cx="1987621" cy="840191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835125" y="1083404"/>
                <a:ext cx="6389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5" y="1083404"/>
                <a:ext cx="638978" cy="390748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695132" y="1083404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32" y="1083404"/>
                <a:ext cx="6389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002242" y="1084649"/>
                <a:ext cx="638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42" y="1084649"/>
                <a:ext cx="63897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209321" y="0"/>
            <a:ext cx="7689772" cy="3977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圓角矩形 107"/>
          <p:cNvSpPr/>
          <p:nvPr/>
        </p:nvSpPr>
        <p:spPr>
          <a:xfrm>
            <a:off x="2754217" y="165252"/>
            <a:ext cx="2622015" cy="3602515"/>
          </a:xfrm>
          <a:prstGeom prst="roundRect">
            <a:avLst/>
          </a:prstGeom>
          <a:solidFill>
            <a:srgbClr val="FFE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3098681" y="506563"/>
                <a:ext cx="1980000" cy="900000"/>
              </a:xfrm>
              <a:prstGeom prst="round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81" y="506563"/>
                <a:ext cx="1980000" cy="90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3098681" y="2725690"/>
                <a:ext cx="1980000" cy="900000"/>
              </a:xfrm>
              <a:prstGeom prst="roundRect">
                <a:avLst/>
              </a:prstGeom>
              <a:solidFill>
                <a:srgbClr val="FFECDA"/>
              </a:solidFill>
              <a:ln w="38100">
                <a:solidFill>
                  <a:srgbClr val="FFB6B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81" y="2725690"/>
                <a:ext cx="1980000" cy="900000"/>
              </a:xfrm>
              <a:prstGeom prst="roundRect">
                <a:avLst/>
              </a:prstGeom>
              <a:blipFill rotWithShape="0">
                <a:blip r:embed="rId3"/>
                <a:stretch>
                  <a:fillRect l="-906" r="-604"/>
                </a:stretch>
              </a:blipFill>
              <a:ln w="38100">
                <a:solidFill>
                  <a:srgbClr val="FFB6B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475195" y="506565"/>
                <a:ext cx="1980000" cy="900000"/>
              </a:xfrm>
              <a:prstGeom prst="round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5" y="506565"/>
                <a:ext cx="1980000" cy="900000"/>
              </a:xfrm>
              <a:prstGeom prst="roundRect">
                <a:avLst/>
              </a:prstGeom>
              <a:blipFill rotWithShape="0">
                <a:blip r:embed="rId4"/>
                <a:stretch>
                  <a:fillRect t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圓角矩形 7"/>
              <p:cNvSpPr/>
              <p:nvPr/>
            </p:nvSpPr>
            <p:spPr>
              <a:xfrm>
                <a:off x="5722167" y="506563"/>
                <a:ext cx="1980000" cy="900000"/>
              </a:xfrm>
              <a:prstGeom prst="roundRect">
                <a:avLst/>
              </a:prstGeom>
              <a:solidFill>
                <a:srgbClr val="A6D0E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Fake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167" y="506563"/>
                <a:ext cx="1980000" cy="900000"/>
              </a:xfrm>
              <a:prstGeom prst="roundRect">
                <a:avLst/>
              </a:prstGeom>
              <a:blipFill rotWithShape="0">
                <a:blip r:embed="rId5"/>
                <a:stretch>
                  <a:fillRect t="-1351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2455195" y="956563"/>
            <a:ext cx="643486" cy="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4" idx="3"/>
            <a:endCxn id="6" idx="1"/>
          </p:cNvCxnSpPr>
          <p:nvPr/>
        </p:nvCxnSpPr>
        <p:spPr>
          <a:xfrm>
            <a:off x="2455195" y="3175690"/>
            <a:ext cx="643486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8" idx="1"/>
          </p:cNvCxnSpPr>
          <p:nvPr/>
        </p:nvCxnSpPr>
        <p:spPr>
          <a:xfrm>
            <a:off x="5078681" y="956563"/>
            <a:ext cx="643486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圓角矩形 23"/>
              <p:cNvSpPr/>
              <p:nvPr/>
            </p:nvSpPr>
            <p:spPr>
              <a:xfrm>
                <a:off x="475195" y="2725690"/>
                <a:ext cx="1980000" cy="900000"/>
              </a:xfrm>
              <a:prstGeom prst="roundRect">
                <a:avLst/>
              </a:prstGeom>
              <a:solidFill>
                <a:srgbClr val="D4A5A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圓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5" y="2725690"/>
                <a:ext cx="1980000" cy="900000"/>
              </a:xfrm>
              <a:prstGeom prst="roundRect">
                <a:avLst/>
              </a:prstGeom>
              <a:blipFill rotWithShape="0">
                <a:blip r:embed="rId6"/>
                <a:stretch>
                  <a:fillRect t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stCxn id="6" idx="3"/>
            <a:endCxn id="43" idx="1"/>
          </p:cNvCxnSpPr>
          <p:nvPr/>
        </p:nvCxnSpPr>
        <p:spPr>
          <a:xfrm>
            <a:off x="5078681" y="3175690"/>
            <a:ext cx="643486" cy="0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5722167" y="2725690"/>
            <a:ext cx="1980000" cy="900000"/>
          </a:xfrm>
          <a:prstGeom prst="roundRect">
            <a:avLst/>
          </a:prstGeom>
          <a:solidFill>
            <a:srgbClr val="A6D0E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 ?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肘形接點 101"/>
          <p:cNvCxnSpPr>
            <a:stCxn id="8" idx="2"/>
            <a:endCxn id="6" idx="0"/>
          </p:cNvCxnSpPr>
          <p:nvPr/>
        </p:nvCxnSpPr>
        <p:spPr>
          <a:xfrm rot="5400000">
            <a:off x="4740861" y="754383"/>
            <a:ext cx="1319127" cy="2623486"/>
          </a:xfrm>
          <a:prstGeom prst="bentConnector3">
            <a:avLst>
              <a:gd name="adj1" fmla="val 50000"/>
            </a:avLst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5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165253" y="101960"/>
            <a:ext cx="11135017" cy="6420026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334767" y="202937"/>
            <a:ext cx="2520000" cy="720000"/>
          </a:xfrm>
          <a:prstGeom prst="roundRect">
            <a:avLst/>
          </a:prstGeom>
          <a:solidFill>
            <a:srgbClr val="DBD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>
            <a:stCxn id="4" idx="2"/>
            <a:endCxn id="53" idx="0"/>
          </p:cNvCxnSpPr>
          <p:nvPr/>
        </p:nvCxnSpPr>
        <p:spPr>
          <a:xfrm flipH="1">
            <a:off x="3057529" y="922937"/>
            <a:ext cx="2537238" cy="895614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2"/>
            <a:endCxn id="33" idx="0"/>
          </p:cNvCxnSpPr>
          <p:nvPr/>
        </p:nvCxnSpPr>
        <p:spPr>
          <a:xfrm>
            <a:off x="5594767" y="922937"/>
            <a:ext cx="2513215" cy="845294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31597" y="1048091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>
            <a:stCxn id="33" idx="2"/>
            <a:endCxn id="155" idx="1"/>
          </p:cNvCxnSpPr>
          <p:nvPr/>
        </p:nvCxnSpPr>
        <p:spPr>
          <a:xfrm>
            <a:off x="8107982" y="2488231"/>
            <a:ext cx="1700828" cy="1055158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3" idx="2"/>
            <a:endCxn id="84" idx="0"/>
          </p:cNvCxnSpPr>
          <p:nvPr/>
        </p:nvCxnSpPr>
        <p:spPr>
          <a:xfrm flipH="1">
            <a:off x="6436214" y="2488231"/>
            <a:ext cx="1671768" cy="1121562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84185" y="2823389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>
            <a:stCxn id="53" idx="2"/>
            <a:endCxn id="63" idx="0"/>
          </p:cNvCxnSpPr>
          <p:nvPr/>
        </p:nvCxnSpPr>
        <p:spPr>
          <a:xfrm flipH="1">
            <a:off x="1553477" y="1864270"/>
            <a:ext cx="1504052" cy="959119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3" idx="2"/>
            <a:endCxn id="71" idx="0"/>
          </p:cNvCxnSpPr>
          <p:nvPr/>
        </p:nvCxnSpPr>
        <p:spPr>
          <a:xfrm>
            <a:off x="3057529" y="1864270"/>
            <a:ext cx="1495230" cy="970588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43904" y="1818551"/>
            <a:ext cx="242724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6076" y="2000074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bias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34753" y="1973887"/>
            <a:ext cx="1479413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293477" y="2823389"/>
            <a:ext cx="2520000" cy="720000"/>
          </a:xfrm>
          <a:prstGeom prst="roundRect">
            <a:avLst/>
          </a:prstGeom>
          <a:solidFill>
            <a:srgbClr val="F9CF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model complex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3292759" y="2834858"/>
            <a:ext cx="2520000" cy="720000"/>
          </a:xfrm>
          <a:prstGeom prst="roundRect">
            <a:avLst/>
          </a:prstGeom>
          <a:solidFill>
            <a:srgbClr val="F9CF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another 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3997" y="3609793"/>
            <a:ext cx="644434" cy="61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/>
          <p:cNvCxnSpPr>
            <a:stCxn id="84" idx="2"/>
            <a:endCxn id="131" idx="0"/>
          </p:cNvCxnSpPr>
          <p:nvPr/>
        </p:nvCxnSpPr>
        <p:spPr>
          <a:xfrm flipH="1">
            <a:off x="4198033" y="3671564"/>
            <a:ext cx="2238181" cy="1405313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84" idx="2"/>
            <a:endCxn id="151" idx="0"/>
          </p:cNvCxnSpPr>
          <p:nvPr/>
        </p:nvCxnSpPr>
        <p:spPr>
          <a:xfrm>
            <a:off x="6436214" y="3671564"/>
            <a:ext cx="2230303" cy="1405313"/>
          </a:xfrm>
          <a:prstGeom prst="straightConnector1">
            <a:avLst/>
          </a:prstGeom>
          <a:ln w="38100">
            <a:solidFill>
              <a:srgbClr val="3448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745675" y="3868285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794342" y="3872875"/>
            <a:ext cx="1332411" cy="546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2578033" y="5076877"/>
            <a:ext cx="3240000" cy="1080000"/>
          </a:xfrm>
          <a:prstGeom prst="roundRect">
            <a:avLst/>
          </a:prstGeom>
          <a:solidFill>
            <a:srgbClr val="F9CF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model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肘形接點 144"/>
          <p:cNvCxnSpPr>
            <a:stCxn id="63" idx="2"/>
            <a:endCxn id="131" idx="1"/>
          </p:cNvCxnSpPr>
          <p:nvPr/>
        </p:nvCxnSpPr>
        <p:spPr>
          <a:xfrm rot="16200000" flipH="1">
            <a:off x="1029011" y="4067855"/>
            <a:ext cx="2073488" cy="1024556"/>
          </a:xfrm>
          <a:prstGeom prst="bentConnector2">
            <a:avLst/>
          </a:prstGeom>
          <a:ln w="38100">
            <a:solidFill>
              <a:srgbClr val="344857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509840" y="4466534"/>
            <a:ext cx="1958838" cy="470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alidation data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圓角矩形 150"/>
          <p:cNvSpPr/>
          <p:nvPr/>
        </p:nvSpPr>
        <p:spPr>
          <a:xfrm>
            <a:off x="7046517" y="5076877"/>
            <a:ext cx="3240000" cy="1080000"/>
          </a:xfrm>
          <a:prstGeom prst="roundRect">
            <a:avLst/>
          </a:prstGeom>
          <a:solidFill>
            <a:srgbClr val="F9CF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distributions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10" y="2852068"/>
            <a:ext cx="1491460" cy="1382641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6847982" y="1768231"/>
            <a:ext cx="2520000" cy="720000"/>
          </a:xfrm>
          <a:prstGeom prst="roundRect">
            <a:avLst/>
          </a:prstGeom>
          <a:solidFill>
            <a:srgbClr val="DBD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57528" y="1048091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</a:t>
            </a:r>
            <a:endParaRPr lang="zh-TW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47731" y="2823388"/>
            <a:ext cx="977882" cy="41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0" y="218961"/>
            <a:ext cx="2542857" cy="2457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71" y="228484"/>
            <a:ext cx="2476190" cy="243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75" y="218960"/>
            <a:ext cx="2542857" cy="24476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188" y="228484"/>
            <a:ext cx="2504762" cy="24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62" y="3071689"/>
            <a:ext cx="2638095" cy="26095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8023" y="3157404"/>
            <a:ext cx="2514286" cy="25238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475" y="3176451"/>
            <a:ext cx="2542857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83</Words>
  <Application>Microsoft Office PowerPoint</Application>
  <PresentationFormat>寬螢幕</PresentationFormat>
  <Paragraphs>83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aeio6646</dc:creator>
  <cp:lastModifiedBy>aeio6646</cp:lastModifiedBy>
  <cp:revision>108</cp:revision>
  <dcterms:created xsi:type="dcterms:W3CDTF">2021-10-05T12:43:51Z</dcterms:created>
  <dcterms:modified xsi:type="dcterms:W3CDTF">2021-10-13T19:59:03Z</dcterms:modified>
</cp:coreProperties>
</file>