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4"/>
  </p:notes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83014" autoAdjust="0"/>
  </p:normalViewPr>
  <p:slideViewPr>
    <p:cSldViewPr snapToGrid="0">
      <p:cViewPr varScale="1">
        <p:scale>
          <a:sx n="71" d="100"/>
          <a:sy n="71" d="100"/>
        </p:scale>
        <p:origin x="1140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018386-B216-4E32-A5AE-67748B6B33DA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EBA59C-E230-4A09-96A1-185DBB0C9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211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* Describe the exploration and cleanup process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* Discuss insights you had while exploring the data that you didn't anticipate</a:t>
            </a:r>
            <a:b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* Discuss any problems that arose after exploring the data, and how you resolved them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EBA59C-E230-4A09-96A1-185DBB0C96F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7200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spc="3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40F41-DD51-426A-8848-3E9D2BA9BC6E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F10CB-9C3F-4C25-AD5D-E0226A963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0388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40F41-DD51-426A-8848-3E9D2BA9BC6E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F10CB-9C3F-4C25-AD5D-E0226A9631C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47135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40F41-DD51-426A-8848-3E9D2BA9BC6E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F10CB-9C3F-4C25-AD5D-E0226A9631C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93518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40F41-DD51-426A-8848-3E9D2BA9BC6E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F10CB-9C3F-4C25-AD5D-E0226A9631C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40446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 spc="3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40F41-DD51-426A-8848-3E9D2BA9BC6E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F10CB-9C3F-4C25-AD5D-E0226A9631C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81722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40F41-DD51-426A-8848-3E9D2BA9BC6E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F10CB-9C3F-4C25-AD5D-E0226A9631C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73847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40F41-DD51-426A-8848-3E9D2BA9BC6E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F10CB-9C3F-4C25-AD5D-E0226A9631C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59709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40F41-DD51-426A-8848-3E9D2BA9BC6E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F10CB-9C3F-4C25-AD5D-E0226A9631C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41043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40F41-DD51-426A-8848-3E9D2BA9BC6E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F10CB-9C3F-4C25-AD5D-E0226A9631C1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22209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2800" b="1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40F41-DD51-426A-8848-3E9D2BA9BC6E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F10CB-9C3F-4C25-AD5D-E0226A963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380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40F41-DD51-426A-8848-3E9D2BA9BC6E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F10CB-9C3F-4C25-AD5D-E0226A963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445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294198"/>
            <a:ext cx="9692640" cy="1397124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47E40F41-DD51-426A-8848-3E9D2BA9BC6E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fld id="{F04F10CB-9C3F-4C25-AD5D-E0226A963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878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spc="-5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000" kern="1200" spc="1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crdatatool.gov/Search/Crime/Local/OneYearofDataLarge.cfm" TargetMode="External"/><Relationship Id="rId2" Type="http://schemas.openxmlformats.org/officeDocument/2006/relationships/hyperlink" Target="https://www.walkscore.com/professional/api.php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5EEE5-66D2-442B-B8FB-AF9B1EAB7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FCB076-E415-4BDC-BB82-88B2167DCC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Age, Income, and Population data pulled from US Census 5yr ACS (American Community Survey) API</a:t>
            </a:r>
          </a:p>
          <a:p>
            <a:r>
              <a:rPr lang="en-US" dirty="0"/>
              <a:t>Population Density pulled form US Census Population Estimate and Projection API</a:t>
            </a:r>
          </a:p>
          <a:p>
            <a:r>
              <a:rPr lang="en-US" dirty="0"/>
              <a:t>Walk Score Professional (</a:t>
            </a:r>
            <a:r>
              <a:rPr lang="en-US" dirty="0">
                <a:hlinkClick r:id="rId2"/>
              </a:rPr>
              <a:t>https://www.walkscore.com/professional/api.php</a:t>
            </a:r>
            <a:r>
              <a:rPr lang="en-US" dirty="0"/>
              <a:t>)</a:t>
            </a:r>
          </a:p>
          <a:p>
            <a:pPr fontAlgn="base"/>
            <a:r>
              <a:rPr lang="en-US" dirty="0"/>
              <a:t>FBI Crime data: </a:t>
            </a:r>
            <a:r>
              <a:rPr lang="en-US" u="sng" dirty="0">
                <a:hlinkClick r:id="rId3"/>
              </a:rPr>
              <a:t>https://www.ucrdatatool.gov/Search/Crime/Local/OneYearofDataLarge.cfm</a:t>
            </a:r>
            <a:endParaRPr lang="en-US" dirty="0"/>
          </a:p>
          <a:p>
            <a:pPr lvl="1" fontAlgn="base"/>
            <a:r>
              <a:rPr lang="en-US" dirty="0"/>
              <a:t>Filters:</a:t>
            </a:r>
          </a:p>
          <a:p>
            <a:pPr lvl="2" fontAlgn="base"/>
            <a:r>
              <a:rPr lang="en-US" dirty="0"/>
              <a:t>Population Group: All</a:t>
            </a:r>
          </a:p>
          <a:p>
            <a:pPr lvl="2" fontAlgn="base"/>
            <a:r>
              <a:rPr lang="en-US" dirty="0"/>
              <a:t>Agencies: All from VA</a:t>
            </a:r>
          </a:p>
          <a:p>
            <a:pPr lvl="2" fontAlgn="base"/>
            <a:r>
              <a:rPr lang="en-US" dirty="0"/>
              <a:t>Variable Groups: All, although we only ended up using violent crime total and property crime total.</a:t>
            </a:r>
          </a:p>
          <a:p>
            <a:pPr lvl="2" fontAlgn="base"/>
            <a:r>
              <a:rPr lang="en-US" dirty="0"/>
              <a:t>Year: 2014 (most recent year available)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702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E6D68FEE-4B34-4BE8-BD04-E96D0EDB0F2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28" t="9085" r="8770"/>
          <a:stretch/>
        </p:blipFill>
        <p:spPr>
          <a:xfrm>
            <a:off x="4953897" y="139212"/>
            <a:ext cx="5744583" cy="669978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D0530D2-15C0-4256-B566-94BD10AD4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31" y="640080"/>
            <a:ext cx="3690425" cy="1325562"/>
          </a:xfrm>
        </p:spPr>
        <p:txBody>
          <a:bodyPr>
            <a:normAutofit/>
          </a:bodyPr>
          <a:lstStyle/>
          <a:p>
            <a:r>
              <a:rPr lang="en-US" sz="3200"/>
              <a:t>Methodology &amp;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7E77C-8B4C-4AF2-8112-69E917A4CC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31" y="1936955"/>
            <a:ext cx="4310066" cy="4243182"/>
          </a:xfrm>
        </p:spPr>
        <p:txBody>
          <a:bodyPr>
            <a:normAutofit/>
          </a:bodyPr>
          <a:lstStyle/>
          <a:p>
            <a:r>
              <a:rPr lang="en-US" sz="1600" dirty="0"/>
              <a:t>Simple data approach</a:t>
            </a:r>
          </a:p>
          <a:p>
            <a:pPr lvl="1"/>
            <a:r>
              <a:rPr lang="en-US" sz="1400" dirty="0"/>
              <a:t>Execute three API data pulls</a:t>
            </a:r>
          </a:p>
          <a:p>
            <a:pPr lvl="1"/>
            <a:r>
              <a:rPr lang="en-US" sz="1400" dirty="0"/>
              <a:t>Join data together in </a:t>
            </a:r>
            <a:r>
              <a:rPr lang="en-US" sz="1400" dirty="0" err="1"/>
              <a:t>Jupyter</a:t>
            </a:r>
            <a:r>
              <a:rPr lang="en-US" sz="1400" dirty="0"/>
              <a:t> Notebook</a:t>
            </a:r>
          </a:p>
          <a:p>
            <a:pPr lvl="1"/>
            <a:r>
              <a:rPr lang="en-US" sz="1400" dirty="0"/>
              <a:t>Visualize scatterplots and run statistical tests </a:t>
            </a:r>
          </a:p>
          <a:p>
            <a:r>
              <a:rPr lang="en-US" sz="1600" dirty="0"/>
              <a:t>Issues</a:t>
            </a:r>
          </a:p>
          <a:p>
            <a:pPr lvl="1"/>
            <a:r>
              <a:rPr lang="en-US" sz="1400" dirty="0"/>
              <a:t>Overwhelming amount of Census data</a:t>
            </a:r>
          </a:p>
          <a:p>
            <a:pPr lvl="1"/>
            <a:r>
              <a:rPr lang="en-US" sz="1400" dirty="0"/>
              <a:t>Granularity </a:t>
            </a:r>
          </a:p>
          <a:p>
            <a:r>
              <a:rPr lang="en-US" sz="1600" dirty="0"/>
              <a:t>Solutions </a:t>
            </a:r>
          </a:p>
          <a:p>
            <a:pPr lvl="1"/>
            <a:r>
              <a:rPr lang="en-US" sz="1400" dirty="0"/>
              <a:t>Perseverance</a:t>
            </a:r>
          </a:p>
          <a:p>
            <a:pPr lvl="1"/>
            <a:r>
              <a:rPr lang="en-US" sz="1400" dirty="0"/>
              <a:t>Random selection of 100 latitude and longitude from city and county maps to produce city/county averages </a:t>
            </a:r>
          </a:p>
          <a:p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725339577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7B713C7F-58B7-4AE9-B361-B13EB9EC4C0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98</TotalTime>
  <Words>161</Words>
  <Application>Microsoft Office PowerPoint</Application>
  <PresentationFormat>Widescreen</PresentationFormat>
  <Paragraphs>24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Century Schoolbook</vt:lpstr>
      <vt:lpstr>Wingdings 2</vt:lpstr>
      <vt:lpstr>View</vt:lpstr>
      <vt:lpstr>Data Sources</vt:lpstr>
      <vt:lpstr>Methodology &amp; Process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Sources</dc:title>
  <dc:creator>Ironbeard 61</dc:creator>
  <cp:lastModifiedBy>Ironbeard 61</cp:lastModifiedBy>
  <cp:revision>10</cp:revision>
  <dcterms:created xsi:type="dcterms:W3CDTF">2018-01-03T23:44:25Z</dcterms:created>
  <dcterms:modified xsi:type="dcterms:W3CDTF">2018-01-04T01:23:24Z</dcterms:modified>
</cp:coreProperties>
</file>