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s/slide20.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Layouts/slideLayout21.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1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3.xml" ContentType="application/vnd.openxmlformats-officedocument.presentationml.slideLayout+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9.xml" ContentType="application/vnd.openxmlformats-officedocument.presentationml.notesSlide+xml"/>
  <Override PartName="/ppt/slideLayouts/slideLayout20.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6.xml" ContentType="application/vnd.openxmlformats-officedocument.presentationml.slideLayout+xml"/>
  <Override PartName="/ppt/slideLayouts/slideLayout13.xml" ContentType="application/vnd.openxmlformats-officedocument.presentationml.slideLayout+xml"/>
  <Override PartName="/ppt/slideLayouts/slideLayout55.xml" ContentType="application/vnd.openxmlformats-officedocument.presentationml.slideLayout+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media/image12.jpg" ContentType="image/jpeg"/>
  <Override PartName="/ppt/media/image13.jpg" ContentType="image/jpeg"/>
  <Override PartName="/ppt/theme/theme4.xml" ContentType="application/vnd.openxmlformats-officedocument.theme+xml"/>
  <Override PartName="/ppt/theme/theme5.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84" r:id="rId2"/>
    <p:sldMasterId id="2147483702" r:id="rId3"/>
  </p:sldMasterIdLst>
  <p:notesMasterIdLst>
    <p:notesMasterId r:id="rId24"/>
  </p:notesMasterIdLst>
  <p:handoutMasterIdLst>
    <p:handoutMasterId r:id="rId25"/>
  </p:handoutMasterIdLst>
  <p:sldIdLst>
    <p:sldId id="296" r:id="rId4"/>
    <p:sldId id="304" r:id="rId5"/>
    <p:sldId id="287" r:id="rId6"/>
    <p:sldId id="290" r:id="rId7"/>
    <p:sldId id="338" r:id="rId8"/>
    <p:sldId id="339" r:id="rId9"/>
    <p:sldId id="340" r:id="rId10"/>
    <p:sldId id="319" r:id="rId11"/>
    <p:sldId id="341" r:id="rId12"/>
    <p:sldId id="346" r:id="rId13"/>
    <p:sldId id="342" r:id="rId14"/>
    <p:sldId id="344" r:id="rId15"/>
    <p:sldId id="345" r:id="rId16"/>
    <p:sldId id="347" r:id="rId17"/>
    <p:sldId id="348" r:id="rId18"/>
    <p:sldId id="351" r:id="rId19"/>
    <p:sldId id="343" r:id="rId20"/>
    <p:sldId id="349" r:id="rId21"/>
    <p:sldId id="350" r:id="rId22"/>
    <p:sldId id="295" r:id="rId23"/>
  </p:sldIdLst>
  <p:sldSz cx="9144000" cy="6858000" type="screen4x3"/>
  <p:notesSz cx="9931400" cy="6794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384" autoAdjust="0"/>
  </p:normalViewPr>
  <p:slideViewPr>
    <p:cSldViewPr>
      <p:cViewPr varScale="1">
        <p:scale>
          <a:sx n="84" d="100"/>
          <a:sy n="84" d="100"/>
        </p:scale>
        <p:origin x="239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32" Type="http://schemas.openxmlformats.org/officeDocument/2006/relationships/customXml" Target="../customXml/item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customXml" Target="../customXml/item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 Id="rId30"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3607" cy="34129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626070" y="0"/>
            <a:ext cx="4303607" cy="341298"/>
          </a:xfrm>
          <a:prstGeom prst="rect">
            <a:avLst/>
          </a:prstGeom>
        </p:spPr>
        <p:txBody>
          <a:bodyPr vert="horz" lIns="91440" tIns="45720" rIns="91440" bIns="45720" rtlCol="0"/>
          <a:lstStyle>
            <a:lvl1pPr algn="r">
              <a:defRPr sz="1200"/>
            </a:lvl1pPr>
          </a:lstStyle>
          <a:p>
            <a:fld id="{BBFBDC50-7851-4A9C-833C-346DF49F0C0C}" type="datetimeFigureOut">
              <a:rPr lang="en-GB" smtClean="0"/>
              <a:t>10/11/2020</a:t>
            </a:fld>
            <a:endParaRPr lang="en-GB"/>
          </a:p>
        </p:txBody>
      </p:sp>
      <p:sp>
        <p:nvSpPr>
          <p:cNvPr id="4" name="Footer Placeholder 3"/>
          <p:cNvSpPr>
            <a:spLocks noGrp="1"/>
          </p:cNvSpPr>
          <p:nvPr>
            <p:ph type="ftr" sz="quarter" idx="2"/>
          </p:nvPr>
        </p:nvSpPr>
        <p:spPr>
          <a:xfrm>
            <a:off x="0" y="6453203"/>
            <a:ext cx="4303607" cy="34129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626070" y="6453203"/>
            <a:ext cx="4303607" cy="341297"/>
          </a:xfrm>
          <a:prstGeom prst="rect">
            <a:avLst/>
          </a:prstGeom>
        </p:spPr>
        <p:txBody>
          <a:bodyPr vert="horz" lIns="91440" tIns="45720" rIns="91440" bIns="45720" rtlCol="0" anchor="b"/>
          <a:lstStyle>
            <a:lvl1pPr algn="r">
              <a:defRPr sz="1200"/>
            </a:lvl1pPr>
          </a:lstStyle>
          <a:p>
            <a:fld id="{496D2688-315C-4A1B-94B2-DAB7E3767AF4}" type="slidenum">
              <a:rPr lang="en-GB" smtClean="0"/>
              <a:t>‹#›</a:t>
            </a:fld>
            <a:endParaRPr lang="en-GB"/>
          </a:p>
        </p:txBody>
      </p:sp>
    </p:spTree>
    <p:extLst>
      <p:ext uri="{BB962C8B-B14F-4D97-AF65-F5344CB8AC3E}">
        <p14:creationId xmlns:p14="http://schemas.microsoft.com/office/powerpoint/2010/main" val="1870810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1749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744855" y="4303183"/>
            <a:ext cx="5958840" cy="4076700"/>
          </a:xfrm>
          <a:prstGeom prst="rect">
            <a:avLst/>
          </a:prstGeom>
        </p:spPr>
        <p:txBody>
          <a:bodyPr>
            <a:normAutofit/>
          </a:bodyPr>
          <a:lstStyle/>
          <a:p>
            <a:endParaRPr dirty="0"/>
          </a:p>
        </p:txBody>
      </p:sp>
    </p:spTree>
    <p:extLst>
      <p:ext uri="{BB962C8B-B14F-4D97-AF65-F5344CB8AC3E}">
        <p14:creationId xmlns:p14="http://schemas.microsoft.com/office/powerpoint/2010/main" val="2042646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6938" y="849313"/>
            <a:ext cx="3057525" cy="2293937"/>
          </a:xfrm>
          <a:prstGeom prst="rect">
            <a:avLst/>
          </a:prstGeom>
          <a:noFill/>
          <a:ln w="12700">
            <a:solidFill>
              <a:prstClr val="black"/>
            </a:solidFill>
          </a:ln>
        </p:spPr>
      </p:sp>
      <p:sp>
        <p:nvSpPr>
          <p:cNvPr id="3" name="Notes Placeholder 2"/>
          <p:cNvSpPr>
            <a:spLocks noGrp="1"/>
          </p:cNvSpPr>
          <p:nvPr>
            <p:ph type="body" idx="1"/>
          </p:nvPr>
        </p:nvSpPr>
        <p:spPr>
          <a:xfrm>
            <a:off x="993775" y="3270250"/>
            <a:ext cx="7943850" cy="2674938"/>
          </a:xfrm>
          <a:prstGeom prst="rect">
            <a:avLst/>
          </a:prstGeom>
        </p:spPr>
        <p:txBody>
          <a:bodyPr/>
          <a:lstStyle/>
          <a:p>
            <a:r>
              <a:rPr lang="en-GB" dirty="0" smtClean="0"/>
              <a:t>Each cover letter needs to be carefully tailored – if you write it and then you can just substitute the name of any company – its not tailored</a:t>
            </a:r>
            <a:r>
              <a:rPr lang="en-GB" baseline="0" dirty="0" smtClean="0"/>
              <a:t> enough</a:t>
            </a:r>
          </a:p>
          <a:p>
            <a:r>
              <a:rPr lang="en-GB" baseline="0" dirty="0" smtClean="0"/>
              <a:t>Generally there will be some repetition – but don’t just cut and paste from your CV. Also don’t include experience or work  in your cover letter that aren’t on your CV. </a:t>
            </a:r>
          </a:p>
          <a:p>
            <a:r>
              <a:rPr lang="en-GB" baseline="0" dirty="0" smtClean="0"/>
              <a:t>You should have the list of verbs already</a:t>
            </a:r>
          </a:p>
          <a:p>
            <a:r>
              <a:rPr lang="en-GB" baseline="0" dirty="0" smtClean="0"/>
              <a:t>Be careful – these three examples are genuine examples – and because they are real words they don’t show up when you use the spell checker. </a:t>
            </a:r>
            <a:endParaRPr lang="en-GB" dirty="0"/>
          </a:p>
        </p:txBody>
      </p:sp>
    </p:spTree>
    <p:extLst>
      <p:ext uri="{BB962C8B-B14F-4D97-AF65-F5344CB8AC3E}">
        <p14:creationId xmlns:p14="http://schemas.microsoft.com/office/powerpoint/2010/main" val="1207900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744855" y="4303183"/>
            <a:ext cx="5958840" cy="4076700"/>
          </a:xfrm>
          <a:prstGeom prst="rect">
            <a:avLst/>
          </a:prstGeom>
        </p:spPr>
        <p:txBody>
          <a:bodyPr>
            <a:normAutofit/>
          </a:bodyPr>
          <a:lstStyle/>
          <a:p>
            <a:endParaRPr dirty="0"/>
          </a:p>
        </p:txBody>
      </p:sp>
    </p:spTree>
    <p:extLst>
      <p:ext uri="{BB962C8B-B14F-4D97-AF65-F5344CB8AC3E}">
        <p14:creationId xmlns:p14="http://schemas.microsoft.com/office/powerpoint/2010/main" val="3052720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a:prstGeom prst="rect">
            <a:avLst/>
          </a:prstGeom>
        </p:spPr>
      </p:sp>
      <p:sp>
        <p:nvSpPr>
          <p:cNvPr id="3" name="Notes Placeholder 2"/>
          <p:cNvSpPr>
            <a:spLocks noGrp="1"/>
          </p:cNvSpPr>
          <p:nvPr>
            <p:ph type="body" idx="1"/>
          </p:nvPr>
        </p:nvSpPr>
        <p:spPr>
          <a:xfrm>
            <a:off x="679768" y="4715153"/>
            <a:ext cx="5438140" cy="4466987"/>
          </a:xfrm>
          <a:prstGeom prst="rect">
            <a:avLst/>
          </a:prstGeom>
        </p:spPr>
        <p:txBody>
          <a:bodyPr/>
          <a:lstStyle/>
          <a:p>
            <a:pPr eaLnBrk="1" hangingPunct="1"/>
            <a:r>
              <a:rPr lang="en-GB" b="1" dirty="0" smtClean="0"/>
              <a:t>Bring up slide and do not hit any buttons instead ask them to type their ideas into the chat – go through each heading in turn &amp; hit enter to bring up the answer.</a:t>
            </a:r>
          </a:p>
          <a:p>
            <a:pPr eaLnBrk="1" hangingPunct="1"/>
            <a:endParaRPr lang="en-GB" b="1" dirty="0" smtClean="0"/>
          </a:p>
          <a:p>
            <a:pPr eaLnBrk="1" hangingPunct="1"/>
            <a:r>
              <a:rPr lang="en-GB" b="1" dirty="0" smtClean="0"/>
              <a:t>CV</a:t>
            </a:r>
            <a:r>
              <a:rPr lang="en-GB" dirty="0" smtClean="0"/>
              <a:t> </a:t>
            </a:r>
            <a:r>
              <a:rPr lang="en-GB" dirty="0"/>
              <a:t>– Presents the facts</a:t>
            </a:r>
          </a:p>
          <a:p>
            <a:pPr eaLnBrk="1" hangingPunct="1">
              <a:buFontTx/>
              <a:buNone/>
            </a:pPr>
            <a:endParaRPr lang="en-GB" dirty="0"/>
          </a:p>
          <a:p>
            <a:pPr eaLnBrk="1" hangingPunct="1"/>
            <a:r>
              <a:rPr lang="en-GB" b="1" dirty="0"/>
              <a:t>Cover Letter </a:t>
            </a:r>
            <a:r>
              <a:rPr lang="en-GB" dirty="0"/>
              <a:t>– Draws in the links between your skills and experiences and the specific company and role for which you’re applying. Contains: motivation for job, motivation for organisation, which job applying for, how your skills match the job spec</a:t>
            </a:r>
          </a:p>
          <a:p>
            <a:endParaRPr lang="en-GB" dirty="0"/>
          </a:p>
          <a:p>
            <a:r>
              <a:rPr lang="en-GB" dirty="0"/>
              <a:t>Exercise – what goes where?</a:t>
            </a:r>
          </a:p>
        </p:txBody>
      </p:sp>
      <p:sp>
        <p:nvSpPr>
          <p:cNvPr id="4" name="Slide Number Placeholder 3"/>
          <p:cNvSpPr>
            <a:spLocks noGrp="1"/>
          </p:cNvSpPr>
          <p:nvPr>
            <p:ph type="sldNum" sz="quarter" idx="10"/>
          </p:nvPr>
        </p:nvSpPr>
        <p:spPr>
          <a:xfrm>
            <a:off x="3850444" y="9428583"/>
            <a:ext cx="2945659" cy="496332"/>
          </a:xfrm>
          <a:prstGeom prst="rect">
            <a:avLst/>
          </a:prstGeom>
        </p:spPr>
        <p:txBody>
          <a:bodyPr/>
          <a:lstStyle/>
          <a:p>
            <a:fld id="{D080ACEF-038B-C84F-B8C5-91258E241761}" type="slidenum">
              <a:rPr lang="en-GB" smtClean="0"/>
              <a:t>8</a:t>
            </a:fld>
            <a:endParaRPr lang="en-GB"/>
          </a:p>
        </p:txBody>
      </p:sp>
    </p:spTree>
    <p:extLst>
      <p:ext uri="{BB962C8B-B14F-4D97-AF65-F5344CB8AC3E}">
        <p14:creationId xmlns:p14="http://schemas.microsoft.com/office/powerpoint/2010/main" val="3086467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6938" y="849313"/>
            <a:ext cx="3057525" cy="2293937"/>
          </a:xfrm>
          <a:prstGeom prst="rect">
            <a:avLst/>
          </a:prstGeom>
          <a:noFill/>
          <a:ln w="12700">
            <a:solidFill>
              <a:prstClr val="black"/>
            </a:solidFill>
          </a:ln>
        </p:spPr>
      </p:sp>
      <p:sp>
        <p:nvSpPr>
          <p:cNvPr id="3" name="Notes Placeholder 2"/>
          <p:cNvSpPr>
            <a:spLocks noGrp="1"/>
          </p:cNvSpPr>
          <p:nvPr>
            <p:ph type="body" idx="1"/>
          </p:nvPr>
        </p:nvSpPr>
        <p:spPr>
          <a:xfrm>
            <a:off x="993775" y="3270250"/>
            <a:ext cx="7943850" cy="2674938"/>
          </a:xfrm>
          <a:prstGeom prst="rect">
            <a:avLst/>
          </a:prstGeom>
        </p:spPr>
        <p:txBody>
          <a:bodyPr/>
          <a:lstStyle/>
          <a:p>
            <a:r>
              <a:rPr lang="en-GB" dirty="0" smtClean="0"/>
              <a:t>Click and talk through each section </a:t>
            </a:r>
          </a:p>
          <a:p>
            <a:r>
              <a:rPr lang="en-GB" dirty="0" smtClean="0"/>
              <a:t>Lets break each of these sections</a:t>
            </a:r>
            <a:r>
              <a:rPr lang="en-GB" baseline="0" dirty="0" smtClean="0"/>
              <a:t> down and go through them in a little more detail.</a:t>
            </a:r>
            <a:endParaRPr lang="en-GB" dirty="0"/>
          </a:p>
        </p:txBody>
      </p:sp>
    </p:spTree>
    <p:extLst>
      <p:ext uri="{BB962C8B-B14F-4D97-AF65-F5344CB8AC3E}">
        <p14:creationId xmlns:p14="http://schemas.microsoft.com/office/powerpoint/2010/main" val="3248279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6938" y="849313"/>
            <a:ext cx="3057525" cy="2293937"/>
          </a:xfrm>
          <a:prstGeom prst="rect">
            <a:avLst/>
          </a:prstGeom>
          <a:noFill/>
          <a:ln w="12700">
            <a:solidFill>
              <a:prstClr val="black"/>
            </a:solidFill>
          </a:ln>
        </p:spPr>
      </p:sp>
      <p:sp>
        <p:nvSpPr>
          <p:cNvPr id="3" name="Notes Placeholder 2"/>
          <p:cNvSpPr>
            <a:spLocks noGrp="1"/>
          </p:cNvSpPr>
          <p:nvPr>
            <p:ph type="body" idx="1"/>
          </p:nvPr>
        </p:nvSpPr>
        <p:spPr>
          <a:xfrm>
            <a:off x="993775" y="3270250"/>
            <a:ext cx="7943850" cy="2674938"/>
          </a:xfrm>
          <a:prstGeom prst="rect">
            <a:avLst/>
          </a:prstGeom>
        </p:spPr>
        <p:txBody>
          <a:bodyPr/>
          <a:lstStyle/>
          <a:p>
            <a:r>
              <a:rPr lang="en-GB" dirty="0" smtClean="0"/>
              <a:t>Start</a:t>
            </a:r>
            <a:r>
              <a:rPr lang="en-GB" baseline="0" dirty="0" smtClean="0"/>
              <a:t> with a formal greeting</a:t>
            </a:r>
          </a:p>
          <a:p>
            <a:r>
              <a:rPr lang="en-GB" baseline="0" dirty="0" smtClean="0"/>
              <a:t>Preferably write to a person – if they specify</a:t>
            </a:r>
          </a:p>
          <a:p>
            <a:r>
              <a:rPr lang="en-GB" baseline="0" dirty="0" smtClean="0"/>
              <a:t>If not Dear Sir / Madam </a:t>
            </a:r>
          </a:p>
          <a:p>
            <a:r>
              <a:rPr lang="en-GB" dirty="0" smtClean="0"/>
              <a:t>Keep it short  - no need for a long introduction – you don’t need to say who you are. </a:t>
            </a:r>
            <a:endParaRPr lang="en-GB" dirty="0" smtClean="0"/>
          </a:p>
          <a:p>
            <a:r>
              <a:rPr lang="en-GB" dirty="0" smtClean="0"/>
              <a:t>Remind them you have also attached your CV just in case the two documents get separated. </a:t>
            </a:r>
            <a:endParaRPr lang="en-GB" dirty="0"/>
          </a:p>
        </p:txBody>
      </p:sp>
    </p:spTree>
    <p:extLst>
      <p:ext uri="{BB962C8B-B14F-4D97-AF65-F5344CB8AC3E}">
        <p14:creationId xmlns:p14="http://schemas.microsoft.com/office/powerpoint/2010/main" val="1195564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143000" y="685800"/>
            <a:ext cx="4572000" cy="3429000"/>
          </a:xfrm>
          <a:prstGeom prst="rect">
            <a:avLst/>
          </a:prstGeom>
          <a:ln/>
        </p:spPr>
      </p:sp>
      <p:sp>
        <p:nvSpPr>
          <p:cNvPr id="38915" name="Notes Placeholder 2"/>
          <p:cNvSpPr>
            <a:spLocks noGrp="1"/>
          </p:cNvSpPr>
          <p:nvPr>
            <p:ph type="body" idx="1"/>
          </p:nvPr>
        </p:nvSpPr>
        <p:spPr>
          <a:xfrm>
            <a:off x="685800" y="4343400"/>
            <a:ext cx="5486400" cy="4114800"/>
          </a:xfrm>
          <a:prstGeom prst="rect">
            <a:avLst/>
          </a:prstGeom>
          <a:noFill/>
        </p:spPr>
        <p:txBody>
          <a:bodyPr/>
          <a:lstStyle/>
          <a:p>
            <a:r>
              <a:rPr lang="en-GB" dirty="0" smtClean="0"/>
              <a:t>Paragraph</a:t>
            </a:r>
            <a:r>
              <a:rPr lang="en-GB" baseline="0" dirty="0" smtClean="0"/>
              <a:t> 2 is really all about your research  - why this company/ sector  and  why the job role  - try and delve a little deeper than just looking on their website. </a:t>
            </a:r>
          </a:p>
          <a:p>
            <a:r>
              <a:rPr lang="en-GB" baseline="0" dirty="0" smtClean="0"/>
              <a:t>Some things to consider might be – what matters to you? </a:t>
            </a:r>
            <a:endParaRPr lang="en-GB" dirty="0"/>
          </a:p>
        </p:txBody>
      </p:sp>
      <p:sp>
        <p:nvSpPr>
          <p:cNvPr id="38916" name="Slide Number Placeholder 3"/>
          <p:cNvSpPr>
            <a:spLocks noGrp="1"/>
          </p:cNvSpPr>
          <p:nvPr>
            <p:ph type="sldNum" sz="quarter" idx="5"/>
          </p:nvPr>
        </p:nvSpPr>
        <p:spPr>
          <a:xfrm>
            <a:off x="3884613" y="8685213"/>
            <a:ext cx="2971800" cy="457200"/>
          </a:xfrm>
          <a:prstGeom prst="rect">
            <a:avLst/>
          </a:prstGeom>
          <a:noFill/>
          <a:ln>
            <a:miter lim="800000"/>
            <a:headEnd/>
            <a:tailEnd/>
          </a:ln>
        </p:spPr>
        <p:txBody>
          <a:bodyPr/>
          <a:lstStyle/>
          <a:p>
            <a:fld id="{88027CD7-3966-4A0E-9A53-6877BEEFAE6B}" type="slidenum">
              <a:rPr lang="en-US"/>
              <a:pPr/>
              <a:t>11</a:t>
            </a:fld>
            <a:endParaRPr lang="en-US"/>
          </a:p>
        </p:txBody>
      </p:sp>
    </p:spTree>
    <p:extLst>
      <p:ext uri="{BB962C8B-B14F-4D97-AF65-F5344CB8AC3E}">
        <p14:creationId xmlns:p14="http://schemas.microsoft.com/office/powerpoint/2010/main" val="202440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6938" y="849313"/>
            <a:ext cx="3057525" cy="2293937"/>
          </a:xfrm>
          <a:prstGeom prst="rect">
            <a:avLst/>
          </a:prstGeom>
          <a:noFill/>
          <a:ln w="12700">
            <a:solidFill>
              <a:prstClr val="black"/>
            </a:solidFill>
          </a:ln>
        </p:spPr>
      </p:sp>
      <p:sp>
        <p:nvSpPr>
          <p:cNvPr id="3" name="Notes Placeholder 2"/>
          <p:cNvSpPr>
            <a:spLocks noGrp="1"/>
          </p:cNvSpPr>
          <p:nvPr>
            <p:ph type="body" idx="1"/>
          </p:nvPr>
        </p:nvSpPr>
        <p:spPr>
          <a:xfrm>
            <a:off x="993775" y="3270250"/>
            <a:ext cx="7943850" cy="2674938"/>
          </a:xfrm>
          <a:prstGeom prst="rect">
            <a:avLst/>
          </a:prstGeom>
        </p:spPr>
        <p:txBody>
          <a:bodyPr/>
          <a:lstStyle/>
          <a:p>
            <a:r>
              <a:rPr lang="en-GB" dirty="0" smtClean="0"/>
              <a:t>Lets look at this example </a:t>
            </a:r>
            <a:endParaRPr lang="en-GB" dirty="0"/>
          </a:p>
        </p:txBody>
      </p:sp>
    </p:spTree>
    <p:extLst>
      <p:ext uri="{BB962C8B-B14F-4D97-AF65-F5344CB8AC3E}">
        <p14:creationId xmlns:p14="http://schemas.microsoft.com/office/powerpoint/2010/main" val="1330204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6938" y="849313"/>
            <a:ext cx="3057525" cy="2293937"/>
          </a:xfrm>
          <a:prstGeom prst="rect">
            <a:avLst/>
          </a:prstGeom>
          <a:noFill/>
          <a:ln w="12700">
            <a:solidFill>
              <a:prstClr val="black"/>
            </a:solidFill>
          </a:ln>
        </p:spPr>
      </p:sp>
      <p:sp>
        <p:nvSpPr>
          <p:cNvPr id="3" name="Notes Placeholder 2"/>
          <p:cNvSpPr>
            <a:spLocks noGrp="1"/>
          </p:cNvSpPr>
          <p:nvPr>
            <p:ph type="body" idx="1"/>
          </p:nvPr>
        </p:nvSpPr>
        <p:spPr>
          <a:xfrm>
            <a:off x="993775" y="3270250"/>
            <a:ext cx="7943850" cy="2674938"/>
          </a:xfrm>
          <a:prstGeom prst="rect">
            <a:avLst/>
          </a:prstGeom>
        </p:spPr>
        <p:txBody>
          <a:bodyPr/>
          <a:lstStyle/>
          <a:p>
            <a:r>
              <a:rPr lang="en-GB" dirty="0" smtClean="0"/>
              <a:t>Why is this better? </a:t>
            </a:r>
            <a:endParaRPr lang="en-GB" dirty="0"/>
          </a:p>
        </p:txBody>
      </p:sp>
    </p:spTree>
    <p:extLst>
      <p:ext uri="{BB962C8B-B14F-4D97-AF65-F5344CB8AC3E}">
        <p14:creationId xmlns:p14="http://schemas.microsoft.com/office/powerpoint/2010/main" val="2188808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6938" y="849313"/>
            <a:ext cx="3057525" cy="2293937"/>
          </a:xfrm>
          <a:prstGeom prst="rect">
            <a:avLst/>
          </a:prstGeom>
          <a:noFill/>
          <a:ln w="12700">
            <a:solidFill>
              <a:prstClr val="black"/>
            </a:solidFill>
          </a:ln>
        </p:spPr>
      </p:sp>
      <p:sp>
        <p:nvSpPr>
          <p:cNvPr id="3" name="Notes Placeholder 2"/>
          <p:cNvSpPr>
            <a:spLocks noGrp="1"/>
          </p:cNvSpPr>
          <p:nvPr>
            <p:ph type="body" idx="1"/>
          </p:nvPr>
        </p:nvSpPr>
        <p:spPr>
          <a:xfrm>
            <a:off x="993775" y="3270250"/>
            <a:ext cx="7943850" cy="2674938"/>
          </a:xfrm>
          <a:prstGeom prst="rect">
            <a:avLst/>
          </a:prstGeom>
        </p:spPr>
        <p:txBody>
          <a:bodyPr/>
          <a:lstStyle/>
          <a:p>
            <a:r>
              <a:rPr lang="en-GB" dirty="0" smtClean="0"/>
              <a:t>In this section Always go back to the job description / person specification. </a:t>
            </a:r>
          </a:p>
          <a:p>
            <a:r>
              <a:rPr lang="en-GB" dirty="0" smtClean="0"/>
              <a:t>you’ll see that much of the information might be already on your CV. The skills that the company are looking for should be pulled</a:t>
            </a:r>
            <a:r>
              <a:rPr lang="en-GB" baseline="0" dirty="0" smtClean="0"/>
              <a:t> out and  you can go into more detail and expand further than you would on your CV. You need to avoid cutting and pasting straight from your CV.</a:t>
            </a:r>
            <a:endParaRPr lang="en-GB" dirty="0"/>
          </a:p>
        </p:txBody>
      </p:sp>
    </p:spTree>
    <p:extLst>
      <p:ext uri="{BB962C8B-B14F-4D97-AF65-F5344CB8AC3E}">
        <p14:creationId xmlns:p14="http://schemas.microsoft.com/office/powerpoint/2010/main" val="5489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36938" y="849313"/>
            <a:ext cx="3057525" cy="2293937"/>
          </a:xfrm>
          <a:prstGeom prst="rect">
            <a:avLst/>
          </a:prstGeom>
          <a:noFill/>
          <a:ln w="12700">
            <a:solidFill>
              <a:prstClr val="black"/>
            </a:solidFill>
          </a:ln>
        </p:spPr>
      </p:sp>
      <p:sp>
        <p:nvSpPr>
          <p:cNvPr id="3" name="Notes Placeholder 2"/>
          <p:cNvSpPr>
            <a:spLocks noGrp="1"/>
          </p:cNvSpPr>
          <p:nvPr>
            <p:ph type="body" idx="1"/>
          </p:nvPr>
        </p:nvSpPr>
        <p:spPr>
          <a:xfrm>
            <a:off x="993775" y="3270250"/>
            <a:ext cx="7943850" cy="2674938"/>
          </a:xfrm>
          <a:prstGeom prst="rect">
            <a:avLst/>
          </a:prstGeom>
        </p:spPr>
        <p:txBody>
          <a:bodyPr/>
          <a:lstStyle/>
          <a:p>
            <a:r>
              <a:rPr lang="en-GB" dirty="0" smtClean="0"/>
              <a:t>No need to spend a long time on this just end it professionally </a:t>
            </a:r>
          </a:p>
          <a:p>
            <a:r>
              <a:rPr lang="en-GB" b="1" dirty="0" smtClean="0"/>
              <a:t>Click</a:t>
            </a:r>
            <a:r>
              <a:rPr lang="en-GB" dirty="0" smtClean="0"/>
              <a:t> – depending on how you address the letter there are different endings</a:t>
            </a:r>
            <a:endParaRPr lang="en-GB" dirty="0"/>
          </a:p>
        </p:txBody>
      </p:sp>
    </p:spTree>
    <p:extLst>
      <p:ext uri="{BB962C8B-B14F-4D97-AF65-F5344CB8AC3E}">
        <p14:creationId xmlns:p14="http://schemas.microsoft.com/office/powerpoint/2010/main" val="33738990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slide 1">
    <p:spTree>
      <p:nvGrpSpPr>
        <p:cNvPr id="1" name=""/>
        <p:cNvGrpSpPr/>
        <p:nvPr/>
      </p:nvGrpSpPr>
      <p:grpSpPr>
        <a:xfrm>
          <a:off x="0" y="0"/>
          <a:ext cx="0" cy="0"/>
          <a:chOff x="0" y="0"/>
          <a:chExt cx="0" cy="0"/>
        </a:xfrm>
      </p:grpSpPr>
      <p:sp>
        <p:nvSpPr>
          <p:cNvPr id="2" name="Title 1"/>
          <p:cNvSpPr>
            <a:spLocks noGrp="1"/>
          </p:cNvSpPr>
          <p:nvPr>
            <p:ph type="ctrTitle"/>
          </p:nvPr>
        </p:nvSpPr>
        <p:spPr>
          <a:xfrm>
            <a:off x="470453" y="1986860"/>
            <a:ext cx="7806959" cy="1502881"/>
          </a:xfrm>
          <a:prstGeom prst="rect">
            <a:avLst/>
          </a:prstGeom>
        </p:spPr>
        <p:txBody>
          <a:bodyPr anchor="t" anchorCtr="0">
            <a:noAutofit/>
          </a:bodyPr>
          <a:lstStyle>
            <a:lvl1pPr>
              <a:defRPr sz="4500">
                <a:solidFill>
                  <a:schemeClr val="accent1"/>
                </a:solidFill>
              </a:defRPr>
            </a:lvl1pPr>
          </a:lstStyle>
          <a:p>
            <a:r>
              <a:rPr lang="en-GB" dirty="0"/>
              <a:t>Click to edit Master title style</a:t>
            </a:r>
          </a:p>
        </p:txBody>
      </p:sp>
      <p:grpSp>
        <p:nvGrpSpPr>
          <p:cNvPr id="10" name="Group 9"/>
          <p:cNvGrpSpPr/>
          <p:nvPr userDrawn="1"/>
        </p:nvGrpSpPr>
        <p:grpSpPr>
          <a:xfrm>
            <a:off x="0" y="4143501"/>
            <a:ext cx="9138506" cy="326623"/>
            <a:chOff x="10495" y="3091554"/>
            <a:chExt cx="9138506" cy="244967"/>
          </a:xfrm>
        </p:grpSpPr>
        <p:pic>
          <p:nvPicPr>
            <p:cNvPr id="12" name="Picture 11" descr="Music_Hall_Diagonal_6_long_lines_white-optimized1.png"/>
            <p:cNvPicPr>
              <a:picLocks noChangeAspect="1"/>
            </p:cNvPicPr>
            <p:nvPr userDrawn="1"/>
          </p:nvPicPr>
          <p:blipFill rotWithShape="1">
            <a:blip r:embed="rId2">
              <a:alphaModFix amt="40000"/>
              <a:extLst>
                <a:ext uri="{28A0092B-C50C-407E-A947-70E740481C1C}">
                  <a14:useLocalDpi xmlns:a14="http://schemas.microsoft.com/office/drawing/2010/main" val="0"/>
                </a:ext>
              </a:extLst>
            </a:blip>
            <a:srcRect l="-1609" t="1132" r="1609" b="50000"/>
            <a:stretch/>
          </p:blipFill>
          <p:spPr>
            <a:xfrm>
              <a:off x="2749476" y="3091554"/>
              <a:ext cx="6399525" cy="244967"/>
            </a:xfrm>
            <a:prstGeom prst="rect">
              <a:avLst/>
            </a:prstGeom>
          </p:spPr>
        </p:pic>
        <p:pic>
          <p:nvPicPr>
            <p:cNvPr id="13" name="Picture 12" descr="Music_Hall_Diagonal_6_long_lines_white-optimized1.png"/>
            <p:cNvPicPr>
              <a:picLocks noChangeAspect="1"/>
            </p:cNvPicPr>
            <p:nvPr userDrawn="1"/>
          </p:nvPicPr>
          <p:blipFill rotWithShape="1">
            <a:blip r:embed="rId2">
              <a:alphaModFix amt="40000"/>
              <a:extLst>
                <a:ext uri="{28A0092B-C50C-407E-A947-70E740481C1C}">
                  <a14:useLocalDpi xmlns:a14="http://schemas.microsoft.com/office/drawing/2010/main" val="0"/>
                </a:ext>
              </a:extLst>
            </a:blip>
            <a:srcRect l="51894" r="3698" b="51131"/>
            <a:stretch/>
          </p:blipFill>
          <p:spPr>
            <a:xfrm>
              <a:off x="10495" y="3091554"/>
              <a:ext cx="2841940" cy="244967"/>
            </a:xfrm>
            <a:prstGeom prst="rect">
              <a:avLst/>
            </a:prstGeom>
          </p:spPr>
        </p:pic>
      </p:grpSp>
      <p:grpSp>
        <p:nvGrpSpPr>
          <p:cNvPr id="14" name="Group 13"/>
          <p:cNvGrpSpPr/>
          <p:nvPr userDrawn="1"/>
        </p:nvGrpSpPr>
        <p:grpSpPr>
          <a:xfrm>
            <a:off x="0" y="5670989"/>
            <a:ext cx="9138506" cy="326623"/>
            <a:chOff x="10495" y="3091554"/>
            <a:chExt cx="9138506" cy="244967"/>
          </a:xfrm>
        </p:grpSpPr>
        <p:pic>
          <p:nvPicPr>
            <p:cNvPr id="15" name="Picture 14" descr="Music_Hall_Diagonal_6_long_lines_white-optimized1.png"/>
            <p:cNvPicPr>
              <a:picLocks noChangeAspect="1"/>
            </p:cNvPicPr>
            <p:nvPr userDrawn="1"/>
          </p:nvPicPr>
          <p:blipFill rotWithShape="1">
            <a:blip r:embed="rId2">
              <a:alphaModFix amt="40000"/>
              <a:extLst>
                <a:ext uri="{28A0092B-C50C-407E-A947-70E740481C1C}">
                  <a14:useLocalDpi xmlns:a14="http://schemas.microsoft.com/office/drawing/2010/main" val="0"/>
                </a:ext>
              </a:extLst>
            </a:blip>
            <a:srcRect l="-1609" t="1132" r="1609" b="50000"/>
            <a:stretch/>
          </p:blipFill>
          <p:spPr>
            <a:xfrm>
              <a:off x="2749476" y="3091554"/>
              <a:ext cx="6399525" cy="244967"/>
            </a:xfrm>
            <a:prstGeom prst="rect">
              <a:avLst/>
            </a:prstGeom>
          </p:spPr>
        </p:pic>
        <p:pic>
          <p:nvPicPr>
            <p:cNvPr id="16" name="Picture 15" descr="Music_Hall_Diagonal_6_long_lines_white-optimized1.png"/>
            <p:cNvPicPr>
              <a:picLocks noChangeAspect="1"/>
            </p:cNvPicPr>
            <p:nvPr userDrawn="1"/>
          </p:nvPicPr>
          <p:blipFill rotWithShape="1">
            <a:blip r:embed="rId2">
              <a:alphaModFix amt="40000"/>
              <a:extLst>
                <a:ext uri="{28A0092B-C50C-407E-A947-70E740481C1C}">
                  <a14:useLocalDpi xmlns:a14="http://schemas.microsoft.com/office/drawing/2010/main" val="0"/>
                </a:ext>
              </a:extLst>
            </a:blip>
            <a:srcRect l="51894" r="3698" b="51131"/>
            <a:stretch/>
          </p:blipFill>
          <p:spPr>
            <a:xfrm>
              <a:off x="10495" y="3091554"/>
              <a:ext cx="2841940" cy="244967"/>
            </a:xfrm>
            <a:prstGeom prst="rect">
              <a:avLst/>
            </a:prstGeom>
          </p:spPr>
        </p:pic>
      </p:grpSp>
      <p:sp>
        <p:nvSpPr>
          <p:cNvPr id="9" name="Rectangle 8"/>
          <p:cNvSpPr/>
          <p:nvPr userDrawn="1"/>
        </p:nvSpPr>
        <p:spPr>
          <a:xfrm>
            <a:off x="2" y="4469095"/>
            <a:ext cx="9143999" cy="11988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GB" sz="1800" dirty="0">
              <a:solidFill>
                <a:prstClr val="white"/>
              </a:solidFill>
            </a:endParaRPr>
          </a:p>
        </p:txBody>
      </p:sp>
      <p:sp>
        <p:nvSpPr>
          <p:cNvPr id="3" name="Subtitle 2"/>
          <p:cNvSpPr>
            <a:spLocks noGrp="1"/>
          </p:cNvSpPr>
          <p:nvPr>
            <p:ph type="subTitle" idx="1"/>
          </p:nvPr>
        </p:nvSpPr>
        <p:spPr>
          <a:xfrm>
            <a:off x="470453" y="4721655"/>
            <a:ext cx="5487504" cy="778565"/>
          </a:xfrm>
        </p:spPr>
        <p:txBody>
          <a:bodyPr/>
          <a:lstStyle>
            <a:lvl1pPr marL="0" indent="0" algn="l">
              <a:spcBef>
                <a:spcPts val="50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p>
        </p:txBody>
      </p:sp>
      <p:pic>
        <p:nvPicPr>
          <p:cNvPr id="8" name="Picture 7" descr="RHULlogo_small_London.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42092" y="4468495"/>
            <a:ext cx="1801908" cy="1200000"/>
          </a:xfrm>
          <a:prstGeom prst="rect">
            <a:avLst/>
          </a:prstGeom>
        </p:spPr>
      </p:pic>
    </p:spTree>
    <p:extLst>
      <p:ext uri="{BB962C8B-B14F-4D97-AF65-F5344CB8AC3E}">
        <p14:creationId xmlns:p14="http://schemas.microsoft.com/office/powerpoint/2010/main" val="3942799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page 2">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1588" y="1365654"/>
            <a:ext cx="9145588" cy="5505175"/>
          </a:xfrm>
          <a:noFill/>
        </p:spPr>
        <p:txBody>
          <a:bodyPr lIns="72000" tIns="72000"/>
          <a:lstStyle/>
          <a:p>
            <a:endParaRPr lang="en-GB" dirty="0"/>
          </a:p>
        </p:txBody>
      </p:sp>
      <p:sp>
        <p:nvSpPr>
          <p:cNvPr id="4" name="TextBox 3"/>
          <p:cNvSpPr txBox="1"/>
          <p:nvPr userDrawn="1"/>
        </p:nvSpPr>
        <p:spPr>
          <a:xfrm>
            <a:off x="76975" y="1090353"/>
            <a:ext cx="184731" cy="369332"/>
          </a:xfrm>
          <a:prstGeom prst="rect">
            <a:avLst/>
          </a:prstGeom>
          <a:noFill/>
        </p:spPr>
        <p:txBody>
          <a:bodyPr wrap="none" rtlCol="0">
            <a:spAutoFit/>
          </a:bodyPr>
          <a:lstStyle/>
          <a:p>
            <a:pPr defTabSz="457200"/>
            <a:endParaRPr lang="en-US" sz="1800" dirty="0">
              <a:solidFill>
                <a:prstClr val="black"/>
              </a:solidFill>
            </a:endParaRPr>
          </a:p>
        </p:txBody>
      </p:sp>
      <p:sp>
        <p:nvSpPr>
          <p:cNvPr id="8" name="Title Placeholder 1"/>
          <p:cNvSpPr>
            <a:spLocks noGrp="1"/>
          </p:cNvSpPr>
          <p:nvPr>
            <p:ph type="title"/>
          </p:nvPr>
        </p:nvSpPr>
        <p:spPr>
          <a:xfrm>
            <a:off x="457200" y="381493"/>
            <a:ext cx="6938038" cy="922131"/>
          </a:xfrm>
          <a:prstGeom prst="rect">
            <a:avLst/>
          </a:prstGeom>
        </p:spPr>
        <p:txBody>
          <a:bodyPr vert="horz" lIns="0" tIns="0" rIns="0" bIns="0" rtlCol="0" anchor="ctr">
            <a:normAutofit/>
          </a:bodyPr>
          <a:lstStyle/>
          <a:p>
            <a:r>
              <a:rPr lang="en-GB" dirty="0"/>
              <a:t>Click to edit Master title style</a:t>
            </a:r>
          </a:p>
        </p:txBody>
      </p:sp>
      <p:sp>
        <p:nvSpPr>
          <p:cNvPr id="9" name="Slide Number Placeholder 2"/>
          <p:cNvSpPr>
            <a:spLocks noGrp="1"/>
          </p:cNvSpPr>
          <p:nvPr>
            <p:ph type="sldNum" sz="quarter" idx="11"/>
          </p:nvPr>
        </p:nvSpPr>
        <p:spPr>
          <a:xfrm>
            <a:off x="434413" y="6371915"/>
            <a:ext cx="216000" cy="288000"/>
          </a:xfrm>
        </p:spPr>
        <p:txBody>
          <a:bodyPr/>
          <a:lstStyle>
            <a:lvl1pPr>
              <a:defRPr sz="800"/>
            </a:lvl1pPr>
          </a:lstStyle>
          <a:p>
            <a:fld id="{6B49BB3D-90E4-C946-BCF9-8FBC622A1A06}" type="slidenum">
              <a:rPr lang="en-GB" smtClean="0">
                <a:solidFill>
                  <a:prstClr val="white"/>
                </a:solidFill>
              </a:rPr>
              <a:pPr/>
              <a:t>‹#›</a:t>
            </a:fld>
            <a:endParaRPr lang="en-GB" dirty="0">
              <a:solidFill>
                <a:prstClr val="white"/>
              </a:solidFill>
            </a:endParaRPr>
          </a:p>
        </p:txBody>
      </p:sp>
    </p:spTree>
    <p:extLst>
      <p:ext uri="{BB962C8B-B14F-4D97-AF65-F5344CB8AC3E}">
        <p14:creationId xmlns:p14="http://schemas.microsoft.com/office/powerpoint/2010/main" val="1299936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 page">
    <p:spTree>
      <p:nvGrpSpPr>
        <p:cNvPr id="1" name=""/>
        <p:cNvGrpSpPr/>
        <p:nvPr/>
      </p:nvGrpSpPr>
      <p:grpSpPr>
        <a:xfrm>
          <a:off x="0" y="0"/>
          <a:ext cx="0" cy="0"/>
          <a:chOff x="0" y="0"/>
          <a:chExt cx="0" cy="0"/>
        </a:xfrm>
      </p:grpSpPr>
      <p:sp>
        <p:nvSpPr>
          <p:cNvPr id="5" name="Chart Placeholder 4"/>
          <p:cNvSpPr>
            <a:spLocks noGrp="1"/>
          </p:cNvSpPr>
          <p:nvPr>
            <p:ph type="chart" sz="quarter" idx="11" hasCustomPrompt="1"/>
          </p:nvPr>
        </p:nvSpPr>
        <p:spPr>
          <a:xfrm>
            <a:off x="457200" y="1555750"/>
            <a:ext cx="8229600" cy="4476751"/>
          </a:xfrm>
        </p:spPr>
        <p:txBody>
          <a:bodyPr lIns="72000" tIns="72000"/>
          <a:lstStyle>
            <a:lvl1pPr>
              <a:defRPr sz="1800"/>
            </a:lvl1pPr>
          </a:lstStyle>
          <a:p>
            <a:r>
              <a:rPr lang="en-GB" sz="2600" b="0" i="0" dirty="0">
                <a:solidFill>
                  <a:srgbClr val="000000"/>
                </a:solidFill>
                <a:latin typeface="Lucida Grande"/>
                <a:ea typeface="Lucida Grande"/>
                <a:cs typeface="Lucida Grande"/>
              </a:rPr>
              <a:t>Chart/graph</a:t>
            </a:r>
            <a:endParaRPr lang="en-GB" dirty="0"/>
          </a:p>
        </p:txBody>
      </p:sp>
      <p:sp>
        <p:nvSpPr>
          <p:cNvPr id="6" name="Title Placeholder 1"/>
          <p:cNvSpPr>
            <a:spLocks noGrp="1"/>
          </p:cNvSpPr>
          <p:nvPr>
            <p:ph type="title"/>
          </p:nvPr>
        </p:nvSpPr>
        <p:spPr>
          <a:xfrm>
            <a:off x="457200" y="381493"/>
            <a:ext cx="6938038" cy="922131"/>
          </a:xfrm>
          <a:prstGeom prst="rect">
            <a:avLst/>
          </a:prstGeom>
        </p:spPr>
        <p:txBody>
          <a:bodyPr vert="horz" lIns="0" tIns="0" rIns="0" bIns="0" rtlCol="0" anchor="ctr">
            <a:normAutofit/>
          </a:bodyPr>
          <a:lstStyle/>
          <a:p>
            <a:r>
              <a:rPr lang="en-GB" dirty="0"/>
              <a:t>Click to edit Master title style</a:t>
            </a:r>
          </a:p>
        </p:txBody>
      </p:sp>
      <p:sp>
        <p:nvSpPr>
          <p:cNvPr id="8" name="Slide Number Placeholder 2"/>
          <p:cNvSpPr>
            <a:spLocks noGrp="1"/>
          </p:cNvSpPr>
          <p:nvPr>
            <p:ph type="sldNum" sz="quarter" idx="10"/>
          </p:nvPr>
        </p:nvSpPr>
        <p:spPr>
          <a:xfrm>
            <a:off x="434413" y="6371915"/>
            <a:ext cx="216000" cy="288000"/>
          </a:xfrm>
        </p:spPr>
        <p:txBody>
          <a:bodyPr/>
          <a:lstStyle>
            <a:lvl1pPr>
              <a:defRPr sz="800"/>
            </a:lvl1pPr>
          </a:lstStyle>
          <a:p>
            <a:fld id="{6B49BB3D-90E4-C946-BCF9-8FBC622A1A06}" type="slidenum">
              <a:rPr lang="en-GB" smtClean="0">
                <a:solidFill>
                  <a:prstClr val="white"/>
                </a:solidFill>
              </a:rPr>
              <a:pPr/>
              <a:t>‹#›</a:t>
            </a:fld>
            <a:endParaRPr lang="en-GB" dirty="0">
              <a:solidFill>
                <a:prstClr val="white"/>
              </a:solidFill>
            </a:endParaRPr>
          </a:p>
        </p:txBody>
      </p:sp>
    </p:spTree>
    <p:extLst>
      <p:ext uri="{BB962C8B-B14F-4D97-AF65-F5344CB8AC3E}">
        <p14:creationId xmlns:p14="http://schemas.microsoft.com/office/powerpoint/2010/main" val="3880377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page numbered List">
    <p:spTree>
      <p:nvGrpSpPr>
        <p:cNvPr id="1" name=""/>
        <p:cNvGrpSpPr/>
        <p:nvPr/>
      </p:nvGrpSpPr>
      <p:grpSpPr>
        <a:xfrm>
          <a:off x="0" y="0"/>
          <a:ext cx="0" cy="0"/>
          <a:chOff x="0" y="0"/>
          <a:chExt cx="0" cy="0"/>
        </a:xfrm>
      </p:grpSpPr>
      <p:sp>
        <p:nvSpPr>
          <p:cNvPr id="4" name="Content Placeholder 2"/>
          <p:cNvSpPr>
            <a:spLocks noGrp="1"/>
          </p:cNvSpPr>
          <p:nvPr>
            <p:ph idx="11"/>
          </p:nvPr>
        </p:nvSpPr>
        <p:spPr>
          <a:xfrm>
            <a:off x="463071" y="1557211"/>
            <a:ext cx="8229600" cy="4525963"/>
          </a:xfrm>
        </p:spPr>
        <p:txBody>
          <a:bodyPr/>
          <a:lstStyle>
            <a:lvl1pPr marL="288000" indent="-324000">
              <a:buFont typeface="+mj-lt"/>
              <a:buAutoNum type="arabicPeriod"/>
              <a:defRPr sz="2800">
                <a:latin typeface="Corbel"/>
                <a:cs typeface="Corbel"/>
              </a:defRPr>
            </a:lvl1pPr>
            <a:lvl2pPr marL="648000" indent="-288000" algn="l">
              <a:buClr>
                <a:srgbClr val="FF6600"/>
              </a:buClr>
              <a:buFont typeface="+mj-lt"/>
              <a:buAutoNum type="romanLcPeriod"/>
              <a:defRPr sz="2400">
                <a:latin typeface="Corbel"/>
                <a:cs typeface="Corbel"/>
              </a:defRPr>
            </a:lvl2pPr>
            <a:lvl3pPr marL="579600" indent="0">
              <a:buFont typeface="Arial"/>
              <a:buNone/>
              <a:defRPr sz="2000">
                <a:latin typeface="Corbel"/>
                <a:cs typeface="Corbel"/>
              </a:defRPr>
            </a:lvl3pPr>
          </a:lstStyle>
          <a:p>
            <a:pPr lvl="0"/>
            <a:r>
              <a:rPr lang="en-US" dirty="0"/>
              <a:t>Click to edit Master text </a:t>
            </a:r>
          </a:p>
          <a:p>
            <a:pPr lvl="1"/>
            <a:r>
              <a:rPr lang="en-US" dirty="0"/>
              <a:t>Second </a:t>
            </a:r>
            <a:r>
              <a:rPr lang="en-US" dirty="0" smtClean="0"/>
              <a:t>level</a:t>
            </a:r>
          </a:p>
          <a:p>
            <a:pPr lvl="1"/>
            <a:r>
              <a:rPr lang="en-US" dirty="0" smtClean="0"/>
              <a:t>Third level</a:t>
            </a:r>
            <a:endParaRPr lang="en-US" dirty="0"/>
          </a:p>
        </p:txBody>
      </p:sp>
      <p:sp>
        <p:nvSpPr>
          <p:cNvPr id="8" name="Title Placeholder 1"/>
          <p:cNvSpPr>
            <a:spLocks noGrp="1"/>
          </p:cNvSpPr>
          <p:nvPr>
            <p:ph type="title"/>
          </p:nvPr>
        </p:nvSpPr>
        <p:spPr>
          <a:xfrm>
            <a:off x="457200" y="381493"/>
            <a:ext cx="6938038" cy="922131"/>
          </a:xfrm>
          <a:prstGeom prst="rect">
            <a:avLst/>
          </a:prstGeom>
        </p:spPr>
        <p:txBody>
          <a:bodyPr vert="horz" lIns="0" tIns="0" rIns="0" bIns="0" rtlCol="0" anchor="ctr">
            <a:normAutofit/>
          </a:bodyPr>
          <a:lstStyle/>
          <a:p>
            <a:r>
              <a:rPr lang="en-GB" dirty="0"/>
              <a:t>Click to edit Master title style</a:t>
            </a:r>
          </a:p>
        </p:txBody>
      </p:sp>
      <p:sp>
        <p:nvSpPr>
          <p:cNvPr id="5" name="Slide Number Placeholder 2"/>
          <p:cNvSpPr>
            <a:spLocks noGrp="1"/>
          </p:cNvSpPr>
          <p:nvPr>
            <p:ph type="sldNum" sz="quarter" idx="10"/>
          </p:nvPr>
        </p:nvSpPr>
        <p:spPr>
          <a:xfrm>
            <a:off x="434413" y="6371915"/>
            <a:ext cx="216000" cy="288000"/>
          </a:xfrm>
        </p:spPr>
        <p:txBody>
          <a:bodyPr/>
          <a:lstStyle>
            <a:lvl1pPr>
              <a:defRPr sz="800"/>
            </a:lvl1pPr>
          </a:lstStyle>
          <a:p>
            <a:fld id="{6B49BB3D-90E4-C946-BCF9-8FBC622A1A06}" type="slidenum">
              <a:rPr lang="en-GB" smtClean="0">
                <a:solidFill>
                  <a:prstClr val="white"/>
                </a:solidFill>
              </a:rPr>
              <a:pPr/>
              <a:t>‹#›</a:t>
            </a:fld>
            <a:endParaRPr lang="en-GB" dirty="0">
              <a:solidFill>
                <a:prstClr val="white"/>
              </a:solidFill>
            </a:endParaRPr>
          </a:p>
        </p:txBody>
      </p:sp>
    </p:spTree>
    <p:extLst>
      <p:ext uri="{BB962C8B-B14F-4D97-AF65-F5344CB8AC3E}">
        <p14:creationId xmlns:p14="http://schemas.microsoft.com/office/powerpoint/2010/main" val="2095259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5" name="Rectangle 4"/>
          <p:cNvSpPr/>
          <p:nvPr userDrawn="1"/>
        </p:nvSpPr>
        <p:spPr>
          <a:xfrm>
            <a:off x="2" y="4466535"/>
            <a:ext cx="9143999" cy="11988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GB" sz="1800" dirty="0">
              <a:solidFill>
                <a:prstClr val="white"/>
              </a:solidFill>
            </a:endParaRPr>
          </a:p>
        </p:txBody>
      </p:sp>
      <p:pic>
        <p:nvPicPr>
          <p:cNvPr id="6" name="Picture 5" descr="RHULlogo_small_London.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2092" y="4470455"/>
            <a:ext cx="1801908" cy="1200000"/>
          </a:xfrm>
          <a:prstGeom prst="rect">
            <a:avLst/>
          </a:prstGeom>
        </p:spPr>
      </p:pic>
      <p:grpSp>
        <p:nvGrpSpPr>
          <p:cNvPr id="10" name="Group 9"/>
          <p:cNvGrpSpPr/>
          <p:nvPr userDrawn="1"/>
        </p:nvGrpSpPr>
        <p:grpSpPr>
          <a:xfrm>
            <a:off x="0" y="4150064"/>
            <a:ext cx="9144000" cy="1847547"/>
            <a:chOff x="0" y="3112548"/>
            <a:chExt cx="9144000" cy="1385660"/>
          </a:xfrm>
        </p:grpSpPr>
        <p:sp>
          <p:nvSpPr>
            <p:cNvPr id="11" name="Rectangle 10"/>
            <p:cNvSpPr/>
            <p:nvPr userDrawn="1"/>
          </p:nvSpPr>
          <p:spPr>
            <a:xfrm>
              <a:off x="1" y="3351821"/>
              <a:ext cx="9143999" cy="8991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GB" sz="1800" dirty="0">
                <a:solidFill>
                  <a:prstClr val="white"/>
                </a:solidFill>
              </a:endParaRPr>
            </a:p>
          </p:txBody>
        </p:sp>
        <p:pic>
          <p:nvPicPr>
            <p:cNvPr id="12" name="Picture 11" descr="RHULlogo_small_London.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2092" y="3351371"/>
              <a:ext cx="1801908" cy="900000"/>
            </a:xfrm>
            <a:prstGeom prst="rect">
              <a:avLst/>
            </a:prstGeom>
          </p:spPr>
        </p:pic>
        <p:grpSp>
          <p:nvGrpSpPr>
            <p:cNvPr id="13" name="Group 12"/>
            <p:cNvGrpSpPr/>
            <p:nvPr userDrawn="1"/>
          </p:nvGrpSpPr>
          <p:grpSpPr>
            <a:xfrm>
              <a:off x="0" y="3112548"/>
              <a:ext cx="9138506" cy="244967"/>
              <a:chOff x="10495" y="3091554"/>
              <a:chExt cx="9138506" cy="244967"/>
            </a:xfrm>
          </p:grpSpPr>
          <p:pic>
            <p:nvPicPr>
              <p:cNvPr id="17" name="Picture 16" descr="Music_Hall_Diagonal_6_long_lines_white-optimized1.png"/>
              <p:cNvPicPr>
                <a:picLocks noChangeAspect="1"/>
              </p:cNvPicPr>
              <p:nvPr userDrawn="1"/>
            </p:nvPicPr>
            <p:blipFill rotWithShape="1">
              <a:blip r:embed="rId3">
                <a:alphaModFix amt="40000"/>
                <a:extLst>
                  <a:ext uri="{28A0092B-C50C-407E-A947-70E740481C1C}">
                    <a14:useLocalDpi xmlns:a14="http://schemas.microsoft.com/office/drawing/2010/main" val="0"/>
                  </a:ext>
                </a:extLst>
              </a:blip>
              <a:srcRect l="-1609" t="1132" r="1609" b="50000"/>
              <a:stretch/>
            </p:blipFill>
            <p:spPr>
              <a:xfrm>
                <a:off x="2749476" y="3091554"/>
                <a:ext cx="6399525" cy="244967"/>
              </a:xfrm>
              <a:prstGeom prst="rect">
                <a:avLst/>
              </a:prstGeom>
            </p:spPr>
          </p:pic>
          <p:pic>
            <p:nvPicPr>
              <p:cNvPr id="18" name="Picture 17" descr="Music_Hall_Diagonal_6_long_lines_white-optimized1.png"/>
              <p:cNvPicPr>
                <a:picLocks noChangeAspect="1"/>
              </p:cNvPicPr>
              <p:nvPr userDrawn="1"/>
            </p:nvPicPr>
            <p:blipFill rotWithShape="1">
              <a:blip r:embed="rId3">
                <a:alphaModFix amt="40000"/>
                <a:extLst>
                  <a:ext uri="{28A0092B-C50C-407E-A947-70E740481C1C}">
                    <a14:useLocalDpi xmlns:a14="http://schemas.microsoft.com/office/drawing/2010/main" val="0"/>
                  </a:ext>
                </a:extLst>
              </a:blip>
              <a:srcRect l="51894" r="3698" b="51131"/>
              <a:stretch/>
            </p:blipFill>
            <p:spPr>
              <a:xfrm>
                <a:off x="10495" y="3091554"/>
                <a:ext cx="2841940" cy="244967"/>
              </a:xfrm>
              <a:prstGeom prst="rect">
                <a:avLst/>
              </a:prstGeom>
            </p:spPr>
          </p:pic>
        </p:grpSp>
        <p:grpSp>
          <p:nvGrpSpPr>
            <p:cNvPr id="14" name="Group 13"/>
            <p:cNvGrpSpPr/>
            <p:nvPr userDrawn="1"/>
          </p:nvGrpSpPr>
          <p:grpSpPr>
            <a:xfrm>
              <a:off x="0" y="4253241"/>
              <a:ext cx="9138506" cy="244967"/>
              <a:chOff x="10495" y="3091554"/>
              <a:chExt cx="9138506" cy="244967"/>
            </a:xfrm>
          </p:grpSpPr>
          <p:pic>
            <p:nvPicPr>
              <p:cNvPr id="15" name="Picture 14" descr="Music_Hall_Diagonal_6_long_lines_white-optimized1.png"/>
              <p:cNvPicPr>
                <a:picLocks noChangeAspect="1"/>
              </p:cNvPicPr>
              <p:nvPr userDrawn="1"/>
            </p:nvPicPr>
            <p:blipFill rotWithShape="1">
              <a:blip r:embed="rId3">
                <a:alphaModFix amt="40000"/>
                <a:extLst>
                  <a:ext uri="{28A0092B-C50C-407E-A947-70E740481C1C}">
                    <a14:useLocalDpi xmlns:a14="http://schemas.microsoft.com/office/drawing/2010/main" val="0"/>
                  </a:ext>
                </a:extLst>
              </a:blip>
              <a:srcRect l="-1609" t="1132" r="1609" b="50000"/>
              <a:stretch/>
            </p:blipFill>
            <p:spPr>
              <a:xfrm>
                <a:off x="2749476" y="3091554"/>
                <a:ext cx="6399525" cy="244967"/>
              </a:xfrm>
              <a:prstGeom prst="rect">
                <a:avLst/>
              </a:prstGeom>
            </p:spPr>
          </p:pic>
          <p:pic>
            <p:nvPicPr>
              <p:cNvPr id="16" name="Picture 15" descr="Music_Hall_Diagonal_6_long_lines_white-optimized1.png"/>
              <p:cNvPicPr>
                <a:picLocks noChangeAspect="1"/>
              </p:cNvPicPr>
              <p:nvPr userDrawn="1"/>
            </p:nvPicPr>
            <p:blipFill rotWithShape="1">
              <a:blip r:embed="rId3">
                <a:alphaModFix amt="40000"/>
                <a:extLst>
                  <a:ext uri="{28A0092B-C50C-407E-A947-70E740481C1C}">
                    <a14:useLocalDpi xmlns:a14="http://schemas.microsoft.com/office/drawing/2010/main" val="0"/>
                  </a:ext>
                </a:extLst>
              </a:blip>
              <a:srcRect l="51894" r="3698" b="51131"/>
              <a:stretch/>
            </p:blipFill>
            <p:spPr>
              <a:xfrm>
                <a:off x="10495" y="3091554"/>
                <a:ext cx="2841940" cy="244967"/>
              </a:xfrm>
              <a:prstGeom prst="rect">
                <a:avLst/>
              </a:prstGeom>
            </p:spPr>
          </p:pic>
        </p:grpSp>
      </p:grpSp>
    </p:spTree>
    <p:extLst>
      <p:ext uri="{BB962C8B-B14F-4D97-AF65-F5344CB8AC3E}">
        <p14:creationId xmlns:p14="http://schemas.microsoft.com/office/powerpoint/2010/main" val="405322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accent6"/>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2" y="6377941"/>
            <a:ext cx="2926079" cy="342900"/>
          </a:xfrm>
          <a:prstGeom prst="rect">
            <a:avLst/>
          </a:prstGeom>
        </p:spPr>
        <p:txBody>
          <a:bodyPr lIns="0" tIns="0" rIns="0" bIns="0"/>
          <a:lstStyle>
            <a:lvl1pPr algn="ctr">
              <a:defRPr>
                <a:solidFill>
                  <a:schemeClr val="tx1">
                    <a:tint val="75000"/>
                  </a:schemeClr>
                </a:solidFill>
              </a:defRPr>
            </a:lvl1pPr>
          </a:lstStyle>
          <a:p>
            <a:pPr defTabSz="457200"/>
            <a:endParaRPr lang="en-GB" dirty="0">
              <a:solidFill>
                <a:prstClr val="black">
                  <a:tint val="75000"/>
                </a:prstClr>
              </a:solidFill>
            </a:endParaRPr>
          </a:p>
        </p:txBody>
      </p:sp>
      <p:sp>
        <p:nvSpPr>
          <p:cNvPr id="5" name="Holder 5"/>
          <p:cNvSpPr>
            <a:spLocks noGrp="1"/>
          </p:cNvSpPr>
          <p:nvPr>
            <p:ph type="dt" sz="half" idx="6"/>
          </p:nvPr>
        </p:nvSpPr>
        <p:spPr>
          <a:xfrm>
            <a:off x="457200" y="6377941"/>
            <a:ext cx="2103120" cy="342900"/>
          </a:xfrm>
          <a:prstGeom prst="rect">
            <a:avLst/>
          </a:prstGeom>
        </p:spPr>
        <p:txBody>
          <a:bodyPr lIns="0" tIns="0" rIns="0" bIns="0"/>
          <a:lstStyle>
            <a:lvl1pPr algn="l">
              <a:defRPr>
                <a:solidFill>
                  <a:schemeClr val="tx1">
                    <a:tint val="75000"/>
                  </a:schemeClr>
                </a:solidFill>
              </a:defRPr>
            </a:lvl1pPr>
          </a:lstStyle>
          <a:p>
            <a:pPr defTabSz="457200"/>
            <a:fld id="{1D8BD707-D9CF-40AE-B4C6-C98DA3205C09}" type="datetimeFigureOut">
              <a:rPr lang="en-US" smtClean="0">
                <a:solidFill>
                  <a:prstClr val="black">
                    <a:tint val="75000"/>
                  </a:prstClr>
                </a:solidFill>
              </a:rPr>
              <a:pPr defTabSz="457200"/>
              <a:t>11/10/2020</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617407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a:xfrm>
            <a:off x="457200" y="1771375"/>
            <a:ext cx="3904974" cy="436327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Slide Number Placeholder 5"/>
          <p:cNvSpPr>
            <a:spLocks noGrp="1"/>
          </p:cNvSpPr>
          <p:nvPr>
            <p:ph type="sldNum" sz="quarter" idx="12"/>
          </p:nvPr>
        </p:nvSpPr>
        <p:spPr/>
        <p:txBody>
          <a:bodyPr/>
          <a:lstStyle/>
          <a:p>
            <a:fld id="{6B49BB3D-90E4-C946-BCF9-8FBC622A1A06}" type="slidenum">
              <a:rPr lang="en-GB" smtClean="0"/>
              <a:t>‹#›</a:t>
            </a:fld>
            <a:endParaRPr lang="en-GB"/>
          </a:p>
        </p:txBody>
      </p:sp>
      <p:sp>
        <p:nvSpPr>
          <p:cNvPr id="9" name="Content Placeholder 8"/>
          <p:cNvSpPr>
            <a:spLocks noGrp="1"/>
          </p:cNvSpPr>
          <p:nvPr>
            <p:ph sz="quarter" idx="13"/>
          </p:nvPr>
        </p:nvSpPr>
        <p:spPr>
          <a:xfrm>
            <a:off x="4660900" y="1771375"/>
            <a:ext cx="4025900" cy="4363950"/>
          </a:xfrm>
        </p:spPr>
        <p:txBody>
          <a:bodyPr/>
          <a:lstStyle>
            <a:lvl1pPr marL="285750" indent="-285750">
              <a:buSzPct val="120000"/>
              <a:buFont typeface="Wingdings" charset="2"/>
              <a:buChar char="§"/>
              <a:defRPr/>
            </a:lvl1pPr>
            <a:lvl2pPr marL="285750" indent="-285750">
              <a:buSzPct val="120000"/>
              <a:buFont typeface="Wingdings" charset="2"/>
              <a:buChar char="§"/>
              <a:defRPr/>
            </a:lvl2pPr>
            <a:lvl3pPr marL="173038" indent="-171450">
              <a:buSzPct val="120000"/>
              <a:buFont typeface="Wingdings" charset="2"/>
              <a:buChar char="§"/>
              <a:defRPr/>
            </a:lvl3pPr>
            <a:lvl4pPr marL="173038" indent="-171450">
              <a:buSzPct val="120000"/>
              <a:buFont typeface="Wingdings" charset="2"/>
              <a:buChar char="§"/>
              <a:defRPr/>
            </a:lvl4pPr>
            <a:lvl5pPr marL="173038" indent="-171450">
              <a:buSzPct val="120000"/>
              <a:buFont typeface="Wingdings" charset="2"/>
              <a:buChar cha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Tree>
    <p:extLst>
      <p:ext uri="{BB962C8B-B14F-4D97-AF65-F5344CB8AC3E}">
        <p14:creationId xmlns:p14="http://schemas.microsoft.com/office/powerpoint/2010/main" val="212812081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p:txBody>
          <a:bodyPr/>
          <a:lstStyle/>
          <a:p>
            <a:fld id="{6B49BB3D-90E4-C946-BCF9-8FBC622A1A06}" type="slidenum">
              <a:rPr lang="en-GB" smtClean="0"/>
              <a:t>‹#›</a:t>
            </a:fld>
            <a:endParaRPr lang="en-GB"/>
          </a:p>
        </p:txBody>
      </p:sp>
    </p:spTree>
    <p:extLst>
      <p:ext uri="{BB962C8B-B14F-4D97-AF65-F5344CB8AC3E}">
        <p14:creationId xmlns:p14="http://schemas.microsoft.com/office/powerpoint/2010/main" val="7531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a:xfrm>
            <a:off x="457200" y="1771375"/>
            <a:ext cx="3904974" cy="436327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Slide Number Placeholder 5"/>
          <p:cNvSpPr>
            <a:spLocks noGrp="1"/>
          </p:cNvSpPr>
          <p:nvPr>
            <p:ph type="sldNum" sz="quarter" idx="12"/>
          </p:nvPr>
        </p:nvSpPr>
        <p:spPr/>
        <p:txBody>
          <a:bodyPr/>
          <a:lstStyle/>
          <a:p>
            <a:fld id="{6B49BB3D-90E4-C946-BCF9-8FBC622A1A06}" type="slidenum">
              <a:rPr lang="en-GB" smtClean="0"/>
              <a:t>‹#›</a:t>
            </a:fld>
            <a:endParaRPr lang="en-GB"/>
          </a:p>
        </p:txBody>
      </p:sp>
      <p:sp>
        <p:nvSpPr>
          <p:cNvPr id="9" name="Content Placeholder 8"/>
          <p:cNvSpPr>
            <a:spLocks noGrp="1"/>
          </p:cNvSpPr>
          <p:nvPr>
            <p:ph sz="quarter" idx="13"/>
          </p:nvPr>
        </p:nvSpPr>
        <p:spPr>
          <a:xfrm>
            <a:off x="4660900" y="1771375"/>
            <a:ext cx="4025900" cy="4363950"/>
          </a:xfrm>
        </p:spPr>
        <p:txBody>
          <a:bodyPr/>
          <a:lstStyle>
            <a:lvl1pPr marL="285750" indent="-285750">
              <a:buSzPct val="120000"/>
              <a:buFont typeface="Wingdings" charset="2"/>
              <a:buChar char="§"/>
              <a:defRPr/>
            </a:lvl1pPr>
            <a:lvl2pPr marL="285750" indent="-285750">
              <a:buSzPct val="120000"/>
              <a:buFont typeface="Wingdings" charset="2"/>
              <a:buChar char="§"/>
              <a:defRPr/>
            </a:lvl2pPr>
            <a:lvl3pPr marL="173038" indent="-171450">
              <a:buSzPct val="120000"/>
              <a:buFont typeface="Wingdings" charset="2"/>
              <a:buChar char="§"/>
              <a:defRPr/>
            </a:lvl3pPr>
            <a:lvl4pPr marL="173038" indent="-171450">
              <a:buSzPct val="120000"/>
              <a:buFont typeface="Wingdings" charset="2"/>
              <a:buChar char="§"/>
              <a:defRPr/>
            </a:lvl4pPr>
            <a:lvl5pPr marL="173038" indent="-171450">
              <a:buSzPct val="120000"/>
              <a:buFont typeface="Wingdings" charset="2"/>
              <a:buChar cha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Tree>
    <p:extLst>
      <p:ext uri="{BB962C8B-B14F-4D97-AF65-F5344CB8AC3E}">
        <p14:creationId xmlns:p14="http://schemas.microsoft.com/office/powerpoint/2010/main" val="36361476"/>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a:xfrm>
            <a:off x="457200" y="1771375"/>
            <a:ext cx="3904974" cy="436327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Slide Number Placeholder 5"/>
          <p:cNvSpPr>
            <a:spLocks noGrp="1"/>
          </p:cNvSpPr>
          <p:nvPr>
            <p:ph type="sldNum" sz="quarter" idx="12"/>
          </p:nvPr>
        </p:nvSpPr>
        <p:spPr/>
        <p:txBody>
          <a:bodyPr/>
          <a:lstStyle/>
          <a:p>
            <a:fld id="{6B49BB3D-90E4-C946-BCF9-8FBC622A1A06}" type="slidenum">
              <a:rPr lang="en-GB" smtClean="0"/>
              <a:t>‹#›</a:t>
            </a:fld>
            <a:endParaRPr lang="en-GB"/>
          </a:p>
        </p:txBody>
      </p:sp>
      <p:sp>
        <p:nvSpPr>
          <p:cNvPr id="9" name="Content Placeholder 8"/>
          <p:cNvSpPr>
            <a:spLocks noGrp="1"/>
          </p:cNvSpPr>
          <p:nvPr>
            <p:ph sz="quarter" idx="13"/>
          </p:nvPr>
        </p:nvSpPr>
        <p:spPr>
          <a:xfrm>
            <a:off x="4660900" y="1771375"/>
            <a:ext cx="4025900" cy="4363950"/>
          </a:xfrm>
        </p:spPr>
        <p:txBody>
          <a:bodyPr/>
          <a:lstStyle>
            <a:lvl1pPr marL="285750" indent="-285750">
              <a:buSzPct val="120000"/>
              <a:buFont typeface="Wingdings" charset="2"/>
              <a:buChar char="§"/>
              <a:defRPr/>
            </a:lvl1pPr>
            <a:lvl2pPr marL="285750" indent="-285750">
              <a:buSzPct val="120000"/>
              <a:buFont typeface="Wingdings" charset="2"/>
              <a:buChar char="§"/>
              <a:defRPr/>
            </a:lvl2pPr>
            <a:lvl3pPr marL="173038" indent="-171450">
              <a:buSzPct val="120000"/>
              <a:buFont typeface="Wingdings" charset="2"/>
              <a:buChar char="§"/>
              <a:defRPr/>
            </a:lvl3pPr>
            <a:lvl4pPr marL="173038" indent="-171450">
              <a:buSzPct val="120000"/>
              <a:buFont typeface="Wingdings" charset="2"/>
              <a:buChar char="§"/>
              <a:defRPr/>
            </a:lvl4pPr>
            <a:lvl5pPr marL="173038" indent="-171450">
              <a:buSzPct val="120000"/>
              <a:buFont typeface="Wingdings" charset="2"/>
              <a:buChar cha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Tree>
    <p:extLst>
      <p:ext uri="{BB962C8B-B14F-4D97-AF65-F5344CB8AC3E}">
        <p14:creationId xmlns:p14="http://schemas.microsoft.com/office/powerpoint/2010/main" val="149251550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ext page numbered List">
    <p:spTree>
      <p:nvGrpSpPr>
        <p:cNvPr id="1" name=""/>
        <p:cNvGrpSpPr/>
        <p:nvPr/>
      </p:nvGrpSpPr>
      <p:grpSpPr>
        <a:xfrm>
          <a:off x="0" y="0"/>
          <a:ext cx="0" cy="0"/>
          <a:chOff x="0" y="0"/>
          <a:chExt cx="0" cy="0"/>
        </a:xfrm>
      </p:grpSpPr>
      <p:sp>
        <p:nvSpPr>
          <p:cNvPr id="4" name="Content Placeholder 2"/>
          <p:cNvSpPr>
            <a:spLocks noGrp="1"/>
          </p:cNvSpPr>
          <p:nvPr>
            <p:ph idx="11"/>
          </p:nvPr>
        </p:nvSpPr>
        <p:spPr>
          <a:xfrm>
            <a:off x="463071" y="1557211"/>
            <a:ext cx="8229600" cy="4525963"/>
          </a:xfrm>
        </p:spPr>
        <p:txBody>
          <a:bodyPr/>
          <a:lstStyle>
            <a:lvl1pPr marL="288000" indent="-324000">
              <a:buFont typeface="+mj-lt"/>
              <a:buAutoNum type="arabicPeriod"/>
              <a:defRPr sz="2800">
                <a:latin typeface="Corbel"/>
                <a:cs typeface="Corbel"/>
              </a:defRPr>
            </a:lvl1pPr>
            <a:lvl2pPr marL="648000" indent="-288000" algn="l">
              <a:buClr>
                <a:srgbClr val="FF6600"/>
              </a:buClr>
              <a:buFont typeface="+mj-lt"/>
              <a:buAutoNum type="romanLcPeriod"/>
              <a:defRPr sz="2400">
                <a:latin typeface="Corbel"/>
                <a:cs typeface="Corbel"/>
              </a:defRPr>
            </a:lvl2pPr>
            <a:lvl3pPr marL="579600" indent="0">
              <a:buFont typeface="Arial"/>
              <a:buNone/>
              <a:defRPr sz="2000">
                <a:latin typeface="Corbel"/>
                <a:cs typeface="Corbel"/>
              </a:defRPr>
            </a:lvl3pPr>
          </a:lstStyle>
          <a:p>
            <a:pPr lvl="0"/>
            <a:r>
              <a:rPr lang="en-US" dirty="0"/>
              <a:t>Click to edit Master text </a:t>
            </a:r>
          </a:p>
          <a:p>
            <a:pPr lvl="1"/>
            <a:r>
              <a:rPr lang="en-US" dirty="0"/>
              <a:t>Second </a:t>
            </a:r>
            <a:r>
              <a:rPr lang="en-US" dirty="0" smtClean="0"/>
              <a:t>level</a:t>
            </a:r>
          </a:p>
          <a:p>
            <a:pPr lvl="1"/>
            <a:r>
              <a:rPr lang="en-US" dirty="0" smtClean="0"/>
              <a:t>Third level</a:t>
            </a:r>
            <a:endParaRPr lang="en-US" dirty="0"/>
          </a:p>
        </p:txBody>
      </p:sp>
      <p:sp>
        <p:nvSpPr>
          <p:cNvPr id="8" name="Title Placeholder 1"/>
          <p:cNvSpPr>
            <a:spLocks noGrp="1"/>
          </p:cNvSpPr>
          <p:nvPr>
            <p:ph type="title"/>
          </p:nvPr>
        </p:nvSpPr>
        <p:spPr>
          <a:xfrm>
            <a:off x="457200" y="381493"/>
            <a:ext cx="6938038" cy="922131"/>
          </a:xfrm>
          <a:prstGeom prst="rect">
            <a:avLst/>
          </a:prstGeom>
        </p:spPr>
        <p:txBody>
          <a:bodyPr vert="horz" lIns="0" tIns="0" rIns="0" bIns="0" rtlCol="0" anchor="ctr">
            <a:normAutofit/>
          </a:bodyPr>
          <a:lstStyle/>
          <a:p>
            <a:r>
              <a:rPr lang="en-GB" dirty="0"/>
              <a:t>Click to edit Master title style</a:t>
            </a:r>
          </a:p>
        </p:txBody>
      </p:sp>
      <p:sp>
        <p:nvSpPr>
          <p:cNvPr id="5" name="Slide Number Placeholder 2"/>
          <p:cNvSpPr>
            <a:spLocks noGrp="1"/>
          </p:cNvSpPr>
          <p:nvPr>
            <p:ph type="sldNum" sz="quarter" idx="10"/>
          </p:nvPr>
        </p:nvSpPr>
        <p:spPr>
          <a:xfrm>
            <a:off x="434413" y="6371915"/>
            <a:ext cx="216000" cy="288000"/>
          </a:xfrm>
        </p:spPr>
        <p:txBody>
          <a:bodyPr/>
          <a:lstStyle>
            <a:lvl1pPr>
              <a:defRPr sz="800"/>
            </a:lvl1pPr>
          </a:lstStyle>
          <a:p>
            <a:fld id="{6B49BB3D-90E4-C946-BCF9-8FBC622A1A06}" type="slidenum">
              <a:rPr lang="en-GB" smtClean="0">
                <a:solidFill>
                  <a:prstClr val="white"/>
                </a:solidFill>
              </a:rPr>
              <a:pPr/>
              <a:t>‹#›</a:t>
            </a:fld>
            <a:endParaRPr lang="en-GB" dirty="0">
              <a:solidFill>
                <a:prstClr val="white"/>
              </a:solidFill>
            </a:endParaRPr>
          </a:p>
        </p:txBody>
      </p:sp>
    </p:spTree>
    <p:extLst>
      <p:ext uri="{BB962C8B-B14F-4D97-AF65-F5344CB8AC3E}">
        <p14:creationId xmlns:p14="http://schemas.microsoft.com/office/powerpoint/2010/main" val="4218292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3">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94" y="1"/>
            <a:ext cx="9145588" cy="4132140"/>
          </a:xfrm>
          <a:noFill/>
        </p:spPr>
        <p:txBody>
          <a:bodyPr lIns="72000" tIns="72000"/>
          <a:lstStyle/>
          <a:p>
            <a:endParaRPr lang="en-GB" dirty="0"/>
          </a:p>
        </p:txBody>
      </p:sp>
      <p:grpSp>
        <p:nvGrpSpPr>
          <p:cNvPr id="10" name="Group 9"/>
          <p:cNvGrpSpPr/>
          <p:nvPr userDrawn="1"/>
        </p:nvGrpSpPr>
        <p:grpSpPr>
          <a:xfrm>
            <a:off x="-1" y="4132141"/>
            <a:ext cx="9152356" cy="332156"/>
            <a:chOff x="-8356" y="3302274"/>
            <a:chExt cx="9152356" cy="249117"/>
          </a:xfrm>
        </p:grpSpPr>
        <p:pic>
          <p:nvPicPr>
            <p:cNvPr id="12" name="Picture 11" descr="Music_Hall_Diagonal_6_long_lines-40%-optimized1.png"/>
            <p:cNvPicPr>
              <a:picLocks noChangeAspect="1"/>
            </p:cNvPicPr>
            <p:nvPr/>
          </p:nvPicPr>
          <p:blipFill rotWithShape="1">
            <a:blip r:embed="rId2">
              <a:extLst>
                <a:ext uri="{28A0092B-C50C-407E-A947-70E740481C1C}">
                  <a14:useLocalDpi xmlns:a14="http://schemas.microsoft.com/office/drawing/2010/main" val="0"/>
                </a:ext>
              </a:extLst>
            </a:blip>
            <a:srcRect b="48546"/>
            <a:stretch/>
          </p:blipFill>
          <p:spPr>
            <a:xfrm>
              <a:off x="2115873" y="3302274"/>
              <a:ext cx="7028127" cy="249117"/>
            </a:xfrm>
            <a:prstGeom prst="rect">
              <a:avLst/>
            </a:prstGeom>
          </p:spPr>
        </p:pic>
        <p:pic>
          <p:nvPicPr>
            <p:cNvPr id="13" name="Picture 12" descr="Music_Hall_Diagonal_6_long_lines-40%-optimized1.png"/>
            <p:cNvPicPr>
              <a:picLocks noChangeAspect="1"/>
            </p:cNvPicPr>
            <p:nvPr userDrawn="1"/>
          </p:nvPicPr>
          <p:blipFill rotWithShape="1">
            <a:blip r:embed="rId2">
              <a:extLst>
                <a:ext uri="{28A0092B-C50C-407E-A947-70E740481C1C}">
                  <a14:useLocalDpi xmlns:a14="http://schemas.microsoft.com/office/drawing/2010/main" val="0"/>
                </a:ext>
              </a:extLst>
            </a:blip>
            <a:srcRect l="66022" r="3593" b="48546"/>
            <a:stretch/>
          </p:blipFill>
          <p:spPr>
            <a:xfrm>
              <a:off x="-8356" y="3302274"/>
              <a:ext cx="2135419" cy="249117"/>
            </a:xfrm>
            <a:prstGeom prst="rect">
              <a:avLst/>
            </a:prstGeom>
          </p:spPr>
        </p:pic>
      </p:grpSp>
      <p:grpSp>
        <p:nvGrpSpPr>
          <p:cNvPr id="14" name="Group 13"/>
          <p:cNvGrpSpPr/>
          <p:nvPr userDrawn="1"/>
        </p:nvGrpSpPr>
        <p:grpSpPr>
          <a:xfrm>
            <a:off x="-8356" y="5667938"/>
            <a:ext cx="9152356" cy="332156"/>
            <a:chOff x="-8356" y="3302274"/>
            <a:chExt cx="9152356" cy="249117"/>
          </a:xfrm>
        </p:grpSpPr>
        <p:pic>
          <p:nvPicPr>
            <p:cNvPr id="15" name="Picture 14" descr="Music_Hall_Diagonal_6_long_lines-40%-optimized1.png"/>
            <p:cNvPicPr>
              <a:picLocks noChangeAspect="1"/>
            </p:cNvPicPr>
            <p:nvPr/>
          </p:nvPicPr>
          <p:blipFill rotWithShape="1">
            <a:blip r:embed="rId2">
              <a:extLst>
                <a:ext uri="{28A0092B-C50C-407E-A947-70E740481C1C}">
                  <a14:useLocalDpi xmlns:a14="http://schemas.microsoft.com/office/drawing/2010/main" val="0"/>
                </a:ext>
              </a:extLst>
            </a:blip>
            <a:srcRect b="48546"/>
            <a:stretch/>
          </p:blipFill>
          <p:spPr>
            <a:xfrm>
              <a:off x="2115873" y="3302274"/>
              <a:ext cx="7028127" cy="249117"/>
            </a:xfrm>
            <a:prstGeom prst="rect">
              <a:avLst/>
            </a:prstGeom>
          </p:spPr>
        </p:pic>
        <p:pic>
          <p:nvPicPr>
            <p:cNvPr id="16" name="Picture 15" descr="Music_Hall_Diagonal_6_long_lines-40%-optimized1.png"/>
            <p:cNvPicPr>
              <a:picLocks noChangeAspect="1"/>
            </p:cNvPicPr>
            <p:nvPr userDrawn="1"/>
          </p:nvPicPr>
          <p:blipFill rotWithShape="1">
            <a:blip r:embed="rId2">
              <a:extLst>
                <a:ext uri="{28A0092B-C50C-407E-A947-70E740481C1C}">
                  <a14:useLocalDpi xmlns:a14="http://schemas.microsoft.com/office/drawing/2010/main" val="0"/>
                </a:ext>
              </a:extLst>
            </a:blip>
            <a:srcRect l="66022" r="3593" b="48546"/>
            <a:stretch/>
          </p:blipFill>
          <p:spPr>
            <a:xfrm>
              <a:off x="-8356" y="3302274"/>
              <a:ext cx="2135419" cy="249117"/>
            </a:xfrm>
            <a:prstGeom prst="rect">
              <a:avLst/>
            </a:prstGeom>
          </p:spPr>
        </p:pic>
      </p:grpSp>
      <p:sp>
        <p:nvSpPr>
          <p:cNvPr id="6" name="Rectangle 5"/>
          <p:cNvSpPr/>
          <p:nvPr userDrawn="1"/>
        </p:nvSpPr>
        <p:spPr>
          <a:xfrm>
            <a:off x="2" y="4466788"/>
            <a:ext cx="9143999" cy="11988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GB" sz="1800" dirty="0">
              <a:solidFill>
                <a:prstClr val="white"/>
              </a:solidFill>
            </a:endParaRPr>
          </a:p>
        </p:txBody>
      </p:sp>
      <p:pic>
        <p:nvPicPr>
          <p:cNvPr id="8" name="Picture 7" descr="RHULlogo_small_London.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42092" y="4466188"/>
            <a:ext cx="1801908" cy="1200000"/>
          </a:xfrm>
          <a:prstGeom prst="rect">
            <a:avLst/>
          </a:prstGeom>
        </p:spPr>
      </p:pic>
      <p:sp>
        <p:nvSpPr>
          <p:cNvPr id="18" name="Subtitle 2"/>
          <p:cNvSpPr>
            <a:spLocks noGrp="1"/>
          </p:cNvSpPr>
          <p:nvPr>
            <p:ph type="subTitle" idx="1"/>
          </p:nvPr>
        </p:nvSpPr>
        <p:spPr>
          <a:xfrm>
            <a:off x="470453" y="4721655"/>
            <a:ext cx="5487504" cy="778565"/>
          </a:xfrm>
        </p:spPr>
        <p:txBody>
          <a:bodyPr/>
          <a:lstStyle>
            <a:lvl1pPr marL="0" indent="0" algn="l">
              <a:spcBef>
                <a:spcPts val="50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p>
        </p:txBody>
      </p:sp>
    </p:spTree>
    <p:extLst>
      <p:ext uri="{BB962C8B-B14F-4D97-AF65-F5344CB8AC3E}">
        <p14:creationId xmlns:p14="http://schemas.microsoft.com/office/powerpoint/2010/main" val="22682210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a:xfrm>
            <a:off x="457200" y="1771375"/>
            <a:ext cx="3904974" cy="436327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Slide Number Placeholder 5"/>
          <p:cNvSpPr>
            <a:spLocks noGrp="1"/>
          </p:cNvSpPr>
          <p:nvPr>
            <p:ph type="sldNum" sz="quarter" idx="12"/>
          </p:nvPr>
        </p:nvSpPr>
        <p:spPr/>
        <p:txBody>
          <a:bodyPr/>
          <a:lstStyle/>
          <a:p>
            <a:fld id="{6B49BB3D-90E4-C946-BCF9-8FBC622A1A06}" type="slidenum">
              <a:rPr lang="en-GB" smtClean="0"/>
              <a:t>‹#›</a:t>
            </a:fld>
            <a:endParaRPr lang="en-GB"/>
          </a:p>
        </p:txBody>
      </p:sp>
      <p:sp>
        <p:nvSpPr>
          <p:cNvPr id="9" name="Content Placeholder 8"/>
          <p:cNvSpPr>
            <a:spLocks noGrp="1"/>
          </p:cNvSpPr>
          <p:nvPr>
            <p:ph sz="quarter" idx="13"/>
          </p:nvPr>
        </p:nvSpPr>
        <p:spPr>
          <a:xfrm>
            <a:off x="4660900" y="1771375"/>
            <a:ext cx="4025900" cy="4363950"/>
          </a:xfrm>
        </p:spPr>
        <p:txBody>
          <a:bodyPr/>
          <a:lstStyle>
            <a:lvl1pPr marL="285750" indent="-285750">
              <a:buSzPct val="120000"/>
              <a:buFont typeface="Wingdings" charset="2"/>
              <a:buChar char="§"/>
              <a:defRPr/>
            </a:lvl1pPr>
            <a:lvl2pPr marL="285750" indent="-285750">
              <a:buSzPct val="120000"/>
              <a:buFont typeface="Wingdings" charset="2"/>
              <a:buChar char="§"/>
              <a:defRPr/>
            </a:lvl2pPr>
            <a:lvl3pPr marL="173038" indent="-171450">
              <a:buSzPct val="120000"/>
              <a:buFont typeface="Wingdings" charset="2"/>
              <a:buChar char="§"/>
              <a:defRPr/>
            </a:lvl3pPr>
            <a:lvl4pPr marL="173038" indent="-171450">
              <a:buSzPct val="120000"/>
              <a:buFont typeface="Wingdings" charset="2"/>
              <a:buChar char="§"/>
              <a:defRPr/>
            </a:lvl4pPr>
            <a:lvl5pPr marL="173038" indent="-171450">
              <a:buSzPct val="120000"/>
              <a:buFont typeface="Wingdings" charset="2"/>
              <a:buChar cha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Tree>
    <p:extLst>
      <p:ext uri="{BB962C8B-B14F-4D97-AF65-F5344CB8AC3E}">
        <p14:creationId xmlns:p14="http://schemas.microsoft.com/office/powerpoint/2010/main" val="96494643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a:xfrm>
            <a:off x="457200" y="1771375"/>
            <a:ext cx="3904974" cy="436327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Slide Number Placeholder 5"/>
          <p:cNvSpPr>
            <a:spLocks noGrp="1"/>
          </p:cNvSpPr>
          <p:nvPr>
            <p:ph type="sldNum" sz="quarter" idx="12"/>
          </p:nvPr>
        </p:nvSpPr>
        <p:spPr/>
        <p:txBody>
          <a:bodyPr/>
          <a:lstStyle/>
          <a:p>
            <a:fld id="{6B49BB3D-90E4-C946-BCF9-8FBC622A1A06}" type="slidenum">
              <a:rPr lang="en-GB" smtClean="0"/>
              <a:t>‹#›</a:t>
            </a:fld>
            <a:endParaRPr lang="en-GB"/>
          </a:p>
        </p:txBody>
      </p:sp>
      <p:sp>
        <p:nvSpPr>
          <p:cNvPr id="9" name="Content Placeholder 8"/>
          <p:cNvSpPr>
            <a:spLocks noGrp="1"/>
          </p:cNvSpPr>
          <p:nvPr>
            <p:ph sz="quarter" idx="13"/>
          </p:nvPr>
        </p:nvSpPr>
        <p:spPr>
          <a:xfrm>
            <a:off x="4660900" y="1771375"/>
            <a:ext cx="4025900" cy="4363950"/>
          </a:xfrm>
        </p:spPr>
        <p:txBody>
          <a:bodyPr/>
          <a:lstStyle>
            <a:lvl1pPr marL="285750" indent="-285750">
              <a:buSzPct val="120000"/>
              <a:buFont typeface="Wingdings" charset="2"/>
              <a:buChar char="§"/>
              <a:defRPr/>
            </a:lvl1pPr>
            <a:lvl2pPr marL="285750" indent="-285750">
              <a:buSzPct val="120000"/>
              <a:buFont typeface="Wingdings" charset="2"/>
              <a:buChar char="§"/>
              <a:defRPr/>
            </a:lvl2pPr>
            <a:lvl3pPr marL="173038" indent="-171450">
              <a:buSzPct val="120000"/>
              <a:buFont typeface="Wingdings" charset="2"/>
              <a:buChar char="§"/>
              <a:defRPr/>
            </a:lvl3pPr>
            <a:lvl4pPr marL="173038" indent="-171450">
              <a:buSzPct val="120000"/>
              <a:buFont typeface="Wingdings" charset="2"/>
              <a:buChar char="§"/>
              <a:defRPr/>
            </a:lvl4pPr>
            <a:lvl5pPr marL="173038" indent="-171450">
              <a:buSzPct val="120000"/>
              <a:buFont typeface="Wingdings" charset="2"/>
              <a:buChar cha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Tree>
    <p:extLst>
      <p:ext uri="{BB962C8B-B14F-4D97-AF65-F5344CB8AC3E}">
        <p14:creationId xmlns:p14="http://schemas.microsoft.com/office/powerpoint/2010/main" val="275028304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a:xfrm>
            <a:off x="457200" y="1771375"/>
            <a:ext cx="3904974" cy="4363278"/>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Slide Number Placeholder 5"/>
          <p:cNvSpPr>
            <a:spLocks noGrp="1"/>
          </p:cNvSpPr>
          <p:nvPr>
            <p:ph type="sldNum" sz="quarter" idx="12"/>
          </p:nvPr>
        </p:nvSpPr>
        <p:spPr/>
        <p:txBody>
          <a:bodyPr/>
          <a:lstStyle/>
          <a:p>
            <a:fld id="{6B49BB3D-90E4-C946-BCF9-8FBC622A1A06}" type="slidenum">
              <a:rPr lang="en-GB" smtClean="0"/>
              <a:t>‹#›</a:t>
            </a:fld>
            <a:endParaRPr lang="en-GB"/>
          </a:p>
        </p:txBody>
      </p:sp>
      <p:sp>
        <p:nvSpPr>
          <p:cNvPr id="9" name="Content Placeholder 8"/>
          <p:cNvSpPr>
            <a:spLocks noGrp="1"/>
          </p:cNvSpPr>
          <p:nvPr>
            <p:ph sz="quarter" idx="13"/>
          </p:nvPr>
        </p:nvSpPr>
        <p:spPr>
          <a:xfrm>
            <a:off x="4660900" y="1771375"/>
            <a:ext cx="4025900" cy="4363950"/>
          </a:xfrm>
        </p:spPr>
        <p:txBody>
          <a:bodyPr/>
          <a:lstStyle>
            <a:lvl1pPr marL="285750" indent="-285750">
              <a:buSzPct val="120000"/>
              <a:buFont typeface="Wingdings" charset="2"/>
              <a:buChar char="§"/>
              <a:defRPr/>
            </a:lvl1pPr>
            <a:lvl2pPr marL="285750" indent="-285750">
              <a:buSzPct val="120000"/>
              <a:buFont typeface="Wingdings" charset="2"/>
              <a:buChar char="§"/>
              <a:defRPr/>
            </a:lvl2pPr>
            <a:lvl3pPr marL="173038" indent="-171450">
              <a:buSzPct val="120000"/>
              <a:buFont typeface="Wingdings" charset="2"/>
              <a:buChar char="§"/>
              <a:defRPr/>
            </a:lvl3pPr>
            <a:lvl4pPr marL="173038" indent="-171450">
              <a:buSzPct val="120000"/>
              <a:buFont typeface="Wingdings" charset="2"/>
              <a:buChar char="§"/>
              <a:defRPr/>
            </a:lvl4pPr>
            <a:lvl5pPr marL="173038" indent="-171450">
              <a:buSzPct val="120000"/>
              <a:buFont typeface="Wingdings" charset="2"/>
              <a:buChar char="§"/>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Tree>
    <p:extLst>
      <p:ext uri="{BB962C8B-B14F-4D97-AF65-F5344CB8AC3E}">
        <p14:creationId xmlns:p14="http://schemas.microsoft.com/office/powerpoint/2010/main" val="131487348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Cover slide 1">
    <p:bg>
      <p:bgPr>
        <a:solidFill>
          <a:srgbClr val="424A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0453" y="1986860"/>
            <a:ext cx="7806959" cy="1502881"/>
          </a:xfrm>
          <a:prstGeom prst="rect">
            <a:avLst/>
          </a:prstGeom>
        </p:spPr>
        <p:txBody>
          <a:bodyPr anchor="t" anchorCtr="0">
            <a:noAutofit/>
          </a:bodyPr>
          <a:lstStyle>
            <a:lvl1pPr>
              <a:defRPr sz="4500">
                <a:solidFill>
                  <a:schemeClr val="accent1"/>
                </a:solidFill>
              </a:defRPr>
            </a:lvl1pPr>
          </a:lstStyle>
          <a:p>
            <a:r>
              <a:rPr lang="en-GB" dirty="0"/>
              <a:t>Click to edit Master title style</a:t>
            </a:r>
          </a:p>
        </p:txBody>
      </p:sp>
      <p:grpSp>
        <p:nvGrpSpPr>
          <p:cNvPr id="10" name="Group 9"/>
          <p:cNvGrpSpPr/>
          <p:nvPr userDrawn="1"/>
        </p:nvGrpSpPr>
        <p:grpSpPr>
          <a:xfrm>
            <a:off x="0" y="4143501"/>
            <a:ext cx="9138506" cy="326623"/>
            <a:chOff x="10495" y="3091554"/>
            <a:chExt cx="9138506" cy="244967"/>
          </a:xfrm>
        </p:grpSpPr>
        <p:pic>
          <p:nvPicPr>
            <p:cNvPr id="12" name="Picture 11" descr="Music_Hall_Diagonal_6_long_lines_white-optimized1.png"/>
            <p:cNvPicPr>
              <a:picLocks noChangeAspect="1"/>
            </p:cNvPicPr>
            <p:nvPr userDrawn="1"/>
          </p:nvPicPr>
          <p:blipFill rotWithShape="1">
            <a:blip r:embed="rId2">
              <a:alphaModFix amt="40000"/>
              <a:extLst>
                <a:ext uri="{28A0092B-C50C-407E-A947-70E740481C1C}">
                  <a14:useLocalDpi xmlns:a14="http://schemas.microsoft.com/office/drawing/2010/main" val="0"/>
                </a:ext>
              </a:extLst>
            </a:blip>
            <a:srcRect l="-1609" t="1132" r="1609" b="50000"/>
            <a:stretch/>
          </p:blipFill>
          <p:spPr>
            <a:xfrm>
              <a:off x="2749476" y="3091554"/>
              <a:ext cx="6399525" cy="244967"/>
            </a:xfrm>
            <a:prstGeom prst="rect">
              <a:avLst/>
            </a:prstGeom>
          </p:spPr>
        </p:pic>
        <p:pic>
          <p:nvPicPr>
            <p:cNvPr id="13" name="Picture 12" descr="Music_Hall_Diagonal_6_long_lines_white-optimized1.png"/>
            <p:cNvPicPr>
              <a:picLocks noChangeAspect="1"/>
            </p:cNvPicPr>
            <p:nvPr userDrawn="1"/>
          </p:nvPicPr>
          <p:blipFill rotWithShape="1">
            <a:blip r:embed="rId2">
              <a:alphaModFix amt="40000"/>
              <a:extLst>
                <a:ext uri="{28A0092B-C50C-407E-A947-70E740481C1C}">
                  <a14:useLocalDpi xmlns:a14="http://schemas.microsoft.com/office/drawing/2010/main" val="0"/>
                </a:ext>
              </a:extLst>
            </a:blip>
            <a:srcRect l="51894" r="3698" b="51131"/>
            <a:stretch/>
          </p:blipFill>
          <p:spPr>
            <a:xfrm>
              <a:off x="10495" y="3091554"/>
              <a:ext cx="2841940" cy="244967"/>
            </a:xfrm>
            <a:prstGeom prst="rect">
              <a:avLst/>
            </a:prstGeom>
          </p:spPr>
        </p:pic>
      </p:grpSp>
      <p:grpSp>
        <p:nvGrpSpPr>
          <p:cNvPr id="14" name="Group 13"/>
          <p:cNvGrpSpPr/>
          <p:nvPr userDrawn="1"/>
        </p:nvGrpSpPr>
        <p:grpSpPr>
          <a:xfrm>
            <a:off x="0" y="5670989"/>
            <a:ext cx="9138506" cy="326623"/>
            <a:chOff x="10495" y="3091554"/>
            <a:chExt cx="9138506" cy="244967"/>
          </a:xfrm>
        </p:grpSpPr>
        <p:pic>
          <p:nvPicPr>
            <p:cNvPr id="15" name="Picture 14" descr="Music_Hall_Diagonal_6_long_lines_white-optimized1.png"/>
            <p:cNvPicPr>
              <a:picLocks noChangeAspect="1"/>
            </p:cNvPicPr>
            <p:nvPr userDrawn="1"/>
          </p:nvPicPr>
          <p:blipFill rotWithShape="1">
            <a:blip r:embed="rId2">
              <a:alphaModFix amt="40000"/>
              <a:extLst>
                <a:ext uri="{28A0092B-C50C-407E-A947-70E740481C1C}">
                  <a14:useLocalDpi xmlns:a14="http://schemas.microsoft.com/office/drawing/2010/main" val="0"/>
                </a:ext>
              </a:extLst>
            </a:blip>
            <a:srcRect l="-1609" t="1132" r="1609" b="50000"/>
            <a:stretch/>
          </p:blipFill>
          <p:spPr>
            <a:xfrm>
              <a:off x="2749476" y="3091554"/>
              <a:ext cx="6399525" cy="244967"/>
            </a:xfrm>
            <a:prstGeom prst="rect">
              <a:avLst/>
            </a:prstGeom>
          </p:spPr>
        </p:pic>
        <p:pic>
          <p:nvPicPr>
            <p:cNvPr id="16" name="Picture 15" descr="Music_Hall_Diagonal_6_long_lines_white-optimized1.png"/>
            <p:cNvPicPr>
              <a:picLocks noChangeAspect="1"/>
            </p:cNvPicPr>
            <p:nvPr userDrawn="1"/>
          </p:nvPicPr>
          <p:blipFill rotWithShape="1">
            <a:blip r:embed="rId2">
              <a:alphaModFix amt="40000"/>
              <a:extLst>
                <a:ext uri="{28A0092B-C50C-407E-A947-70E740481C1C}">
                  <a14:useLocalDpi xmlns:a14="http://schemas.microsoft.com/office/drawing/2010/main" val="0"/>
                </a:ext>
              </a:extLst>
            </a:blip>
            <a:srcRect l="51894" r="3698" b="51131"/>
            <a:stretch/>
          </p:blipFill>
          <p:spPr>
            <a:xfrm>
              <a:off x="10495" y="3091554"/>
              <a:ext cx="2841940" cy="244967"/>
            </a:xfrm>
            <a:prstGeom prst="rect">
              <a:avLst/>
            </a:prstGeom>
          </p:spPr>
        </p:pic>
      </p:grpSp>
      <p:sp>
        <p:nvSpPr>
          <p:cNvPr id="9" name="Rectangle 8"/>
          <p:cNvSpPr/>
          <p:nvPr userDrawn="1"/>
        </p:nvSpPr>
        <p:spPr>
          <a:xfrm>
            <a:off x="2" y="4469095"/>
            <a:ext cx="9143999" cy="11988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GB" sz="1800" dirty="0">
              <a:solidFill>
                <a:prstClr val="white"/>
              </a:solidFill>
            </a:endParaRPr>
          </a:p>
        </p:txBody>
      </p:sp>
      <p:sp>
        <p:nvSpPr>
          <p:cNvPr id="3" name="Subtitle 2"/>
          <p:cNvSpPr>
            <a:spLocks noGrp="1"/>
          </p:cNvSpPr>
          <p:nvPr>
            <p:ph type="subTitle" idx="1"/>
          </p:nvPr>
        </p:nvSpPr>
        <p:spPr>
          <a:xfrm>
            <a:off x="470453" y="4721655"/>
            <a:ext cx="5487504" cy="778565"/>
          </a:xfrm>
        </p:spPr>
        <p:txBody>
          <a:bodyPr/>
          <a:lstStyle>
            <a:lvl1pPr marL="0" indent="0" algn="l">
              <a:spcBef>
                <a:spcPts val="50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p>
        </p:txBody>
      </p:sp>
      <p:pic>
        <p:nvPicPr>
          <p:cNvPr id="8" name="Picture 7" descr="RHULlogo_small_London.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42092" y="4468495"/>
            <a:ext cx="1801908" cy="1200000"/>
          </a:xfrm>
          <a:prstGeom prst="rect">
            <a:avLst/>
          </a:prstGeom>
        </p:spPr>
      </p:pic>
    </p:spTree>
    <p:extLst>
      <p:ext uri="{BB962C8B-B14F-4D97-AF65-F5344CB8AC3E}">
        <p14:creationId xmlns:p14="http://schemas.microsoft.com/office/powerpoint/2010/main" val="13421322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ver slide 3">
    <p:bg>
      <p:bgPr>
        <a:solidFill>
          <a:srgbClr val="171D23">
            <a:alpha val="10000"/>
          </a:srgbClr>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94" y="1"/>
            <a:ext cx="9145588" cy="4132140"/>
          </a:xfrm>
          <a:noFill/>
        </p:spPr>
        <p:txBody>
          <a:bodyPr lIns="72000" tIns="72000"/>
          <a:lstStyle/>
          <a:p>
            <a:endParaRPr lang="en-GB" dirty="0"/>
          </a:p>
        </p:txBody>
      </p:sp>
      <p:grpSp>
        <p:nvGrpSpPr>
          <p:cNvPr id="10" name="Group 9"/>
          <p:cNvGrpSpPr/>
          <p:nvPr userDrawn="1"/>
        </p:nvGrpSpPr>
        <p:grpSpPr>
          <a:xfrm>
            <a:off x="-1" y="4132141"/>
            <a:ext cx="9152356" cy="332156"/>
            <a:chOff x="-8356" y="3302274"/>
            <a:chExt cx="9152356" cy="249117"/>
          </a:xfrm>
        </p:grpSpPr>
        <p:pic>
          <p:nvPicPr>
            <p:cNvPr id="12" name="Picture 11" descr="Music_Hall_Diagonal_6_long_lines-40%-optimized1.png"/>
            <p:cNvPicPr>
              <a:picLocks noChangeAspect="1"/>
            </p:cNvPicPr>
            <p:nvPr/>
          </p:nvPicPr>
          <p:blipFill rotWithShape="1">
            <a:blip r:embed="rId2">
              <a:extLst>
                <a:ext uri="{28A0092B-C50C-407E-A947-70E740481C1C}">
                  <a14:useLocalDpi xmlns:a14="http://schemas.microsoft.com/office/drawing/2010/main" val="0"/>
                </a:ext>
              </a:extLst>
            </a:blip>
            <a:srcRect b="48546"/>
            <a:stretch/>
          </p:blipFill>
          <p:spPr>
            <a:xfrm>
              <a:off x="2115873" y="3302274"/>
              <a:ext cx="7028127" cy="249117"/>
            </a:xfrm>
            <a:prstGeom prst="rect">
              <a:avLst/>
            </a:prstGeom>
          </p:spPr>
        </p:pic>
        <p:pic>
          <p:nvPicPr>
            <p:cNvPr id="13" name="Picture 12" descr="Music_Hall_Diagonal_6_long_lines-40%-optimized1.png"/>
            <p:cNvPicPr>
              <a:picLocks noChangeAspect="1"/>
            </p:cNvPicPr>
            <p:nvPr userDrawn="1"/>
          </p:nvPicPr>
          <p:blipFill rotWithShape="1">
            <a:blip r:embed="rId2">
              <a:extLst>
                <a:ext uri="{28A0092B-C50C-407E-A947-70E740481C1C}">
                  <a14:useLocalDpi xmlns:a14="http://schemas.microsoft.com/office/drawing/2010/main" val="0"/>
                </a:ext>
              </a:extLst>
            </a:blip>
            <a:srcRect l="66022" r="3593" b="48546"/>
            <a:stretch/>
          </p:blipFill>
          <p:spPr>
            <a:xfrm>
              <a:off x="-8356" y="3302274"/>
              <a:ext cx="2135419" cy="249117"/>
            </a:xfrm>
            <a:prstGeom prst="rect">
              <a:avLst/>
            </a:prstGeom>
          </p:spPr>
        </p:pic>
      </p:grpSp>
      <p:grpSp>
        <p:nvGrpSpPr>
          <p:cNvPr id="14" name="Group 13"/>
          <p:cNvGrpSpPr/>
          <p:nvPr userDrawn="1"/>
        </p:nvGrpSpPr>
        <p:grpSpPr>
          <a:xfrm>
            <a:off x="-8356" y="5667938"/>
            <a:ext cx="9152356" cy="332156"/>
            <a:chOff x="-8356" y="3302274"/>
            <a:chExt cx="9152356" cy="249117"/>
          </a:xfrm>
        </p:grpSpPr>
        <p:pic>
          <p:nvPicPr>
            <p:cNvPr id="15" name="Picture 14" descr="Music_Hall_Diagonal_6_long_lines-40%-optimized1.png"/>
            <p:cNvPicPr>
              <a:picLocks noChangeAspect="1"/>
            </p:cNvPicPr>
            <p:nvPr/>
          </p:nvPicPr>
          <p:blipFill rotWithShape="1">
            <a:blip r:embed="rId2">
              <a:extLst>
                <a:ext uri="{28A0092B-C50C-407E-A947-70E740481C1C}">
                  <a14:useLocalDpi xmlns:a14="http://schemas.microsoft.com/office/drawing/2010/main" val="0"/>
                </a:ext>
              </a:extLst>
            </a:blip>
            <a:srcRect b="48546"/>
            <a:stretch/>
          </p:blipFill>
          <p:spPr>
            <a:xfrm>
              <a:off x="2115873" y="3302274"/>
              <a:ext cx="7028127" cy="249117"/>
            </a:xfrm>
            <a:prstGeom prst="rect">
              <a:avLst/>
            </a:prstGeom>
          </p:spPr>
        </p:pic>
        <p:pic>
          <p:nvPicPr>
            <p:cNvPr id="16" name="Picture 15" descr="Music_Hall_Diagonal_6_long_lines-40%-optimized1.png"/>
            <p:cNvPicPr>
              <a:picLocks noChangeAspect="1"/>
            </p:cNvPicPr>
            <p:nvPr userDrawn="1"/>
          </p:nvPicPr>
          <p:blipFill rotWithShape="1">
            <a:blip r:embed="rId2">
              <a:extLst>
                <a:ext uri="{28A0092B-C50C-407E-A947-70E740481C1C}">
                  <a14:useLocalDpi xmlns:a14="http://schemas.microsoft.com/office/drawing/2010/main" val="0"/>
                </a:ext>
              </a:extLst>
            </a:blip>
            <a:srcRect l="66022" r="3593" b="48546"/>
            <a:stretch/>
          </p:blipFill>
          <p:spPr>
            <a:xfrm>
              <a:off x="-8356" y="3302274"/>
              <a:ext cx="2135419" cy="249117"/>
            </a:xfrm>
            <a:prstGeom prst="rect">
              <a:avLst/>
            </a:prstGeom>
          </p:spPr>
        </p:pic>
      </p:grpSp>
      <p:sp>
        <p:nvSpPr>
          <p:cNvPr id="6" name="Rectangle 5"/>
          <p:cNvSpPr/>
          <p:nvPr userDrawn="1"/>
        </p:nvSpPr>
        <p:spPr>
          <a:xfrm>
            <a:off x="2" y="4466788"/>
            <a:ext cx="9143999" cy="11988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GB" sz="1800" dirty="0">
              <a:solidFill>
                <a:prstClr val="white"/>
              </a:solidFill>
            </a:endParaRPr>
          </a:p>
        </p:txBody>
      </p:sp>
      <p:pic>
        <p:nvPicPr>
          <p:cNvPr id="8" name="Picture 7" descr="RHULlogo_small_London.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42092" y="4466188"/>
            <a:ext cx="1801908" cy="1200000"/>
          </a:xfrm>
          <a:prstGeom prst="rect">
            <a:avLst/>
          </a:prstGeom>
        </p:spPr>
      </p:pic>
      <p:sp>
        <p:nvSpPr>
          <p:cNvPr id="18" name="Subtitle 2"/>
          <p:cNvSpPr>
            <a:spLocks noGrp="1"/>
          </p:cNvSpPr>
          <p:nvPr>
            <p:ph type="subTitle" idx="1"/>
          </p:nvPr>
        </p:nvSpPr>
        <p:spPr>
          <a:xfrm>
            <a:off x="470453" y="4721655"/>
            <a:ext cx="5487504" cy="778565"/>
          </a:xfrm>
        </p:spPr>
        <p:txBody>
          <a:bodyPr/>
          <a:lstStyle>
            <a:lvl1pPr marL="0" indent="0" algn="l">
              <a:spcBef>
                <a:spcPts val="50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p>
        </p:txBody>
      </p:sp>
    </p:spTree>
    <p:extLst>
      <p:ext uri="{BB962C8B-B14F-4D97-AF65-F5344CB8AC3E}">
        <p14:creationId xmlns:p14="http://schemas.microsoft.com/office/powerpoint/2010/main" val="28572653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ction divider 1">
    <p:bg>
      <p:bgPr>
        <a:solidFill>
          <a:srgbClr val="424A4F"/>
        </a:solidFill>
        <a:effectLst/>
      </p:bgPr>
    </p:bg>
    <p:spTree>
      <p:nvGrpSpPr>
        <p:cNvPr id="1" name=""/>
        <p:cNvGrpSpPr/>
        <p:nvPr/>
      </p:nvGrpSpPr>
      <p:grpSpPr>
        <a:xfrm>
          <a:off x="0" y="0"/>
          <a:ext cx="0" cy="0"/>
          <a:chOff x="0" y="0"/>
          <a:chExt cx="0" cy="0"/>
        </a:xfrm>
      </p:grpSpPr>
      <p:sp>
        <p:nvSpPr>
          <p:cNvPr id="13" name="Rectangle 12"/>
          <p:cNvSpPr/>
          <p:nvPr userDrawn="1"/>
        </p:nvSpPr>
        <p:spPr>
          <a:xfrm>
            <a:off x="-8141" y="4469095"/>
            <a:ext cx="9143999" cy="11988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GB" sz="1800" dirty="0">
              <a:solidFill>
                <a:prstClr val="white"/>
              </a:solidFill>
            </a:endParaRPr>
          </a:p>
        </p:txBody>
      </p:sp>
      <p:pic>
        <p:nvPicPr>
          <p:cNvPr id="5" name="Picture 4" descr="RHULlogo_small_London.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2092" y="4468495"/>
            <a:ext cx="1801908" cy="1200000"/>
          </a:xfrm>
          <a:prstGeom prst="rect">
            <a:avLst/>
          </a:prstGeom>
        </p:spPr>
      </p:pic>
      <p:sp>
        <p:nvSpPr>
          <p:cNvPr id="6" name="Title 1"/>
          <p:cNvSpPr>
            <a:spLocks noGrp="1"/>
          </p:cNvSpPr>
          <p:nvPr>
            <p:ph type="title" hasCustomPrompt="1"/>
          </p:nvPr>
        </p:nvSpPr>
        <p:spPr>
          <a:xfrm>
            <a:off x="436980" y="4629295"/>
            <a:ext cx="6108115" cy="916512"/>
          </a:xfrm>
          <a:prstGeom prst="rect">
            <a:avLst/>
          </a:prstGeom>
        </p:spPr>
        <p:txBody>
          <a:bodyPr anchor="t">
            <a:normAutofit/>
          </a:bodyPr>
          <a:lstStyle>
            <a:lvl1pPr algn="l">
              <a:defRPr sz="3600" b="0" cap="none"/>
            </a:lvl1pPr>
          </a:lstStyle>
          <a:p>
            <a:r>
              <a:rPr lang="en-GB" dirty="0"/>
              <a:t>Click to edit master title style</a:t>
            </a:r>
          </a:p>
        </p:txBody>
      </p:sp>
    </p:spTree>
    <p:extLst>
      <p:ext uri="{BB962C8B-B14F-4D97-AF65-F5344CB8AC3E}">
        <p14:creationId xmlns:p14="http://schemas.microsoft.com/office/powerpoint/2010/main" val="27195748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ection divider 3">
    <p:bg>
      <p:bgPr>
        <a:solidFill>
          <a:srgbClr val="171D23">
            <a:alpha val="10000"/>
          </a:srgbClr>
        </a:solidFill>
        <a:effectLst/>
      </p:bgPr>
    </p:bg>
    <p:spTree>
      <p:nvGrpSpPr>
        <p:cNvPr id="1" name=""/>
        <p:cNvGrpSpPr/>
        <p:nvPr/>
      </p:nvGrpSpPr>
      <p:grpSpPr>
        <a:xfrm>
          <a:off x="0" y="0"/>
          <a:ext cx="0" cy="0"/>
          <a:chOff x="0" y="0"/>
          <a:chExt cx="0" cy="0"/>
        </a:xfrm>
      </p:grpSpPr>
      <p:sp>
        <p:nvSpPr>
          <p:cNvPr id="5" name="Rectangle 4"/>
          <p:cNvSpPr/>
          <p:nvPr userDrawn="1"/>
        </p:nvSpPr>
        <p:spPr>
          <a:xfrm>
            <a:off x="2" y="4463364"/>
            <a:ext cx="9143999" cy="11988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GB" sz="1800" dirty="0">
              <a:solidFill>
                <a:prstClr val="white"/>
              </a:solidFill>
            </a:endParaRPr>
          </a:p>
        </p:txBody>
      </p:sp>
      <p:sp>
        <p:nvSpPr>
          <p:cNvPr id="6" name="Title 1"/>
          <p:cNvSpPr>
            <a:spLocks noGrp="1"/>
          </p:cNvSpPr>
          <p:nvPr>
            <p:ph type="title" hasCustomPrompt="1"/>
          </p:nvPr>
        </p:nvSpPr>
        <p:spPr>
          <a:xfrm>
            <a:off x="436980" y="4629295"/>
            <a:ext cx="6108115" cy="916512"/>
          </a:xfrm>
          <a:prstGeom prst="rect">
            <a:avLst/>
          </a:prstGeom>
        </p:spPr>
        <p:txBody>
          <a:bodyPr anchor="t">
            <a:normAutofit/>
          </a:bodyPr>
          <a:lstStyle>
            <a:lvl1pPr algn="l">
              <a:defRPr sz="3600" b="0" cap="none"/>
            </a:lvl1pPr>
          </a:lstStyle>
          <a:p>
            <a:r>
              <a:rPr lang="en-GB" dirty="0"/>
              <a:t>Click to edit master title style</a:t>
            </a:r>
          </a:p>
        </p:txBody>
      </p:sp>
      <p:pic>
        <p:nvPicPr>
          <p:cNvPr id="8" name="Picture 7" descr="RHULlogo_small_London.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2092" y="4462764"/>
            <a:ext cx="1801908" cy="1200000"/>
          </a:xfrm>
          <a:prstGeom prst="rect">
            <a:avLst/>
          </a:prstGeom>
        </p:spPr>
      </p:pic>
    </p:spTree>
    <p:extLst>
      <p:ext uri="{BB962C8B-B14F-4D97-AF65-F5344CB8AC3E}">
        <p14:creationId xmlns:p14="http://schemas.microsoft.com/office/powerpoint/2010/main" val="13681854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page 1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71375"/>
            <a:ext cx="3904974" cy="4363279"/>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Slide Number Placeholder 5"/>
          <p:cNvSpPr>
            <a:spLocks noGrp="1"/>
          </p:cNvSpPr>
          <p:nvPr>
            <p:ph type="sldNum" sz="quarter" idx="12"/>
          </p:nvPr>
        </p:nvSpPr>
        <p:spPr/>
        <p:txBody>
          <a:bodyPr/>
          <a:lstStyle/>
          <a:p>
            <a:fld id="{6B49BB3D-90E4-C946-BCF9-8FBC622A1A06}" type="slidenum">
              <a:rPr lang="en-GB" smtClean="0">
                <a:solidFill>
                  <a:prstClr val="white"/>
                </a:solidFill>
              </a:rPr>
              <a:pPr/>
              <a:t>‹#›</a:t>
            </a:fld>
            <a:endParaRPr lang="en-GB" dirty="0">
              <a:solidFill>
                <a:prstClr val="white"/>
              </a:solidFill>
            </a:endParaRPr>
          </a:p>
        </p:txBody>
      </p:sp>
      <p:sp>
        <p:nvSpPr>
          <p:cNvPr id="9" name="Content Placeholder 8"/>
          <p:cNvSpPr>
            <a:spLocks noGrp="1"/>
          </p:cNvSpPr>
          <p:nvPr>
            <p:ph sz="quarter" idx="13"/>
          </p:nvPr>
        </p:nvSpPr>
        <p:spPr>
          <a:xfrm>
            <a:off x="4660900" y="1771375"/>
            <a:ext cx="4025900" cy="4363951"/>
          </a:xfrm>
        </p:spPr>
        <p:txBody>
          <a:bodyPr/>
          <a:lstStyle>
            <a:lvl1pPr marL="285750" indent="-285750">
              <a:buSzPct val="120000"/>
              <a:buFont typeface="Wingdings" charset="2"/>
              <a:buChar char="§"/>
              <a:defRPr/>
            </a:lvl1pPr>
            <a:lvl2pPr marL="285750" indent="-285750">
              <a:buSzPct val="120000"/>
              <a:buFont typeface="Wingdings" charset="2"/>
              <a:buChar char="§"/>
              <a:defRPr/>
            </a:lvl2pPr>
            <a:lvl3pPr marL="173038" indent="-171450">
              <a:buSzPct val="120000"/>
              <a:buFont typeface="Wingdings" charset="2"/>
              <a:buChar char="§"/>
              <a:defRPr/>
            </a:lvl3pPr>
            <a:lvl4pPr marL="173038" indent="-171450">
              <a:buSzPct val="120000"/>
              <a:buFont typeface="Wingdings" charset="2"/>
              <a:buChar char="§"/>
              <a:defRPr/>
            </a:lvl4pPr>
            <a:lvl5pPr marL="173038" indent="-171450">
              <a:buSzPct val="120000"/>
              <a:buFont typeface="Wingdings" charset="2"/>
              <a:buChar cha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Title Placeholder 1"/>
          <p:cNvSpPr>
            <a:spLocks noGrp="1"/>
          </p:cNvSpPr>
          <p:nvPr>
            <p:ph type="title"/>
          </p:nvPr>
        </p:nvSpPr>
        <p:spPr>
          <a:xfrm>
            <a:off x="457200" y="381493"/>
            <a:ext cx="6938038" cy="922131"/>
          </a:xfrm>
          <a:prstGeom prst="rect">
            <a:avLst/>
          </a:prstGeom>
        </p:spPr>
        <p:txBody>
          <a:bodyPr vert="horz" lIns="0" tIns="0" rIns="0" bIns="0" rtlCol="0" anchor="ctr">
            <a:normAutofit/>
          </a:bodyPr>
          <a:lstStyle/>
          <a:p>
            <a:r>
              <a:rPr lang="en-GB" dirty="0"/>
              <a:t>Click to edit Master title style</a:t>
            </a:r>
          </a:p>
        </p:txBody>
      </p:sp>
    </p:spTree>
    <p:extLst>
      <p:ext uri="{BB962C8B-B14F-4D97-AF65-F5344CB8AC3E}">
        <p14:creationId xmlns:p14="http://schemas.microsoft.com/office/powerpoint/2010/main" val="21727125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page 2 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9" name="Slide Number Placeholder 8"/>
          <p:cNvSpPr>
            <a:spLocks noGrp="1"/>
          </p:cNvSpPr>
          <p:nvPr>
            <p:ph type="sldNum" sz="quarter" idx="12"/>
          </p:nvPr>
        </p:nvSpPr>
        <p:spPr/>
        <p:txBody>
          <a:bodyPr/>
          <a:lstStyle>
            <a:lvl1pPr>
              <a:defRPr sz="800"/>
            </a:lvl1pPr>
          </a:lstStyle>
          <a:p>
            <a:fld id="{6B49BB3D-90E4-C946-BCF9-8FBC622A1A06}" type="slidenum">
              <a:rPr lang="en-GB" smtClean="0">
                <a:solidFill>
                  <a:prstClr val="white"/>
                </a:solidFill>
              </a:rPr>
              <a:pPr/>
              <a:t>‹#›</a:t>
            </a:fld>
            <a:endParaRPr lang="en-GB" dirty="0">
              <a:solidFill>
                <a:prstClr val="white"/>
              </a:solidFill>
            </a:endParaRPr>
          </a:p>
        </p:txBody>
      </p:sp>
      <p:sp>
        <p:nvSpPr>
          <p:cNvPr id="10" name="Title Placeholder 1"/>
          <p:cNvSpPr>
            <a:spLocks noGrp="1"/>
          </p:cNvSpPr>
          <p:nvPr>
            <p:ph type="title"/>
          </p:nvPr>
        </p:nvSpPr>
        <p:spPr>
          <a:xfrm>
            <a:off x="457200" y="381493"/>
            <a:ext cx="6938038" cy="922131"/>
          </a:xfrm>
          <a:prstGeom prst="rect">
            <a:avLst/>
          </a:prstGeom>
        </p:spPr>
        <p:txBody>
          <a:bodyPr vert="horz" lIns="0" tIns="0" rIns="0" bIns="0" rtlCol="0" anchor="ctr">
            <a:normAutofit/>
          </a:bodyPr>
          <a:lstStyle/>
          <a:p>
            <a:r>
              <a:rPr lang="en-GB" dirty="0"/>
              <a:t>Click to edit Master title style</a:t>
            </a:r>
          </a:p>
        </p:txBody>
      </p:sp>
    </p:spTree>
    <p:extLst>
      <p:ext uri="{BB962C8B-B14F-4D97-AF65-F5344CB8AC3E}">
        <p14:creationId xmlns:p14="http://schemas.microsoft.com/office/powerpoint/2010/main" val="4747141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page 3 single column">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sz="800"/>
            </a:lvl1pPr>
          </a:lstStyle>
          <a:p>
            <a:fld id="{6B49BB3D-90E4-C946-BCF9-8FBC622A1A06}" type="slidenum">
              <a:rPr lang="en-GB" smtClean="0">
                <a:solidFill>
                  <a:prstClr val="white"/>
                </a:solidFill>
              </a:rPr>
              <a:pPr/>
              <a:t>‹#›</a:t>
            </a:fld>
            <a:endParaRPr lang="en-GB" dirty="0">
              <a:solidFill>
                <a:prstClr val="white"/>
              </a:solidFill>
            </a:endParaRPr>
          </a:p>
        </p:txBody>
      </p:sp>
      <p:sp>
        <p:nvSpPr>
          <p:cNvPr id="5" name="Content Placeholder 2"/>
          <p:cNvSpPr>
            <a:spLocks noGrp="1"/>
          </p:cNvSpPr>
          <p:nvPr>
            <p:ph idx="1"/>
          </p:nvPr>
        </p:nvSpPr>
        <p:spPr>
          <a:xfrm>
            <a:off x="457200" y="1629553"/>
            <a:ext cx="8229600" cy="4363279"/>
          </a:xfrm>
        </p:spPr>
        <p:txBody>
          <a:bodyPr/>
          <a:lstStyle/>
          <a:p>
            <a:pPr lvl="0"/>
            <a:r>
              <a:rPr lang="en-GB" dirty="0"/>
              <a:t>Click to edit Master text styles</a:t>
            </a:r>
          </a:p>
        </p:txBody>
      </p:sp>
      <p:sp>
        <p:nvSpPr>
          <p:cNvPr id="7" name="Title Placeholder 1"/>
          <p:cNvSpPr>
            <a:spLocks noGrp="1"/>
          </p:cNvSpPr>
          <p:nvPr>
            <p:ph type="title"/>
          </p:nvPr>
        </p:nvSpPr>
        <p:spPr>
          <a:xfrm>
            <a:off x="457200" y="381493"/>
            <a:ext cx="6938038" cy="922131"/>
          </a:xfrm>
          <a:prstGeom prst="rect">
            <a:avLst/>
          </a:prstGeom>
        </p:spPr>
        <p:txBody>
          <a:bodyPr vert="horz" lIns="0" tIns="0" rIns="0" bIns="0" rtlCol="0" anchor="ctr">
            <a:normAutofit/>
          </a:bodyPr>
          <a:lstStyle/>
          <a:p>
            <a:r>
              <a:rPr lang="en-GB" dirty="0"/>
              <a:t>Click to edit Master title style</a:t>
            </a:r>
          </a:p>
        </p:txBody>
      </p:sp>
    </p:spTree>
    <p:extLst>
      <p:ext uri="{BB962C8B-B14F-4D97-AF65-F5344CB8AC3E}">
        <p14:creationId xmlns:p14="http://schemas.microsoft.com/office/powerpoint/2010/main" val="142799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ivider 1">
    <p:spTree>
      <p:nvGrpSpPr>
        <p:cNvPr id="1" name=""/>
        <p:cNvGrpSpPr/>
        <p:nvPr/>
      </p:nvGrpSpPr>
      <p:grpSpPr>
        <a:xfrm>
          <a:off x="0" y="0"/>
          <a:ext cx="0" cy="0"/>
          <a:chOff x="0" y="0"/>
          <a:chExt cx="0" cy="0"/>
        </a:xfrm>
      </p:grpSpPr>
      <p:sp>
        <p:nvSpPr>
          <p:cNvPr id="13" name="Rectangle 12"/>
          <p:cNvSpPr/>
          <p:nvPr userDrawn="1"/>
        </p:nvSpPr>
        <p:spPr>
          <a:xfrm>
            <a:off x="-8141" y="4469095"/>
            <a:ext cx="9143999" cy="11988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GB" sz="1800" dirty="0">
              <a:solidFill>
                <a:prstClr val="white"/>
              </a:solidFill>
            </a:endParaRPr>
          </a:p>
        </p:txBody>
      </p:sp>
      <p:pic>
        <p:nvPicPr>
          <p:cNvPr id="5" name="Picture 4" descr="RHULlogo_small_London.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2092" y="4468495"/>
            <a:ext cx="1801908" cy="1200000"/>
          </a:xfrm>
          <a:prstGeom prst="rect">
            <a:avLst/>
          </a:prstGeom>
        </p:spPr>
      </p:pic>
      <p:sp>
        <p:nvSpPr>
          <p:cNvPr id="6" name="Title 1"/>
          <p:cNvSpPr>
            <a:spLocks noGrp="1"/>
          </p:cNvSpPr>
          <p:nvPr>
            <p:ph type="title" hasCustomPrompt="1"/>
          </p:nvPr>
        </p:nvSpPr>
        <p:spPr>
          <a:xfrm>
            <a:off x="436980" y="4629295"/>
            <a:ext cx="6108115" cy="916512"/>
          </a:xfrm>
          <a:prstGeom prst="rect">
            <a:avLst/>
          </a:prstGeom>
        </p:spPr>
        <p:txBody>
          <a:bodyPr anchor="t">
            <a:normAutofit/>
          </a:bodyPr>
          <a:lstStyle>
            <a:lvl1pPr algn="l">
              <a:defRPr sz="3600" b="0" cap="none"/>
            </a:lvl1pPr>
          </a:lstStyle>
          <a:p>
            <a:r>
              <a:rPr lang="en-GB" dirty="0"/>
              <a:t>Click to edit master title style</a:t>
            </a:r>
          </a:p>
        </p:txBody>
      </p:sp>
    </p:spTree>
    <p:extLst>
      <p:ext uri="{BB962C8B-B14F-4D97-AF65-F5344CB8AC3E}">
        <p14:creationId xmlns:p14="http://schemas.microsoft.com/office/powerpoint/2010/main" val="8505728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Picture page 1">
    <p:bg>
      <p:bgPr>
        <a:solidFill>
          <a:srgbClr val="171D23">
            <a:alpha val="10000"/>
          </a:srgbClr>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1588" y="0"/>
            <a:ext cx="9145588" cy="6858000"/>
          </a:xfrm>
          <a:noFill/>
        </p:spPr>
        <p:txBody>
          <a:bodyPr lIns="72000" tIns="72000"/>
          <a:lstStyle/>
          <a:p>
            <a:endParaRPr lang="en-GB" dirty="0"/>
          </a:p>
        </p:txBody>
      </p:sp>
      <p:pic>
        <p:nvPicPr>
          <p:cNvPr id="6" name="Picture 5" descr="RHULlogo_small_London.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64383" y="430696"/>
            <a:ext cx="1384662" cy="922131"/>
          </a:xfrm>
          <a:prstGeom prst="rect">
            <a:avLst/>
          </a:prstGeom>
        </p:spPr>
      </p:pic>
      <p:sp>
        <p:nvSpPr>
          <p:cNvPr id="5" name="Slide Number Placeholder 2"/>
          <p:cNvSpPr>
            <a:spLocks noGrp="1"/>
          </p:cNvSpPr>
          <p:nvPr>
            <p:ph type="sldNum" sz="quarter" idx="11"/>
          </p:nvPr>
        </p:nvSpPr>
        <p:spPr>
          <a:xfrm>
            <a:off x="434413" y="6371915"/>
            <a:ext cx="216000" cy="288000"/>
          </a:xfrm>
        </p:spPr>
        <p:txBody>
          <a:bodyPr/>
          <a:lstStyle>
            <a:lvl1pPr>
              <a:defRPr sz="800"/>
            </a:lvl1pPr>
          </a:lstStyle>
          <a:p>
            <a:fld id="{6B49BB3D-90E4-C946-BCF9-8FBC622A1A06}" type="slidenum">
              <a:rPr lang="en-GB" smtClean="0">
                <a:solidFill>
                  <a:prstClr val="white"/>
                </a:solidFill>
              </a:rPr>
              <a:pPr/>
              <a:t>‹#›</a:t>
            </a:fld>
            <a:endParaRPr lang="en-GB" dirty="0">
              <a:solidFill>
                <a:prstClr val="white"/>
              </a:solidFill>
            </a:endParaRPr>
          </a:p>
        </p:txBody>
      </p:sp>
    </p:spTree>
    <p:extLst>
      <p:ext uri="{BB962C8B-B14F-4D97-AF65-F5344CB8AC3E}">
        <p14:creationId xmlns:p14="http://schemas.microsoft.com/office/powerpoint/2010/main" val="33145808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ext page band at bottom">
    <p:bg>
      <p:bgPr>
        <a:solidFill>
          <a:srgbClr val="171D23">
            <a:alpha val="10000"/>
          </a:srgbClr>
        </a:solidFill>
        <a:effectLst/>
      </p:bgPr>
    </p:bg>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a:xfrm>
            <a:off x="434413" y="6371915"/>
            <a:ext cx="216000" cy="288000"/>
          </a:xfrm>
        </p:spPr>
        <p:txBody>
          <a:bodyPr/>
          <a:lstStyle>
            <a:lvl1pPr>
              <a:defRPr sz="800"/>
            </a:lvl1pPr>
          </a:lstStyle>
          <a:p>
            <a:fld id="{6B49BB3D-90E4-C946-BCF9-8FBC622A1A06}" type="slidenum">
              <a:rPr lang="en-GB" smtClean="0">
                <a:solidFill>
                  <a:prstClr val="white"/>
                </a:solidFill>
              </a:rPr>
              <a:pPr/>
              <a:t>‹#›</a:t>
            </a:fld>
            <a:endParaRPr lang="en-GB" dirty="0">
              <a:solidFill>
                <a:prstClr val="white"/>
              </a:solidFill>
            </a:endParaRPr>
          </a:p>
        </p:txBody>
      </p:sp>
      <p:sp>
        <p:nvSpPr>
          <p:cNvPr id="13" name="Rectangle 12"/>
          <p:cNvSpPr/>
          <p:nvPr userDrawn="1"/>
        </p:nvSpPr>
        <p:spPr>
          <a:xfrm>
            <a:off x="0" y="5343263"/>
            <a:ext cx="9144000" cy="9133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GB" sz="1800" dirty="0">
              <a:solidFill>
                <a:srgbClr val="7E99A9"/>
              </a:solidFill>
            </a:endParaRPr>
          </a:p>
        </p:txBody>
      </p:sp>
      <p:pic>
        <p:nvPicPr>
          <p:cNvPr id="14" name="Picture 13" descr="RHULlogo_small_London.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45042" y="5343944"/>
            <a:ext cx="1369450" cy="912000"/>
          </a:xfrm>
          <a:prstGeom prst="rect">
            <a:avLst/>
          </a:prstGeom>
        </p:spPr>
      </p:pic>
      <p:sp>
        <p:nvSpPr>
          <p:cNvPr id="15" name="Title Placeholder 1"/>
          <p:cNvSpPr>
            <a:spLocks noGrp="1"/>
          </p:cNvSpPr>
          <p:nvPr>
            <p:ph type="title"/>
          </p:nvPr>
        </p:nvSpPr>
        <p:spPr>
          <a:xfrm>
            <a:off x="457200" y="5249492"/>
            <a:ext cx="6938038" cy="922131"/>
          </a:xfrm>
          <a:prstGeom prst="rect">
            <a:avLst/>
          </a:prstGeom>
        </p:spPr>
        <p:txBody>
          <a:bodyPr vert="horz" lIns="0" tIns="0" rIns="0" bIns="0" rtlCol="0" anchor="ctr">
            <a:normAutofit/>
          </a:bodyPr>
          <a:lstStyle/>
          <a:p>
            <a:r>
              <a:rPr lang="en-GB" dirty="0"/>
              <a:t>Click to edit Master title style</a:t>
            </a:r>
          </a:p>
        </p:txBody>
      </p:sp>
      <p:sp>
        <p:nvSpPr>
          <p:cNvPr id="16" name="Content Placeholder 2"/>
          <p:cNvSpPr>
            <a:spLocks noGrp="1"/>
          </p:cNvSpPr>
          <p:nvPr>
            <p:ph idx="1"/>
          </p:nvPr>
        </p:nvSpPr>
        <p:spPr>
          <a:xfrm>
            <a:off x="457200" y="579269"/>
            <a:ext cx="3904974" cy="4363279"/>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7" name="Content Placeholder 8"/>
          <p:cNvSpPr>
            <a:spLocks noGrp="1"/>
          </p:cNvSpPr>
          <p:nvPr>
            <p:ph sz="quarter" idx="13"/>
          </p:nvPr>
        </p:nvSpPr>
        <p:spPr>
          <a:xfrm>
            <a:off x="4660900" y="579269"/>
            <a:ext cx="4025900" cy="4363951"/>
          </a:xfrm>
        </p:spPr>
        <p:txBody>
          <a:bodyPr/>
          <a:lstStyle>
            <a:lvl1pPr marL="285750" indent="-285750">
              <a:buSzPct val="120000"/>
              <a:buFont typeface="Wingdings" charset="2"/>
              <a:buChar char="§"/>
              <a:defRPr/>
            </a:lvl1pPr>
            <a:lvl2pPr marL="285750" indent="-285750">
              <a:buSzPct val="120000"/>
              <a:buFont typeface="Wingdings" charset="2"/>
              <a:buChar char="§"/>
              <a:defRPr/>
            </a:lvl2pPr>
            <a:lvl3pPr marL="173038" indent="-171450">
              <a:buSzPct val="120000"/>
              <a:buFont typeface="Wingdings" charset="2"/>
              <a:buChar char="§"/>
              <a:defRPr/>
            </a:lvl3pPr>
            <a:lvl4pPr marL="173038" indent="-171450">
              <a:buSzPct val="120000"/>
              <a:buFont typeface="Wingdings" charset="2"/>
              <a:buChar char="§"/>
              <a:defRPr/>
            </a:lvl4pPr>
            <a:lvl5pPr marL="173038" indent="-171450">
              <a:buSzPct val="120000"/>
              <a:buFont typeface="Wingdings" charset="2"/>
              <a:buChar cha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Tree>
    <p:extLst>
      <p:ext uri="{BB962C8B-B14F-4D97-AF65-F5344CB8AC3E}">
        <p14:creationId xmlns:p14="http://schemas.microsoft.com/office/powerpoint/2010/main" val="40196631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page 2">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1588" y="1365654"/>
            <a:ext cx="9145588" cy="5505175"/>
          </a:xfrm>
          <a:noFill/>
        </p:spPr>
        <p:txBody>
          <a:bodyPr lIns="72000" tIns="72000"/>
          <a:lstStyle/>
          <a:p>
            <a:endParaRPr lang="en-GB" dirty="0"/>
          </a:p>
        </p:txBody>
      </p:sp>
      <p:sp>
        <p:nvSpPr>
          <p:cNvPr id="4" name="TextBox 3"/>
          <p:cNvSpPr txBox="1"/>
          <p:nvPr userDrawn="1"/>
        </p:nvSpPr>
        <p:spPr>
          <a:xfrm>
            <a:off x="76975" y="1090353"/>
            <a:ext cx="184731" cy="369332"/>
          </a:xfrm>
          <a:prstGeom prst="rect">
            <a:avLst/>
          </a:prstGeom>
          <a:noFill/>
        </p:spPr>
        <p:txBody>
          <a:bodyPr wrap="none" rtlCol="0">
            <a:spAutoFit/>
          </a:bodyPr>
          <a:lstStyle/>
          <a:p>
            <a:pPr defTabSz="457200"/>
            <a:endParaRPr lang="en-US" sz="1800" dirty="0">
              <a:solidFill>
                <a:prstClr val="black"/>
              </a:solidFill>
            </a:endParaRPr>
          </a:p>
        </p:txBody>
      </p:sp>
      <p:sp>
        <p:nvSpPr>
          <p:cNvPr id="8" name="Title Placeholder 1"/>
          <p:cNvSpPr>
            <a:spLocks noGrp="1"/>
          </p:cNvSpPr>
          <p:nvPr>
            <p:ph type="title"/>
          </p:nvPr>
        </p:nvSpPr>
        <p:spPr>
          <a:xfrm>
            <a:off x="457200" y="381493"/>
            <a:ext cx="6938038" cy="922131"/>
          </a:xfrm>
          <a:prstGeom prst="rect">
            <a:avLst/>
          </a:prstGeom>
        </p:spPr>
        <p:txBody>
          <a:bodyPr vert="horz" lIns="0" tIns="0" rIns="0" bIns="0" rtlCol="0" anchor="ctr">
            <a:normAutofit/>
          </a:bodyPr>
          <a:lstStyle/>
          <a:p>
            <a:r>
              <a:rPr lang="en-GB" dirty="0"/>
              <a:t>Click to edit Master title style</a:t>
            </a:r>
          </a:p>
        </p:txBody>
      </p:sp>
      <p:sp>
        <p:nvSpPr>
          <p:cNvPr id="9" name="Slide Number Placeholder 2"/>
          <p:cNvSpPr>
            <a:spLocks noGrp="1"/>
          </p:cNvSpPr>
          <p:nvPr>
            <p:ph type="sldNum" sz="quarter" idx="11"/>
          </p:nvPr>
        </p:nvSpPr>
        <p:spPr>
          <a:xfrm>
            <a:off x="434413" y="6371915"/>
            <a:ext cx="216000" cy="288000"/>
          </a:xfrm>
        </p:spPr>
        <p:txBody>
          <a:bodyPr/>
          <a:lstStyle>
            <a:lvl1pPr>
              <a:defRPr sz="800"/>
            </a:lvl1pPr>
          </a:lstStyle>
          <a:p>
            <a:fld id="{6B49BB3D-90E4-C946-BCF9-8FBC622A1A06}" type="slidenum">
              <a:rPr lang="en-GB" smtClean="0">
                <a:solidFill>
                  <a:prstClr val="white"/>
                </a:solidFill>
              </a:rPr>
              <a:pPr/>
              <a:t>‹#›</a:t>
            </a:fld>
            <a:endParaRPr lang="en-GB" dirty="0">
              <a:solidFill>
                <a:prstClr val="white"/>
              </a:solidFill>
            </a:endParaRPr>
          </a:p>
        </p:txBody>
      </p:sp>
    </p:spTree>
    <p:extLst>
      <p:ext uri="{BB962C8B-B14F-4D97-AF65-F5344CB8AC3E}">
        <p14:creationId xmlns:p14="http://schemas.microsoft.com/office/powerpoint/2010/main" val="18757077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page">
    <p:spTree>
      <p:nvGrpSpPr>
        <p:cNvPr id="1" name=""/>
        <p:cNvGrpSpPr/>
        <p:nvPr/>
      </p:nvGrpSpPr>
      <p:grpSpPr>
        <a:xfrm>
          <a:off x="0" y="0"/>
          <a:ext cx="0" cy="0"/>
          <a:chOff x="0" y="0"/>
          <a:chExt cx="0" cy="0"/>
        </a:xfrm>
      </p:grpSpPr>
      <p:sp>
        <p:nvSpPr>
          <p:cNvPr id="5" name="Chart Placeholder 4"/>
          <p:cNvSpPr>
            <a:spLocks noGrp="1"/>
          </p:cNvSpPr>
          <p:nvPr>
            <p:ph type="chart" sz="quarter" idx="11" hasCustomPrompt="1"/>
          </p:nvPr>
        </p:nvSpPr>
        <p:spPr>
          <a:xfrm>
            <a:off x="457200" y="1555750"/>
            <a:ext cx="8229600" cy="4476751"/>
          </a:xfrm>
        </p:spPr>
        <p:txBody>
          <a:bodyPr lIns="72000" tIns="72000"/>
          <a:lstStyle>
            <a:lvl1pPr>
              <a:defRPr sz="1800"/>
            </a:lvl1pPr>
          </a:lstStyle>
          <a:p>
            <a:r>
              <a:rPr lang="en-GB" sz="2600" b="0" i="0" dirty="0">
                <a:solidFill>
                  <a:srgbClr val="000000"/>
                </a:solidFill>
                <a:latin typeface="Lucida Grande"/>
                <a:ea typeface="Lucida Grande"/>
                <a:cs typeface="Lucida Grande"/>
              </a:rPr>
              <a:t>Chart/graph</a:t>
            </a:r>
            <a:endParaRPr lang="en-GB" dirty="0"/>
          </a:p>
        </p:txBody>
      </p:sp>
      <p:sp>
        <p:nvSpPr>
          <p:cNvPr id="6" name="Title Placeholder 1"/>
          <p:cNvSpPr>
            <a:spLocks noGrp="1"/>
          </p:cNvSpPr>
          <p:nvPr>
            <p:ph type="title"/>
          </p:nvPr>
        </p:nvSpPr>
        <p:spPr>
          <a:xfrm>
            <a:off x="457200" y="381493"/>
            <a:ext cx="6938038" cy="922131"/>
          </a:xfrm>
          <a:prstGeom prst="rect">
            <a:avLst/>
          </a:prstGeom>
        </p:spPr>
        <p:txBody>
          <a:bodyPr vert="horz" lIns="0" tIns="0" rIns="0" bIns="0" rtlCol="0" anchor="ctr">
            <a:normAutofit/>
          </a:bodyPr>
          <a:lstStyle/>
          <a:p>
            <a:r>
              <a:rPr lang="en-GB" dirty="0"/>
              <a:t>Click to edit Master title style</a:t>
            </a:r>
          </a:p>
        </p:txBody>
      </p:sp>
      <p:sp>
        <p:nvSpPr>
          <p:cNvPr id="8" name="Slide Number Placeholder 2"/>
          <p:cNvSpPr>
            <a:spLocks noGrp="1"/>
          </p:cNvSpPr>
          <p:nvPr>
            <p:ph type="sldNum" sz="quarter" idx="10"/>
          </p:nvPr>
        </p:nvSpPr>
        <p:spPr>
          <a:xfrm>
            <a:off x="434413" y="6371915"/>
            <a:ext cx="216000" cy="288000"/>
          </a:xfrm>
        </p:spPr>
        <p:txBody>
          <a:bodyPr/>
          <a:lstStyle>
            <a:lvl1pPr>
              <a:defRPr sz="800"/>
            </a:lvl1pPr>
          </a:lstStyle>
          <a:p>
            <a:fld id="{6B49BB3D-90E4-C946-BCF9-8FBC622A1A06}" type="slidenum">
              <a:rPr lang="en-GB" smtClean="0">
                <a:solidFill>
                  <a:prstClr val="white"/>
                </a:solidFill>
              </a:rPr>
              <a:pPr/>
              <a:t>‹#›</a:t>
            </a:fld>
            <a:endParaRPr lang="en-GB" dirty="0">
              <a:solidFill>
                <a:prstClr val="white"/>
              </a:solidFill>
            </a:endParaRPr>
          </a:p>
        </p:txBody>
      </p:sp>
    </p:spTree>
    <p:extLst>
      <p:ext uri="{BB962C8B-B14F-4D97-AF65-F5344CB8AC3E}">
        <p14:creationId xmlns:p14="http://schemas.microsoft.com/office/powerpoint/2010/main" val="22627569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ext page cascading bulle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sz="800"/>
            </a:lvl1pPr>
          </a:lstStyle>
          <a:p>
            <a:fld id="{6B49BB3D-90E4-C946-BCF9-8FBC622A1A06}" type="slidenum">
              <a:rPr lang="en-GB" smtClean="0">
                <a:solidFill>
                  <a:prstClr val="white"/>
                </a:solidFill>
              </a:rPr>
              <a:pPr/>
              <a:t>‹#›</a:t>
            </a:fld>
            <a:endParaRPr lang="en-GB" dirty="0">
              <a:solidFill>
                <a:prstClr val="white"/>
              </a:solidFill>
            </a:endParaRPr>
          </a:p>
        </p:txBody>
      </p:sp>
      <p:sp>
        <p:nvSpPr>
          <p:cNvPr id="5" name="Content Placeholder 2"/>
          <p:cNvSpPr>
            <a:spLocks noGrp="1"/>
          </p:cNvSpPr>
          <p:nvPr>
            <p:ph idx="1" hasCustomPrompt="1"/>
          </p:nvPr>
        </p:nvSpPr>
        <p:spPr>
          <a:xfrm>
            <a:off x="457200" y="1629553"/>
            <a:ext cx="8229600" cy="4363279"/>
          </a:xfrm>
        </p:spPr>
        <p:txBody>
          <a:bodyPr/>
          <a:lstStyle>
            <a:lvl1pPr marL="266400" indent="-266400">
              <a:buFont typeface="Arial"/>
              <a:buChar char="•"/>
              <a:defRPr sz="2800"/>
            </a:lvl1pPr>
            <a:lvl2pPr marL="561600" indent="-248400">
              <a:buClr>
                <a:srgbClr val="DA5120"/>
              </a:buClr>
              <a:buFont typeface="Lucida Grande"/>
              <a:buChar char="-"/>
              <a:defRPr sz="2400"/>
            </a:lvl2pPr>
            <a:lvl3pPr marL="813600" indent="-234000">
              <a:buClr>
                <a:srgbClr val="171D23"/>
              </a:buClr>
              <a:buFont typeface="Wingdings" charset="2"/>
              <a:buChar char="§"/>
              <a:defRPr sz="2000"/>
            </a:lvl3pPr>
          </a:lstStyle>
          <a:p>
            <a:pPr lvl="0"/>
            <a:r>
              <a:rPr lang="en-US" dirty="0" smtClean="0"/>
              <a:t>Click to edit Master text styles </a:t>
            </a:r>
          </a:p>
          <a:p>
            <a:pPr lvl="1"/>
            <a:r>
              <a:rPr lang="en-US" dirty="0" smtClean="0"/>
              <a:t>Second level </a:t>
            </a:r>
          </a:p>
          <a:p>
            <a:pPr lvl="2"/>
            <a:r>
              <a:rPr lang="en-US" dirty="0" smtClean="0"/>
              <a:t>Third level</a:t>
            </a:r>
          </a:p>
        </p:txBody>
      </p:sp>
      <p:sp>
        <p:nvSpPr>
          <p:cNvPr id="6" name="Title Placeholder 1"/>
          <p:cNvSpPr>
            <a:spLocks noGrp="1"/>
          </p:cNvSpPr>
          <p:nvPr>
            <p:ph type="title"/>
          </p:nvPr>
        </p:nvSpPr>
        <p:spPr>
          <a:xfrm>
            <a:off x="457200" y="381493"/>
            <a:ext cx="6938038" cy="922131"/>
          </a:xfrm>
          <a:prstGeom prst="rect">
            <a:avLst/>
          </a:prstGeom>
        </p:spPr>
        <p:txBody>
          <a:bodyPr vert="horz" lIns="0" tIns="0" rIns="0" bIns="0" rtlCol="0" anchor="ctr">
            <a:normAutofit/>
          </a:bodyPr>
          <a:lstStyle/>
          <a:p>
            <a:r>
              <a:rPr lang="en-GB" dirty="0"/>
              <a:t>Click to edit Master title style</a:t>
            </a:r>
          </a:p>
        </p:txBody>
      </p:sp>
    </p:spTree>
    <p:extLst>
      <p:ext uri="{BB962C8B-B14F-4D97-AF65-F5344CB8AC3E}">
        <p14:creationId xmlns:p14="http://schemas.microsoft.com/office/powerpoint/2010/main" val="13642867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page numbered List">
    <p:spTree>
      <p:nvGrpSpPr>
        <p:cNvPr id="1" name=""/>
        <p:cNvGrpSpPr/>
        <p:nvPr/>
      </p:nvGrpSpPr>
      <p:grpSpPr>
        <a:xfrm>
          <a:off x="0" y="0"/>
          <a:ext cx="0" cy="0"/>
          <a:chOff x="0" y="0"/>
          <a:chExt cx="0" cy="0"/>
        </a:xfrm>
      </p:grpSpPr>
      <p:sp>
        <p:nvSpPr>
          <p:cNvPr id="4" name="Content Placeholder 2"/>
          <p:cNvSpPr>
            <a:spLocks noGrp="1"/>
          </p:cNvSpPr>
          <p:nvPr>
            <p:ph idx="11"/>
          </p:nvPr>
        </p:nvSpPr>
        <p:spPr>
          <a:xfrm>
            <a:off x="463071" y="1557211"/>
            <a:ext cx="8229600" cy="4525963"/>
          </a:xfrm>
        </p:spPr>
        <p:txBody>
          <a:bodyPr/>
          <a:lstStyle>
            <a:lvl1pPr marL="288000" indent="-324000">
              <a:buFont typeface="+mj-lt"/>
              <a:buAutoNum type="arabicPeriod"/>
              <a:defRPr sz="2800">
                <a:latin typeface="Corbel"/>
                <a:cs typeface="Corbel"/>
              </a:defRPr>
            </a:lvl1pPr>
            <a:lvl2pPr marL="648000" indent="-288000" algn="l">
              <a:buClr>
                <a:srgbClr val="FF6600"/>
              </a:buClr>
              <a:buFont typeface="+mj-lt"/>
              <a:buAutoNum type="romanLcPeriod"/>
              <a:defRPr sz="2400">
                <a:latin typeface="Corbel"/>
                <a:cs typeface="Corbel"/>
              </a:defRPr>
            </a:lvl2pPr>
            <a:lvl3pPr marL="579600" indent="0">
              <a:buFont typeface="Arial"/>
              <a:buNone/>
              <a:defRPr sz="2000">
                <a:latin typeface="Corbel"/>
                <a:cs typeface="Corbel"/>
              </a:defRPr>
            </a:lvl3pPr>
          </a:lstStyle>
          <a:p>
            <a:pPr lvl="0"/>
            <a:r>
              <a:rPr lang="en-US" dirty="0"/>
              <a:t>Click to edit Master text </a:t>
            </a:r>
          </a:p>
          <a:p>
            <a:pPr lvl="1"/>
            <a:r>
              <a:rPr lang="en-US" dirty="0"/>
              <a:t>Second </a:t>
            </a:r>
            <a:r>
              <a:rPr lang="en-US" dirty="0" smtClean="0"/>
              <a:t>level</a:t>
            </a:r>
          </a:p>
          <a:p>
            <a:pPr lvl="1"/>
            <a:r>
              <a:rPr lang="en-US" dirty="0" smtClean="0"/>
              <a:t>Third level</a:t>
            </a:r>
            <a:endParaRPr lang="en-US" dirty="0"/>
          </a:p>
        </p:txBody>
      </p:sp>
      <p:sp>
        <p:nvSpPr>
          <p:cNvPr id="8" name="Title Placeholder 1"/>
          <p:cNvSpPr>
            <a:spLocks noGrp="1"/>
          </p:cNvSpPr>
          <p:nvPr>
            <p:ph type="title"/>
          </p:nvPr>
        </p:nvSpPr>
        <p:spPr>
          <a:xfrm>
            <a:off x="457200" y="381493"/>
            <a:ext cx="6938038" cy="922131"/>
          </a:xfrm>
          <a:prstGeom prst="rect">
            <a:avLst/>
          </a:prstGeom>
        </p:spPr>
        <p:txBody>
          <a:bodyPr vert="horz" lIns="0" tIns="0" rIns="0" bIns="0" rtlCol="0" anchor="ctr">
            <a:normAutofit/>
          </a:bodyPr>
          <a:lstStyle/>
          <a:p>
            <a:r>
              <a:rPr lang="en-GB" dirty="0"/>
              <a:t>Click to edit Master title style</a:t>
            </a:r>
          </a:p>
        </p:txBody>
      </p:sp>
      <p:sp>
        <p:nvSpPr>
          <p:cNvPr id="5" name="Slide Number Placeholder 2"/>
          <p:cNvSpPr>
            <a:spLocks noGrp="1"/>
          </p:cNvSpPr>
          <p:nvPr>
            <p:ph type="sldNum" sz="quarter" idx="10"/>
          </p:nvPr>
        </p:nvSpPr>
        <p:spPr>
          <a:xfrm>
            <a:off x="434413" y="6371915"/>
            <a:ext cx="216000" cy="288000"/>
          </a:xfrm>
        </p:spPr>
        <p:txBody>
          <a:bodyPr/>
          <a:lstStyle>
            <a:lvl1pPr>
              <a:defRPr sz="800"/>
            </a:lvl1pPr>
          </a:lstStyle>
          <a:p>
            <a:fld id="{6B49BB3D-90E4-C946-BCF9-8FBC622A1A06}" type="slidenum">
              <a:rPr lang="en-GB" smtClean="0">
                <a:solidFill>
                  <a:prstClr val="white"/>
                </a:solidFill>
              </a:rPr>
              <a:pPr/>
              <a:t>‹#›</a:t>
            </a:fld>
            <a:endParaRPr lang="en-GB" dirty="0">
              <a:solidFill>
                <a:prstClr val="white"/>
              </a:solidFill>
            </a:endParaRPr>
          </a:p>
        </p:txBody>
      </p:sp>
    </p:spTree>
    <p:extLst>
      <p:ext uri="{BB962C8B-B14F-4D97-AF65-F5344CB8AC3E}">
        <p14:creationId xmlns:p14="http://schemas.microsoft.com/office/powerpoint/2010/main" val="33702300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424A4F"/>
        </a:solidFill>
        <a:effectLst/>
      </p:bgPr>
    </p:bg>
    <p:spTree>
      <p:nvGrpSpPr>
        <p:cNvPr id="1" name=""/>
        <p:cNvGrpSpPr/>
        <p:nvPr/>
      </p:nvGrpSpPr>
      <p:grpSpPr>
        <a:xfrm>
          <a:off x="0" y="0"/>
          <a:ext cx="0" cy="0"/>
          <a:chOff x="0" y="0"/>
          <a:chExt cx="0" cy="0"/>
        </a:xfrm>
      </p:grpSpPr>
      <p:sp>
        <p:nvSpPr>
          <p:cNvPr id="5" name="Rectangle 4"/>
          <p:cNvSpPr/>
          <p:nvPr userDrawn="1"/>
        </p:nvSpPr>
        <p:spPr>
          <a:xfrm>
            <a:off x="2" y="4466535"/>
            <a:ext cx="9143999" cy="11988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GB" sz="1800" dirty="0">
              <a:solidFill>
                <a:prstClr val="white"/>
              </a:solidFill>
            </a:endParaRPr>
          </a:p>
        </p:txBody>
      </p:sp>
      <p:pic>
        <p:nvPicPr>
          <p:cNvPr id="6" name="Picture 5" descr="RHULlogo_small_London.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2092" y="4470455"/>
            <a:ext cx="1801908" cy="1200000"/>
          </a:xfrm>
          <a:prstGeom prst="rect">
            <a:avLst/>
          </a:prstGeom>
        </p:spPr>
      </p:pic>
      <p:grpSp>
        <p:nvGrpSpPr>
          <p:cNvPr id="10" name="Group 9"/>
          <p:cNvGrpSpPr/>
          <p:nvPr userDrawn="1"/>
        </p:nvGrpSpPr>
        <p:grpSpPr>
          <a:xfrm>
            <a:off x="0" y="4150064"/>
            <a:ext cx="9144000" cy="1847547"/>
            <a:chOff x="0" y="3112548"/>
            <a:chExt cx="9144000" cy="1385660"/>
          </a:xfrm>
        </p:grpSpPr>
        <p:sp>
          <p:nvSpPr>
            <p:cNvPr id="11" name="Rectangle 10"/>
            <p:cNvSpPr/>
            <p:nvPr userDrawn="1"/>
          </p:nvSpPr>
          <p:spPr>
            <a:xfrm>
              <a:off x="1" y="3351821"/>
              <a:ext cx="9143999" cy="8991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GB" sz="1800" dirty="0">
                <a:solidFill>
                  <a:prstClr val="white"/>
                </a:solidFill>
              </a:endParaRPr>
            </a:p>
          </p:txBody>
        </p:sp>
        <p:pic>
          <p:nvPicPr>
            <p:cNvPr id="12" name="Picture 11" descr="RHULlogo_small_London.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2092" y="3351371"/>
              <a:ext cx="1801908" cy="900000"/>
            </a:xfrm>
            <a:prstGeom prst="rect">
              <a:avLst/>
            </a:prstGeom>
          </p:spPr>
        </p:pic>
        <p:grpSp>
          <p:nvGrpSpPr>
            <p:cNvPr id="13" name="Group 12"/>
            <p:cNvGrpSpPr/>
            <p:nvPr userDrawn="1"/>
          </p:nvGrpSpPr>
          <p:grpSpPr>
            <a:xfrm>
              <a:off x="0" y="3112548"/>
              <a:ext cx="9138506" cy="244967"/>
              <a:chOff x="10495" y="3091554"/>
              <a:chExt cx="9138506" cy="244967"/>
            </a:xfrm>
          </p:grpSpPr>
          <p:pic>
            <p:nvPicPr>
              <p:cNvPr id="17" name="Picture 16" descr="Music_Hall_Diagonal_6_long_lines_white-optimized1.png"/>
              <p:cNvPicPr>
                <a:picLocks noChangeAspect="1"/>
              </p:cNvPicPr>
              <p:nvPr userDrawn="1"/>
            </p:nvPicPr>
            <p:blipFill rotWithShape="1">
              <a:blip r:embed="rId3">
                <a:alphaModFix amt="40000"/>
                <a:extLst>
                  <a:ext uri="{28A0092B-C50C-407E-A947-70E740481C1C}">
                    <a14:useLocalDpi xmlns:a14="http://schemas.microsoft.com/office/drawing/2010/main" val="0"/>
                  </a:ext>
                </a:extLst>
              </a:blip>
              <a:srcRect l="-1609" t="1132" r="1609" b="50000"/>
              <a:stretch/>
            </p:blipFill>
            <p:spPr>
              <a:xfrm>
                <a:off x="2749476" y="3091554"/>
                <a:ext cx="6399525" cy="244967"/>
              </a:xfrm>
              <a:prstGeom prst="rect">
                <a:avLst/>
              </a:prstGeom>
            </p:spPr>
          </p:pic>
          <p:pic>
            <p:nvPicPr>
              <p:cNvPr id="18" name="Picture 17" descr="Music_Hall_Diagonal_6_long_lines_white-optimized1.png"/>
              <p:cNvPicPr>
                <a:picLocks noChangeAspect="1"/>
              </p:cNvPicPr>
              <p:nvPr userDrawn="1"/>
            </p:nvPicPr>
            <p:blipFill rotWithShape="1">
              <a:blip r:embed="rId3">
                <a:alphaModFix amt="40000"/>
                <a:extLst>
                  <a:ext uri="{28A0092B-C50C-407E-A947-70E740481C1C}">
                    <a14:useLocalDpi xmlns:a14="http://schemas.microsoft.com/office/drawing/2010/main" val="0"/>
                  </a:ext>
                </a:extLst>
              </a:blip>
              <a:srcRect l="51894" r="3698" b="51131"/>
              <a:stretch/>
            </p:blipFill>
            <p:spPr>
              <a:xfrm>
                <a:off x="10495" y="3091554"/>
                <a:ext cx="2841940" cy="244967"/>
              </a:xfrm>
              <a:prstGeom prst="rect">
                <a:avLst/>
              </a:prstGeom>
            </p:spPr>
          </p:pic>
        </p:grpSp>
        <p:grpSp>
          <p:nvGrpSpPr>
            <p:cNvPr id="14" name="Group 13"/>
            <p:cNvGrpSpPr/>
            <p:nvPr userDrawn="1"/>
          </p:nvGrpSpPr>
          <p:grpSpPr>
            <a:xfrm>
              <a:off x="0" y="4253241"/>
              <a:ext cx="9138506" cy="244967"/>
              <a:chOff x="10495" y="3091554"/>
              <a:chExt cx="9138506" cy="244967"/>
            </a:xfrm>
          </p:grpSpPr>
          <p:pic>
            <p:nvPicPr>
              <p:cNvPr id="15" name="Picture 14" descr="Music_Hall_Diagonal_6_long_lines_white-optimized1.png"/>
              <p:cNvPicPr>
                <a:picLocks noChangeAspect="1"/>
              </p:cNvPicPr>
              <p:nvPr userDrawn="1"/>
            </p:nvPicPr>
            <p:blipFill rotWithShape="1">
              <a:blip r:embed="rId3">
                <a:alphaModFix amt="40000"/>
                <a:extLst>
                  <a:ext uri="{28A0092B-C50C-407E-A947-70E740481C1C}">
                    <a14:useLocalDpi xmlns:a14="http://schemas.microsoft.com/office/drawing/2010/main" val="0"/>
                  </a:ext>
                </a:extLst>
              </a:blip>
              <a:srcRect l="-1609" t="1132" r="1609" b="50000"/>
              <a:stretch/>
            </p:blipFill>
            <p:spPr>
              <a:xfrm>
                <a:off x="2749476" y="3091554"/>
                <a:ext cx="6399525" cy="244967"/>
              </a:xfrm>
              <a:prstGeom prst="rect">
                <a:avLst/>
              </a:prstGeom>
            </p:spPr>
          </p:pic>
          <p:pic>
            <p:nvPicPr>
              <p:cNvPr id="16" name="Picture 15" descr="Music_Hall_Diagonal_6_long_lines_white-optimized1.png"/>
              <p:cNvPicPr>
                <a:picLocks noChangeAspect="1"/>
              </p:cNvPicPr>
              <p:nvPr userDrawn="1"/>
            </p:nvPicPr>
            <p:blipFill rotWithShape="1">
              <a:blip r:embed="rId3">
                <a:alphaModFix amt="40000"/>
                <a:extLst>
                  <a:ext uri="{28A0092B-C50C-407E-A947-70E740481C1C}">
                    <a14:useLocalDpi xmlns:a14="http://schemas.microsoft.com/office/drawing/2010/main" val="0"/>
                  </a:ext>
                </a:extLst>
              </a:blip>
              <a:srcRect l="51894" r="3698" b="51131"/>
              <a:stretch/>
            </p:blipFill>
            <p:spPr>
              <a:xfrm>
                <a:off x="10495" y="3091554"/>
                <a:ext cx="2841940" cy="244967"/>
              </a:xfrm>
              <a:prstGeom prst="rect">
                <a:avLst/>
              </a:prstGeom>
            </p:spPr>
          </p:pic>
        </p:grpSp>
      </p:grpSp>
    </p:spTree>
    <p:extLst>
      <p:ext uri="{BB962C8B-B14F-4D97-AF65-F5344CB8AC3E}">
        <p14:creationId xmlns:p14="http://schemas.microsoft.com/office/powerpoint/2010/main" val="39684985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2" y="6377941"/>
            <a:ext cx="2926079" cy="342900"/>
          </a:xfrm>
          <a:prstGeom prst="rect">
            <a:avLst/>
          </a:prstGeom>
        </p:spPr>
        <p:txBody>
          <a:bodyPr lIns="0" tIns="0" rIns="0" bIns="0"/>
          <a:lstStyle>
            <a:lvl1pPr algn="ctr">
              <a:defRPr>
                <a:solidFill>
                  <a:schemeClr val="tx1">
                    <a:tint val="75000"/>
                  </a:schemeClr>
                </a:solidFill>
              </a:defRPr>
            </a:lvl1pPr>
          </a:lstStyle>
          <a:p>
            <a:pPr defTabSz="457200"/>
            <a:endParaRPr lang="en-GB" dirty="0">
              <a:solidFill>
                <a:prstClr val="black">
                  <a:tint val="75000"/>
                </a:prstClr>
              </a:solidFill>
            </a:endParaRPr>
          </a:p>
        </p:txBody>
      </p:sp>
      <p:sp>
        <p:nvSpPr>
          <p:cNvPr id="3" name="Holder 3"/>
          <p:cNvSpPr>
            <a:spLocks noGrp="1"/>
          </p:cNvSpPr>
          <p:nvPr>
            <p:ph type="dt" sz="half" idx="6"/>
          </p:nvPr>
        </p:nvSpPr>
        <p:spPr>
          <a:xfrm>
            <a:off x="457200" y="6377941"/>
            <a:ext cx="2103120" cy="342900"/>
          </a:xfrm>
          <a:prstGeom prst="rect">
            <a:avLst/>
          </a:prstGeom>
        </p:spPr>
        <p:txBody>
          <a:bodyPr lIns="0" tIns="0" rIns="0" bIns="0"/>
          <a:lstStyle>
            <a:lvl1pPr algn="l">
              <a:defRPr>
                <a:solidFill>
                  <a:schemeClr val="tx1">
                    <a:tint val="75000"/>
                  </a:schemeClr>
                </a:solidFill>
              </a:defRPr>
            </a:lvl1pPr>
          </a:lstStyle>
          <a:p>
            <a:pPr defTabSz="457200"/>
            <a:fld id="{1D8BD707-D9CF-40AE-B4C6-C98DA3205C09}" type="datetimeFigureOut">
              <a:rPr lang="en-US" smtClean="0">
                <a:solidFill>
                  <a:prstClr val="black">
                    <a:tint val="75000"/>
                  </a:prstClr>
                </a:solidFill>
              </a:rPr>
              <a:pPr defTabSz="457200"/>
              <a:t>11/10/2020</a:t>
            </a:fld>
            <a:endParaRPr lang="en-US" dirty="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4010909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accent6"/>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2" y="6377941"/>
            <a:ext cx="2926079" cy="342900"/>
          </a:xfrm>
          <a:prstGeom prst="rect">
            <a:avLst/>
          </a:prstGeom>
        </p:spPr>
        <p:txBody>
          <a:bodyPr lIns="0" tIns="0" rIns="0" bIns="0"/>
          <a:lstStyle>
            <a:lvl1pPr algn="ctr">
              <a:defRPr>
                <a:solidFill>
                  <a:schemeClr val="tx1">
                    <a:tint val="75000"/>
                  </a:schemeClr>
                </a:solidFill>
              </a:defRPr>
            </a:lvl1pPr>
          </a:lstStyle>
          <a:p>
            <a:pPr defTabSz="457200"/>
            <a:endParaRPr lang="en-GB" dirty="0">
              <a:solidFill>
                <a:prstClr val="black">
                  <a:tint val="75000"/>
                </a:prstClr>
              </a:solidFill>
            </a:endParaRPr>
          </a:p>
        </p:txBody>
      </p:sp>
      <p:sp>
        <p:nvSpPr>
          <p:cNvPr id="5" name="Holder 5"/>
          <p:cNvSpPr>
            <a:spLocks noGrp="1"/>
          </p:cNvSpPr>
          <p:nvPr>
            <p:ph type="dt" sz="half" idx="6"/>
          </p:nvPr>
        </p:nvSpPr>
        <p:spPr>
          <a:xfrm>
            <a:off x="457200" y="6377941"/>
            <a:ext cx="2103120" cy="342900"/>
          </a:xfrm>
          <a:prstGeom prst="rect">
            <a:avLst/>
          </a:prstGeom>
        </p:spPr>
        <p:txBody>
          <a:bodyPr lIns="0" tIns="0" rIns="0" bIns="0"/>
          <a:lstStyle>
            <a:lvl1pPr algn="l">
              <a:defRPr>
                <a:solidFill>
                  <a:schemeClr val="tx1">
                    <a:tint val="75000"/>
                  </a:schemeClr>
                </a:solidFill>
              </a:defRPr>
            </a:lvl1pPr>
          </a:lstStyle>
          <a:p>
            <a:pPr defTabSz="457200"/>
            <a:fld id="{1D8BD707-D9CF-40AE-B4C6-C98DA3205C09}" type="datetimeFigureOut">
              <a:rPr lang="en-US" smtClean="0">
                <a:solidFill>
                  <a:prstClr val="black">
                    <a:tint val="75000"/>
                  </a:prstClr>
                </a:solidFill>
              </a:rPr>
              <a:pPr defTabSz="457200"/>
              <a:t>11/10/2020</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8222256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accent6"/>
                </a:solidFill>
                <a:latin typeface="Calibri"/>
                <a:cs typeface="Calibri"/>
              </a:defRPr>
            </a:lvl1pPr>
          </a:lstStyle>
          <a:p>
            <a:endParaRPr/>
          </a:p>
        </p:txBody>
      </p:sp>
      <p:sp>
        <p:nvSpPr>
          <p:cNvPr id="3" name="Holder 3"/>
          <p:cNvSpPr>
            <a:spLocks noGrp="1"/>
          </p:cNvSpPr>
          <p:nvPr>
            <p:ph type="ftr" sz="quarter" idx="5"/>
          </p:nvPr>
        </p:nvSpPr>
        <p:spPr>
          <a:xfrm>
            <a:off x="3108962" y="6377941"/>
            <a:ext cx="2926079" cy="342900"/>
          </a:xfrm>
          <a:prstGeom prst="rect">
            <a:avLst/>
          </a:prstGeom>
        </p:spPr>
        <p:txBody>
          <a:bodyPr lIns="0" tIns="0" rIns="0" bIns="0"/>
          <a:lstStyle>
            <a:lvl1pPr algn="ctr">
              <a:defRPr>
                <a:solidFill>
                  <a:schemeClr val="tx1">
                    <a:tint val="75000"/>
                  </a:schemeClr>
                </a:solidFill>
              </a:defRPr>
            </a:lvl1pPr>
          </a:lstStyle>
          <a:p>
            <a:pPr defTabSz="457200"/>
            <a:endParaRPr lang="en-GB" dirty="0">
              <a:solidFill>
                <a:prstClr val="black">
                  <a:tint val="75000"/>
                </a:prstClr>
              </a:solidFill>
            </a:endParaRPr>
          </a:p>
        </p:txBody>
      </p:sp>
      <p:sp>
        <p:nvSpPr>
          <p:cNvPr id="4" name="Holder 4"/>
          <p:cNvSpPr>
            <a:spLocks noGrp="1"/>
          </p:cNvSpPr>
          <p:nvPr>
            <p:ph type="dt" sz="half" idx="6"/>
          </p:nvPr>
        </p:nvSpPr>
        <p:spPr>
          <a:xfrm>
            <a:off x="457200" y="6377941"/>
            <a:ext cx="2103120" cy="342900"/>
          </a:xfrm>
          <a:prstGeom prst="rect">
            <a:avLst/>
          </a:prstGeom>
        </p:spPr>
        <p:txBody>
          <a:bodyPr lIns="0" tIns="0" rIns="0" bIns="0"/>
          <a:lstStyle>
            <a:lvl1pPr algn="l">
              <a:defRPr>
                <a:solidFill>
                  <a:schemeClr val="tx1">
                    <a:tint val="75000"/>
                  </a:schemeClr>
                </a:solidFill>
              </a:defRPr>
            </a:lvl1pPr>
          </a:lstStyle>
          <a:p>
            <a:pPr defTabSz="457200"/>
            <a:fld id="{1D8BD707-D9CF-40AE-B4C6-C98DA3205C09}" type="datetimeFigureOut">
              <a:rPr lang="en-US" smtClean="0">
                <a:solidFill>
                  <a:prstClr val="black">
                    <a:tint val="75000"/>
                  </a:prstClr>
                </a:solidFill>
              </a:rPr>
              <a:pPr defTabSz="457200"/>
              <a:t>11/10/2020</a:t>
            </a:fld>
            <a:endParaRPr lang="en-US" dirty="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2651344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3">
    <p:spTree>
      <p:nvGrpSpPr>
        <p:cNvPr id="1" name=""/>
        <p:cNvGrpSpPr/>
        <p:nvPr/>
      </p:nvGrpSpPr>
      <p:grpSpPr>
        <a:xfrm>
          <a:off x="0" y="0"/>
          <a:ext cx="0" cy="0"/>
          <a:chOff x="0" y="0"/>
          <a:chExt cx="0" cy="0"/>
        </a:xfrm>
      </p:grpSpPr>
      <p:sp>
        <p:nvSpPr>
          <p:cNvPr id="5" name="Rectangle 4"/>
          <p:cNvSpPr/>
          <p:nvPr userDrawn="1"/>
        </p:nvSpPr>
        <p:spPr>
          <a:xfrm>
            <a:off x="2" y="4463364"/>
            <a:ext cx="9143999" cy="11988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GB" sz="1800" dirty="0">
              <a:solidFill>
                <a:prstClr val="white"/>
              </a:solidFill>
            </a:endParaRPr>
          </a:p>
        </p:txBody>
      </p:sp>
      <p:sp>
        <p:nvSpPr>
          <p:cNvPr id="6" name="Title 1"/>
          <p:cNvSpPr>
            <a:spLocks noGrp="1"/>
          </p:cNvSpPr>
          <p:nvPr>
            <p:ph type="title" hasCustomPrompt="1"/>
          </p:nvPr>
        </p:nvSpPr>
        <p:spPr>
          <a:xfrm>
            <a:off x="436980" y="4629295"/>
            <a:ext cx="6108115" cy="916512"/>
          </a:xfrm>
          <a:prstGeom prst="rect">
            <a:avLst/>
          </a:prstGeom>
        </p:spPr>
        <p:txBody>
          <a:bodyPr anchor="t">
            <a:normAutofit/>
          </a:bodyPr>
          <a:lstStyle>
            <a:lvl1pPr algn="l">
              <a:defRPr sz="3600" b="0" cap="none"/>
            </a:lvl1pPr>
          </a:lstStyle>
          <a:p>
            <a:r>
              <a:rPr lang="en-GB" dirty="0"/>
              <a:t>Click to edit master title style</a:t>
            </a:r>
          </a:p>
        </p:txBody>
      </p:sp>
      <p:pic>
        <p:nvPicPr>
          <p:cNvPr id="8" name="Picture 7" descr="RHULlogo_small_London.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2092" y="4462764"/>
            <a:ext cx="1801908" cy="1200000"/>
          </a:xfrm>
          <a:prstGeom prst="rect">
            <a:avLst/>
          </a:prstGeom>
        </p:spPr>
      </p:pic>
    </p:spTree>
    <p:extLst>
      <p:ext uri="{BB962C8B-B14F-4D97-AF65-F5344CB8AC3E}">
        <p14:creationId xmlns:p14="http://schemas.microsoft.com/office/powerpoint/2010/main" val="31086615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Cover slide 1">
    <p:bg>
      <p:bgPr>
        <a:solidFill>
          <a:srgbClr val="424A4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70453" y="1986860"/>
            <a:ext cx="7806959" cy="1502881"/>
          </a:xfrm>
          <a:prstGeom prst="rect">
            <a:avLst/>
          </a:prstGeom>
        </p:spPr>
        <p:txBody>
          <a:bodyPr anchor="t" anchorCtr="0">
            <a:noAutofit/>
          </a:bodyPr>
          <a:lstStyle>
            <a:lvl1pPr>
              <a:defRPr sz="4500">
                <a:solidFill>
                  <a:schemeClr val="accent1"/>
                </a:solidFill>
              </a:defRPr>
            </a:lvl1pPr>
          </a:lstStyle>
          <a:p>
            <a:r>
              <a:rPr lang="en-GB" dirty="0"/>
              <a:t>Click to edit Master title style</a:t>
            </a:r>
          </a:p>
        </p:txBody>
      </p:sp>
      <p:grpSp>
        <p:nvGrpSpPr>
          <p:cNvPr id="10" name="Group 9"/>
          <p:cNvGrpSpPr/>
          <p:nvPr userDrawn="1"/>
        </p:nvGrpSpPr>
        <p:grpSpPr>
          <a:xfrm>
            <a:off x="0" y="4143501"/>
            <a:ext cx="9138506" cy="326623"/>
            <a:chOff x="10495" y="3091554"/>
            <a:chExt cx="9138506" cy="244967"/>
          </a:xfrm>
        </p:grpSpPr>
        <p:pic>
          <p:nvPicPr>
            <p:cNvPr id="12" name="Picture 11" descr="Music_Hall_Diagonal_6_long_lines_white-optimized1.png"/>
            <p:cNvPicPr>
              <a:picLocks noChangeAspect="1"/>
            </p:cNvPicPr>
            <p:nvPr userDrawn="1"/>
          </p:nvPicPr>
          <p:blipFill rotWithShape="1">
            <a:blip r:embed="rId2">
              <a:alphaModFix amt="40000"/>
              <a:extLst>
                <a:ext uri="{28A0092B-C50C-407E-A947-70E740481C1C}">
                  <a14:useLocalDpi xmlns:a14="http://schemas.microsoft.com/office/drawing/2010/main" val="0"/>
                </a:ext>
              </a:extLst>
            </a:blip>
            <a:srcRect l="-1609" t="1132" r="1609" b="50000"/>
            <a:stretch/>
          </p:blipFill>
          <p:spPr>
            <a:xfrm>
              <a:off x="2749476" y="3091554"/>
              <a:ext cx="6399525" cy="244967"/>
            </a:xfrm>
            <a:prstGeom prst="rect">
              <a:avLst/>
            </a:prstGeom>
          </p:spPr>
        </p:pic>
        <p:pic>
          <p:nvPicPr>
            <p:cNvPr id="13" name="Picture 12" descr="Music_Hall_Diagonal_6_long_lines_white-optimized1.png"/>
            <p:cNvPicPr>
              <a:picLocks noChangeAspect="1"/>
            </p:cNvPicPr>
            <p:nvPr userDrawn="1"/>
          </p:nvPicPr>
          <p:blipFill rotWithShape="1">
            <a:blip r:embed="rId2">
              <a:alphaModFix amt="40000"/>
              <a:extLst>
                <a:ext uri="{28A0092B-C50C-407E-A947-70E740481C1C}">
                  <a14:useLocalDpi xmlns:a14="http://schemas.microsoft.com/office/drawing/2010/main" val="0"/>
                </a:ext>
              </a:extLst>
            </a:blip>
            <a:srcRect l="51894" r="3698" b="51131"/>
            <a:stretch/>
          </p:blipFill>
          <p:spPr>
            <a:xfrm>
              <a:off x="10495" y="3091554"/>
              <a:ext cx="2841940" cy="244967"/>
            </a:xfrm>
            <a:prstGeom prst="rect">
              <a:avLst/>
            </a:prstGeom>
          </p:spPr>
        </p:pic>
      </p:grpSp>
      <p:grpSp>
        <p:nvGrpSpPr>
          <p:cNvPr id="14" name="Group 13"/>
          <p:cNvGrpSpPr/>
          <p:nvPr userDrawn="1"/>
        </p:nvGrpSpPr>
        <p:grpSpPr>
          <a:xfrm>
            <a:off x="0" y="5670989"/>
            <a:ext cx="9138506" cy="326623"/>
            <a:chOff x="10495" y="3091554"/>
            <a:chExt cx="9138506" cy="244967"/>
          </a:xfrm>
        </p:grpSpPr>
        <p:pic>
          <p:nvPicPr>
            <p:cNvPr id="15" name="Picture 14" descr="Music_Hall_Diagonal_6_long_lines_white-optimized1.png"/>
            <p:cNvPicPr>
              <a:picLocks noChangeAspect="1"/>
            </p:cNvPicPr>
            <p:nvPr userDrawn="1"/>
          </p:nvPicPr>
          <p:blipFill rotWithShape="1">
            <a:blip r:embed="rId2">
              <a:alphaModFix amt="40000"/>
              <a:extLst>
                <a:ext uri="{28A0092B-C50C-407E-A947-70E740481C1C}">
                  <a14:useLocalDpi xmlns:a14="http://schemas.microsoft.com/office/drawing/2010/main" val="0"/>
                </a:ext>
              </a:extLst>
            </a:blip>
            <a:srcRect l="-1609" t="1132" r="1609" b="50000"/>
            <a:stretch/>
          </p:blipFill>
          <p:spPr>
            <a:xfrm>
              <a:off x="2749476" y="3091554"/>
              <a:ext cx="6399525" cy="244967"/>
            </a:xfrm>
            <a:prstGeom prst="rect">
              <a:avLst/>
            </a:prstGeom>
          </p:spPr>
        </p:pic>
        <p:pic>
          <p:nvPicPr>
            <p:cNvPr id="16" name="Picture 15" descr="Music_Hall_Diagonal_6_long_lines_white-optimized1.png"/>
            <p:cNvPicPr>
              <a:picLocks noChangeAspect="1"/>
            </p:cNvPicPr>
            <p:nvPr userDrawn="1"/>
          </p:nvPicPr>
          <p:blipFill rotWithShape="1">
            <a:blip r:embed="rId2">
              <a:alphaModFix amt="40000"/>
              <a:extLst>
                <a:ext uri="{28A0092B-C50C-407E-A947-70E740481C1C}">
                  <a14:useLocalDpi xmlns:a14="http://schemas.microsoft.com/office/drawing/2010/main" val="0"/>
                </a:ext>
              </a:extLst>
            </a:blip>
            <a:srcRect l="51894" r="3698" b="51131"/>
            <a:stretch/>
          </p:blipFill>
          <p:spPr>
            <a:xfrm>
              <a:off x="10495" y="3091554"/>
              <a:ext cx="2841940" cy="244967"/>
            </a:xfrm>
            <a:prstGeom prst="rect">
              <a:avLst/>
            </a:prstGeom>
          </p:spPr>
        </p:pic>
      </p:grpSp>
      <p:sp>
        <p:nvSpPr>
          <p:cNvPr id="9" name="Rectangle 8"/>
          <p:cNvSpPr/>
          <p:nvPr userDrawn="1"/>
        </p:nvSpPr>
        <p:spPr>
          <a:xfrm>
            <a:off x="2" y="4469095"/>
            <a:ext cx="9143999" cy="11988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GB" sz="1800" dirty="0">
              <a:solidFill>
                <a:prstClr val="white"/>
              </a:solidFill>
            </a:endParaRPr>
          </a:p>
        </p:txBody>
      </p:sp>
      <p:sp>
        <p:nvSpPr>
          <p:cNvPr id="3" name="Subtitle 2"/>
          <p:cNvSpPr>
            <a:spLocks noGrp="1"/>
          </p:cNvSpPr>
          <p:nvPr>
            <p:ph type="subTitle" idx="1"/>
          </p:nvPr>
        </p:nvSpPr>
        <p:spPr>
          <a:xfrm>
            <a:off x="470453" y="4721655"/>
            <a:ext cx="5487504" cy="778565"/>
          </a:xfrm>
        </p:spPr>
        <p:txBody>
          <a:bodyPr/>
          <a:lstStyle>
            <a:lvl1pPr marL="0" indent="0" algn="l">
              <a:spcBef>
                <a:spcPts val="50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p>
        </p:txBody>
      </p:sp>
      <p:pic>
        <p:nvPicPr>
          <p:cNvPr id="8" name="Picture 7" descr="RHULlogo_small_London.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42092" y="4468495"/>
            <a:ext cx="1801908" cy="1200000"/>
          </a:xfrm>
          <a:prstGeom prst="rect">
            <a:avLst/>
          </a:prstGeom>
        </p:spPr>
      </p:pic>
    </p:spTree>
    <p:extLst>
      <p:ext uri="{BB962C8B-B14F-4D97-AF65-F5344CB8AC3E}">
        <p14:creationId xmlns:p14="http://schemas.microsoft.com/office/powerpoint/2010/main" val="30438683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Cover slide 3">
    <p:bg>
      <p:bgPr>
        <a:solidFill>
          <a:srgbClr val="171D23">
            <a:alpha val="10000"/>
          </a:srgbClr>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94" y="1"/>
            <a:ext cx="9145588" cy="4132140"/>
          </a:xfrm>
          <a:noFill/>
        </p:spPr>
        <p:txBody>
          <a:bodyPr lIns="72000" tIns="72000"/>
          <a:lstStyle/>
          <a:p>
            <a:endParaRPr lang="en-GB" dirty="0"/>
          </a:p>
        </p:txBody>
      </p:sp>
      <p:grpSp>
        <p:nvGrpSpPr>
          <p:cNvPr id="10" name="Group 9"/>
          <p:cNvGrpSpPr/>
          <p:nvPr userDrawn="1"/>
        </p:nvGrpSpPr>
        <p:grpSpPr>
          <a:xfrm>
            <a:off x="-1" y="4132141"/>
            <a:ext cx="9152356" cy="332156"/>
            <a:chOff x="-8356" y="3302274"/>
            <a:chExt cx="9152356" cy="249117"/>
          </a:xfrm>
        </p:grpSpPr>
        <p:pic>
          <p:nvPicPr>
            <p:cNvPr id="12" name="Picture 11" descr="Music_Hall_Diagonal_6_long_lines-40%-optimized1.png"/>
            <p:cNvPicPr>
              <a:picLocks noChangeAspect="1"/>
            </p:cNvPicPr>
            <p:nvPr/>
          </p:nvPicPr>
          <p:blipFill rotWithShape="1">
            <a:blip r:embed="rId2">
              <a:extLst>
                <a:ext uri="{28A0092B-C50C-407E-A947-70E740481C1C}">
                  <a14:useLocalDpi xmlns:a14="http://schemas.microsoft.com/office/drawing/2010/main" val="0"/>
                </a:ext>
              </a:extLst>
            </a:blip>
            <a:srcRect b="48546"/>
            <a:stretch/>
          </p:blipFill>
          <p:spPr>
            <a:xfrm>
              <a:off x="2115873" y="3302274"/>
              <a:ext cx="7028127" cy="249117"/>
            </a:xfrm>
            <a:prstGeom prst="rect">
              <a:avLst/>
            </a:prstGeom>
          </p:spPr>
        </p:pic>
        <p:pic>
          <p:nvPicPr>
            <p:cNvPr id="13" name="Picture 12" descr="Music_Hall_Diagonal_6_long_lines-40%-optimized1.png"/>
            <p:cNvPicPr>
              <a:picLocks noChangeAspect="1"/>
            </p:cNvPicPr>
            <p:nvPr userDrawn="1"/>
          </p:nvPicPr>
          <p:blipFill rotWithShape="1">
            <a:blip r:embed="rId2">
              <a:extLst>
                <a:ext uri="{28A0092B-C50C-407E-A947-70E740481C1C}">
                  <a14:useLocalDpi xmlns:a14="http://schemas.microsoft.com/office/drawing/2010/main" val="0"/>
                </a:ext>
              </a:extLst>
            </a:blip>
            <a:srcRect l="66022" r="3593" b="48546"/>
            <a:stretch/>
          </p:blipFill>
          <p:spPr>
            <a:xfrm>
              <a:off x="-8356" y="3302274"/>
              <a:ext cx="2135419" cy="249117"/>
            </a:xfrm>
            <a:prstGeom prst="rect">
              <a:avLst/>
            </a:prstGeom>
          </p:spPr>
        </p:pic>
      </p:grpSp>
      <p:grpSp>
        <p:nvGrpSpPr>
          <p:cNvPr id="14" name="Group 13"/>
          <p:cNvGrpSpPr/>
          <p:nvPr userDrawn="1"/>
        </p:nvGrpSpPr>
        <p:grpSpPr>
          <a:xfrm>
            <a:off x="-8356" y="5667938"/>
            <a:ext cx="9152356" cy="332156"/>
            <a:chOff x="-8356" y="3302274"/>
            <a:chExt cx="9152356" cy="249117"/>
          </a:xfrm>
        </p:grpSpPr>
        <p:pic>
          <p:nvPicPr>
            <p:cNvPr id="15" name="Picture 14" descr="Music_Hall_Diagonal_6_long_lines-40%-optimized1.png"/>
            <p:cNvPicPr>
              <a:picLocks noChangeAspect="1"/>
            </p:cNvPicPr>
            <p:nvPr/>
          </p:nvPicPr>
          <p:blipFill rotWithShape="1">
            <a:blip r:embed="rId2">
              <a:extLst>
                <a:ext uri="{28A0092B-C50C-407E-A947-70E740481C1C}">
                  <a14:useLocalDpi xmlns:a14="http://schemas.microsoft.com/office/drawing/2010/main" val="0"/>
                </a:ext>
              </a:extLst>
            </a:blip>
            <a:srcRect b="48546"/>
            <a:stretch/>
          </p:blipFill>
          <p:spPr>
            <a:xfrm>
              <a:off x="2115873" y="3302274"/>
              <a:ext cx="7028127" cy="249117"/>
            </a:xfrm>
            <a:prstGeom prst="rect">
              <a:avLst/>
            </a:prstGeom>
          </p:spPr>
        </p:pic>
        <p:pic>
          <p:nvPicPr>
            <p:cNvPr id="16" name="Picture 15" descr="Music_Hall_Diagonal_6_long_lines-40%-optimized1.png"/>
            <p:cNvPicPr>
              <a:picLocks noChangeAspect="1"/>
            </p:cNvPicPr>
            <p:nvPr userDrawn="1"/>
          </p:nvPicPr>
          <p:blipFill rotWithShape="1">
            <a:blip r:embed="rId2">
              <a:extLst>
                <a:ext uri="{28A0092B-C50C-407E-A947-70E740481C1C}">
                  <a14:useLocalDpi xmlns:a14="http://schemas.microsoft.com/office/drawing/2010/main" val="0"/>
                </a:ext>
              </a:extLst>
            </a:blip>
            <a:srcRect l="66022" r="3593" b="48546"/>
            <a:stretch/>
          </p:blipFill>
          <p:spPr>
            <a:xfrm>
              <a:off x="-8356" y="3302274"/>
              <a:ext cx="2135419" cy="249117"/>
            </a:xfrm>
            <a:prstGeom prst="rect">
              <a:avLst/>
            </a:prstGeom>
          </p:spPr>
        </p:pic>
      </p:grpSp>
      <p:sp>
        <p:nvSpPr>
          <p:cNvPr id="6" name="Rectangle 5"/>
          <p:cNvSpPr/>
          <p:nvPr userDrawn="1"/>
        </p:nvSpPr>
        <p:spPr>
          <a:xfrm>
            <a:off x="2" y="4466788"/>
            <a:ext cx="9143999" cy="11988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GB" sz="1800" dirty="0">
              <a:solidFill>
                <a:prstClr val="white"/>
              </a:solidFill>
            </a:endParaRPr>
          </a:p>
        </p:txBody>
      </p:sp>
      <p:pic>
        <p:nvPicPr>
          <p:cNvPr id="8" name="Picture 7" descr="RHULlogo_small_London.jp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42092" y="4466188"/>
            <a:ext cx="1801908" cy="1200000"/>
          </a:xfrm>
          <a:prstGeom prst="rect">
            <a:avLst/>
          </a:prstGeom>
        </p:spPr>
      </p:pic>
      <p:sp>
        <p:nvSpPr>
          <p:cNvPr id="18" name="Subtitle 2"/>
          <p:cNvSpPr>
            <a:spLocks noGrp="1"/>
          </p:cNvSpPr>
          <p:nvPr>
            <p:ph type="subTitle" idx="1"/>
          </p:nvPr>
        </p:nvSpPr>
        <p:spPr>
          <a:xfrm>
            <a:off x="470453" y="4721655"/>
            <a:ext cx="5487504" cy="778565"/>
          </a:xfrm>
        </p:spPr>
        <p:txBody>
          <a:bodyPr/>
          <a:lstStyle>
            <a:lvl1pPr marL="0" indent="0" algn="l">
              <a:spcBef>
                <a:spcPts val="50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p>
        </p:txBody>
      </p:sp>
    </p:spTree>
    <p:extLst>
      <p:ext uri="{BB962C8B-B14F-4D97-AF65-F5344CB8AC3E}">
        <p14:creationId xmlns:p14="http://schemas.microsoft.com/office/powerpoint/2010/main" val="33632649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ection divider 1">
    <p:bg>
      <p:bgPr>
        <a:solidFill>
          <a:srgbClr val="424A4F"/>
        </a:solidFill>
        <a:effectLst/>
      </p:bgPr>
    </p:bg>
    <p:spTree>
      <p:nvGrpSpPr>
        <p:cNvPr id="1" name=""/>
        <p:cNvGrpSpPr/>
        <p:nvPr/>
      </p:nvGrpSpPr>
      <p:grpSpPr>
        <a:xfrm>
          <a:off x="0" y="0"/>
          <a:ext cx="0" cy="0"/>
          <a:chOff x="0" y="0"/>
          <a:chExt cx="0" cy="0"/>
        </a:xfrm>
      </p:grpSpPr>
      <p:sp>
        <p:nvSpPr>
          <p:cNvPr id="13" name="Rectangle 12"/>
          <p:cNvSpPr/>
          <p:nvPr userDrawn="1"/>
        </p:nvSpPr>
        <p:spPr>
          <a:xfrm>
            <a:off x="-8141" y="4469095"/>
            <a:ext cx="9143999" cy="11988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GB" sz="1800" dirty="0">
              <a:solidFill>
                <a:prstClr val="white"/>
              </a:solidFill>
            </a:endParaRPr>
          </a:p>
        </p:txBody>
      </p:sp>
      <p:pic>
        <p:nvPicPr>
          <p:cNvPr id="5" name="Picture 4" descr="RHULlogo_small_London.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2092" y="4468495"/>
            <a:ext cx="1801908" cy="1200000"/>
          </a:xfrm>
          <a:prstGeom prst="rect">
            <a:avLst/>
          </a:prstGeom>
        </p:spPr>
      </p:pic>
      <p:sp>
        <p:nvSpPr>
          <p:cNvPr id="6" name="Title 1"/>
          <p:cNvSpPr>
            <a:spLocks noGrp="1"/>
          </p:cNvSpPr>
          <p:nvPr>
            <p:ph type="title" hasCustomPrompt="1"/>
          </p:nvPr>
        </p:nvSpPr>
        <p:spPr>
          <a:xfrm>
            <a:off x="436980" y="4629295"/>
            <a:ext cx="6108115" cy="916512"/>
          </a:xfrm>
          <a:prstGeom prst="rect">
            <a:avLst/>
          </a:prstGeom>
        </p:spPr>
        <p:txBody>
          <a:bodyPr anchor="t">
            <a:normAutofit/>
          </a:bodyPr>
          <a:lstStyle>
            <a:lvl1pPr algn="l">
              <a:defRPr sz="3600" b="0" cap="none"/>
            </a:lvl1pPr>
          </a:lstStyle>
          <a:p>
            <a:r>
              <a:rPr lang="en-GB" dirty="0"/>
              <a:t>Click to edit master title style</a:t>
            </a:r>
          </a:p>
        </p:txBody>
      </p:sp>
    </p:spTree>
    <p:extLst>
      <p:ext uri="{BB962C8B-B14F-4D97-AF65-F5344CB8AC3E}">
        <p14:creationId xmlns:p14="http://schemas.microsoft.com/office/powerpoint/2010/main" val="21556906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ection divider 3">
    <p:bg>
      <p:bgPr>
        <a:solidFill>
          <a:srgbClr val="171D23">
            <a:alpha val="10000"/>
          </a:srgbClr>
        </a:solidFill>
        <a:effectLst/>
      </p:bgPr>
    </p:bg>
    <p:spTree>
      <p:nvGrpSpPr>
        <p:cNvPr id="1" name=""/>
        <p:cNvGrpSpPr/>
        <p:nvPr/>
      </p:nvGrpSpPr>
      <p:grpSpPr>
        <a:xfrm>
          <a:off x="0" y="0"/>
          <a:ext cx="0" cy="0"/>
          <a:chOff x="0" y="0"/>
          <a:chExt cx="0" cy="0"/>
        </a:xfrm>
      </p:grpSpPr>
      <p:sp>
        <p:nvSpPr>
          <p:cNvPr id="5" name="Rectangle 4"/>
          <p:cNvSpPr/>
          <p:nvPr userDrawn="1"/>
        </p:nvSpPr>
        <p:spPr>
          <a:xfrm>
            <a:off x="2" y="4463364"/>
            <a:ext cx="9143999" cy="11988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GB" sz="1800" dirty="0">
              <a:solidFill>
                <a:prstClr val="white"/>
              </a:solidFill>
            </a:endParaRPr>
          </a:p>
        </p:txBody>
      </p:sp>
      <p:sp>
        <p:nvSpPr>
          <p:cNvPr id="6" name="Title 1"/>
          <p:cNvSpPr>
            <a:spLocks noGrp="1"/>
          </p:cNvSpPr>
          <p:nvPr>
            <p:ph type="title" hasCustomPrompt="1"/>
          </p:nvPr>
        </p:nvSpPr>
        <p:spPr>
          <a:xfrm>
            <a:off x="436980" y="4629295"/>
            <a:ext cx="6108115" cy="916512"/>
          </a:xfrm>
          <a:prstGeom prst="rect">
            <a:avLst/>
          </a:prstGeom>
        </p:spPr>
        <p:txBody>
          <a:bodyPr anchor="t">
            <a:normAutofit/>
          </a:bodyPr>
          <a:lstStyle>
            <a:lvl1pPr algn="l">
              <a:defRPr sz="3600" b="0" cap="none"/>
            </a:lvl1pPr>
          </a:lstStyle>
          <a:p>
            <a:r>
              <a:rPr lang="en-GB" dirty="0"/>
              <a:t>Click to edit master title style</a:t>
            </a:r>
          </a:p>
        </p:txBody>
      </p:sp>
      <p:pic>
        <p:nvPicPr>
          <p:cNvPr id="8" name="Picture 7" descr="RHULlogo_small_London.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2092" y="4462764"/>
            <a:ext cx="1801908" cy="1200000"/>
          </a:xfrm>
          <a:prstGeom prst="rect">
            <a:avLst/>
          </a:prstGeom>
        </p:spPr>
      </p:pic>
    </p:spTree>
    <p:extLst>
      <p:ext uri="{BB962C8B-B14F-4D97-AF65-F5344CB8AC3E}">
        <p14:creationId xmlns:p14="http://schemas.microsoft.com/office/powerpoint/2010/main" val="1855864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page 1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71375"/>
            <a:ext cx="3904974" cy="4363279"/>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Slide Number Placeholder 5"/>
          <p:cNvSpPr>
            <a:spLocks noGrp="1"/>
          </p:cNvSpPr>
          <p:nvPr>
            <p:ph type="sldNum" sz="quarter" idx="12"/>
          </p:nvPr>
        </p:nvSpPr>
        <p:spPr/>
        <p:txBody>
          <a:bodyPr/>
          <a:lstStyle/>
          <a:p>
            <a:fld id="{6B49BB3D-90E4-C946-BCF9-8FBC622A1A06}" type="slidenum">
              <a:rPr lang="en-GB" smtClean="0">
                <a:solidFill>
                  <a:prstClr val="white"/>
                </a:solidFill>
              </a:rPr>
              <a:pPr/>
              <a:t>‹#›</a:t>
            </a:fld>
            <a:endParaRPr lang="en-GB" dirty="0">
              <a:solidFill>
                <a:prstClr val="white"/>
              </a:solidFill>
            </a:endParaRPr>
          </a:p>
        </p:txBody>
      </p:sp>
      <p:sp>
        <p:nvSpPr>
          <p:cNvPr id="9" name="Content Placeholder 8"/>
          <p:cNvSpPr>
            <a:spLocks noGrp="1"/>
          </p:cNvSpPr>
          <p:nvPr>
            <p:ph sz="quarter" idx="13"/>
          </p:nvPr>
        </p:nvSpPr>
        <p:spPr>
          <a:xfrm>
            <a:off x="4660900" y="1771375"/>
            <a:ext cx="4025900" cy="4363951"/>
          </a:xfrm>
        </p:spPr>
        <p:txBody>
          <a:bodyPr/>
          <a:lstStyle>
            <a:lvl1pPr marL="285750" indent="-285750">
              <a:buSzPct val="120000"/>
              <a:buFont typeface="Wingdings" charset="2"/>
              <a:buChar char="§"/>
              <a:defRPr/>
            </a:lvl1pPr>
            <a:lvl2pPr marL="285750" indent="-285750">
              <a:buSzPct val="120000"/>
              <a:buFont typeface="Wingdings" charset="2"/>
              <a:buChar char="§"/>
              <a:defRPr/>
            </a:lvl2pPr>
            <a:lvl3pPr marL="173038" indent="-171450">
              <a:buSzPct val="120000"/>
              <a:buFont typeface="Wingdings" charset="2"/>
              <a:buChar char="§"/>
              <a:defRPr/>
            </a:lvl3pPr>
            <a:lvl4pPr marL="173038" indent="-171450">
              <a:buSzPct val="120000"/>
              <a:buFont typeface="Wingdings" charset="2"/>
              <a:buChar char="§"/>
              <a:defRPr/>
            </a:lvl4pPr>
            <a:lvl5pPr marL="173038" indent="-171450">
              <a:buSzPct val="120000"/>
              <a:buFont typeface="Wingdings" charset="2"/>
              <a:buChar cha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Title Placeholder 1"/>
          <p:cNvSpPr>
            <a:spLocks noGrp="1"/>
          </p:cNvSpPr>
          <p:nvPr>
            <p:ph type="title"/>
          </p:nvPr>
        </p:nvSpPr>
        <p:spPr>
          <a:xfrm>
            <a:off x="457200" y="381493"/>
            <a:ext cx="6938038" cy="922131"/>
          </a:xfrm>
          <a:prstGeom prst="rect">
            <a:avLst/>
          </a:prstGeom>
        </p:spPr>
        <p:txBody>
          <a:bodyPr vert="horz" lIns="0" tIns="0" rIns="0" bIns="0" rtlCol="0" anchor="ctr">
            <a:normAutofit/>
          </a:bodyPr>
          <a:lstStyle/>
          <a:p>
            <a:r>
              <a:rPr lang="en-GB" dirty="0"/>
              <a:t>Click to edit Master title style</a:t>
            </a:r>
          </a:p>
        </p:txBody>
      </p:sp>
    </p:spTree>
    <p:extLst>
      <p:ext uri="{BB962C8B-B14F-4D97-AF65-F5344CB8AC3E}">
        <p14:creationId xmlns:p14="http://schemas.microsoft.com/office/powerpoint/2010/main" val="6818715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page 2 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9" name="Slide Number Placeholder 8"/>
          <p:cNvSpPr>
            <a:spLocks noGrp="1"/>
          </p:cNvSpPr>
          <p:nvPr>
            <p:ph type="sldNum" sz="quarter" idx="12"/>
          </p:nvPr>
        </p:nvSpPr>
        <p:spPr/>
        <p:txBody>
          <a:bodyPr/>
          <a:lstStyle>
            <a:lvl1pPr>
              <a:defRPr sz="800"/>
            </a:lvl1pPr>
          </a:lstStyle>
          <a:p>
            <a:fld id="{6B49BB3D-90E4-C946-BCF9-8FBC622A1A06}" type="slidenum">
              <a:rPr lang="en-GB" smtClean="0">
                <a:solidFill>
                  <a:prstClr val="white"/>
                </a:solidFill>
              </a:rPr>
              <a:pPr/>
              <a:t>‹#›</a:t>
            </a:fld>
            <a:endParaRPr lang="en-GB" dirty="0">
              <a:solidFill>
                <a:prstClr val="white"/>
              </a:solidFill>
            </a:endParaRPr>
          </a:p>
        </p:txBody>
      </p:sp>
      <p:sp>
        <p:nvSpPr>
          <p:cNvPr id="10" name="Title Placeholder 1"/>
          <p:cNvSpPr>
            <a:spLocks noGrp="1"/>
          </p:cNvSpPr>
          <p:nvPr>
            <p:ph type="title"/>
          </p:nvPr>
        </p:nvSpPr>
        <p:spPr>
          <a:xfrm>
            <a:off x="457200" y="381493"/>
            <a:ext cx="6938038" cy="922131"/>
          </a:xfrm>
          <a:prstGeom prst="rect">
            <a:avLst/>
          </a:prstGeom>
        </p:spPr>
        <p:txBody>
          <a:bodyPr vert="horz" lIns="0" tIns="0" rIns="0" bIns="0" rtlCol="0" anchor="ctr">
            <a:normAutofit/>
          </a:bodyPr>
          <a:lstStyle/>
          <a:p>
            <a:r>
              <a:rPr lang="en-GB" dirty="0"/>
              <a:t>Click to edit Master title style</a:t>
            </a:r>
          </a:p>
        </p:txBody>
      </p:sp>
    </p:spTree>
    <p:extLst>
      <p:ext uri="{BB962C8B-B14F-4D97-AF65-F5344CB8AC3E}">
        <p14:creationId xmlns:p14="http://schemas.microsoft.com/office/powerpoint/2010/main" val="21879381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page 3 single column">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sz="800"/>
            </a:lvl1pPr>
          </a:lstStyle>
          <a:p>
            <a:fld id="{6B49BB3D-90E4-C946-BCF9-8FBC622A1A06}" type="slidenum">
              <a:rPr lang="en-GB" smtClean="0">
                <a:solidFill>
                  <a:prstClr val="white"/>
                </a:solidFill>
              </a:rPr>
              <a:pPr/>
              <a:t>‹#›</a:t>
            </a:fld>
            <a:endParaRPr lang="en-GB" dirty="0">
              <a:solidFill>
                <a:prstClr val="white"/>
              </a:solidFill>
            </a:endParaRPr>
          </a:p>
        </p:txBody>
      </p:sp>
      <p:sp>
        <p:nvSpPr>
          <p:cNvPr id="5" name="Content Placeholder 2"/>
          <p:cNvSpPr>
            <a:spLocks noGrp="1"/>
          </p:cNvSpPr>
          <p:nvPr>
            <p:ph idx="1"/>
          </p:nvPr>
        </p:nvSpPr>
        <p:spPr>
          <a:xfrm>
            <a:off x="457200" y="1629553"/>
            <a:ext cx="8229600" cy="4363279"/>
          </a:xfrm>
        </p:spPr>
        <p:txBody>
          <a:bodyPr/>
          <a:lstStyle/>
          <a:p>
            <a:pPr lvl="0"/>
            <a:r>
              <a:rPr lang="en-GB" dirty="0"/>
              <a:t>Click to edit Master text styles</a:t>
            </a:r>
          </a:p>
        </p:txBody>
      </p:sp>
      <p:sp>
        <p:nvSpPr>
          <p:cNvPr id="7" name="Title Placeholder 1"/>
          <p:cNvSpPr>
            <a:spLocks noGrp="1"/>
          </p:cNvSpPr>
          <p:nvPr>
            <p:ph type="title"/>
          </p:nvPr>
        </p:nvSpPr>
        <p:spPr>
          <a:xfrm>
            <a:off x="457200" y="381493"/>
            <a:ext cx="6938038" cy="922131"/>
          </a:xfrm>
          <a:prstGeom prst="rect">
            <a:avLst/>
          </a:prstGeom>
        </p:spPr>
        <p:txBody>
          <a:bodyPr vert="horz" lIns="0" tIns="0" rIns="0" bIns="0" rtlCol="0" anchor="ctr">
            <a:normAutofit/>
          </a:bodyPr>
          <a:lstStyle/>
          <a:p>
            <a:r>
              <a:rPr lang="en-GB" dirty="0"/>
              <a:t>Click to edit Master title style</a:t>
            </a:r>
          </a:p>
        </p:txBody>
      </p:sp>
    </p:spTree>
    <p:extLst>
      <p:ext uri="{BB962C8B-B14F-4D97-AF65-F5344CB8AC3E}">
        <p14:creationId xmlns:p14="http://schemas.microsoft.com/office/powerpoint/2010/main" val="3389170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Picture page 1">
    <p:bg>
      <p:bgPr>
        <a:solidFill>
          <a:srgbClr val="171D23">
            <a:alpha val="10000"/>
          </a:srgbClr>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1588" y="0"/>
            <a:ext cx="9145588" cy="6858000"/>
          </a:xfrm>
          <a:noFill/>
        </p:spPr>
        <p:txBody>
          <a:bodyPr lIns="72000" tIns="72000"/>
          <a:lstStyle/>
          <a:p>
            <a:endParaRPr lang="en-GB" dirty="0"/>
          </a:p>
        </p:txBody>
      </p:sp>
      <p:pic>
        <p:nvPicPr>
          <p:cNvPr id="6" name="Picture 5" descr="RHULlogo_small_London.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64383" y="430696"/>
            <a:ext cx="1384662" cy="922131"/>
          </a:xfrm>
          <a:prstGeom prst="rect">
            <a:avLst/>
          </a:prstGeom>
        </p:spPr>
      </p:pic>
      <p:sp>
        <p:nvSpPr>
          <p:cNvPr id="5" name="Slide Number Placeholder 2"/>
          <p:cNvSpPr>
            <a:spLocks noGrp="1"/>
          </p:cNvSpPr>
          <p:nvPr>
            <p:ph type="sldNum" sz="quarter" idx="11"/>
          </p:nvPr>
        </p:nvSpPr>
        <p:spPr>
          <a:xfrm>
            <a:off x="434413" y="6371915"/>
            <a:ext cx="216000" cy="288000"/>
          </a:xfrm>
        </p:spPr>
        <p:txBody>
          <a:bodyPr/>
          <a:lstStyle>
            <a:lvl1pPr>
              <a:defRPr sz="800"/>
            </a:lvl1pPr>
          </a:lstStyle>
          <a:p>
            <a:fld id="{6B49BB3D-90E4-C946-BCF9-8FBC622A1A06}" type="slidenum">
              <a:rPr lang="en-GB" smtClean="0">
                <a:solidFill>
                  <a:prstClr val="white"/>
                </a:solidFill>
              </a:rPr>
              <a:pPr/>
              <a:t>‹#›</a:t>
            </a:fld>
            <a:endParaRPr lang="en-GB" dirty="0">
              <a:solidFill>
                <a:prstClr val="white"/>
              </a:solidFill>
            </a:endParaRPr>
          </a:p>
        </p:txBody>
      </p:sp>
    </p:spTree>
    <p:extLst>
      <p:ext uri="{BB962C8B-B14F-4D97-AF65-F5344CB8AC3E}">
        <p14:creationId xmlns:p14="http://schemas.microsoft.com/office/powerpoint/2010/main" val="10194523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ext page band at bottom">
    <p:bg>
      <p:bgPr>
        <a:solidFill>
          <a:srgbClr val="171D23">
            <a:alpha val="10000"/>
          </a:srgbClr>
        </a:solidFill>
        <a:effectLst/>
      </p:bgPr>
    </p:bg>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a:xfrm>
            <a:off x="434413" y="6371915"/>
            <a:ext cx="216000" cy="288000"/>
          </a:xfrm>
        </p:spPr>
        <p:txBody>
          <a:bodyPr/>
          <a:lstStyle>
            <a:lvl1pPr>
              <a:defRPr sz="800"/>
            </a:lvl1pPr>
          </a:lstStyle>
          <a:p>
            <a:fld id="{6B49BB3D-90E4-C946-BCF9-8FBC622A1A06}" type="slidenum">
              <a:rPr lang="en-GB" smtClean="0">
                <a:solidFill>
                  <a:prstClr val="white"/>
                </a:solidFill>
              </a:rPr>
              <a:pPr/>
              <a:t>‹#›</a:t>
            </a:fld>
            <a:endParaRPr lang="en-GB" dirty="0">
              <a:solidFill>
                <a:prstClr val="white"/>
              </a:solidFill>
            </a:endParaRPr>
          </a:p>
        </p:txBody>
      </p:sp>
      <p:sp>
        <p:nvSpPr>
          <p:cNvPr id="13" name="Rectangle 12"/>
          <p:cNvSpPr/>
          <p:nvPr userDrawn="1"/>
        </p:nvSpPr>
        <p:spPr>
          <a:xfrm>
            <a:off x="0" y="5343263"/>
            <a:ext cx="9144000" cy="9133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GB" sz="1800" dirty="0">
              <a:solidFill>
                <a:srgbClr val="7E99A9"/>
              </a:solidFill>
            </a:endParaRPr>
          </a:p>
        </p:txBody>
      </p:sp>
      <p:pic>
        <p:nvPicPr>
          <p:cNvPr id="14" name="Picture 13" descr="RHULlogo_small_London.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45042" y="5343944"/>
            <a:ext cx="1369450" cy="912000"/>
          </a:xfrm>
          <a:prstGeom prst="rect">
            <a:avLst/>
          </a:prstGeom>
        </p:spPr>
      </p:pic>
      <p:sp>
        <p:nvSpPr>
          <p:cNvPr id="15" name="Title Placeholder 1"/>
          <p:cNvSpPr>
            <a:spLocks noGrp="1"/>
          </p:cNvSpPr>
          <p:nvPr>
            <p:ph type="title"/>
          </p:nvPr>
        </p:nvSpPr>
        <p:spPr>
          <a:xfrm>
            <a:off x="457200" y="5249492"/>
            <a:ext cx="6938038" cy="922131"/>
          </a:xfrm>
          <a:prstGeom prst="rect">
            <a:avLst/>
          </a:prstGeom>
        </p:spPr>
        <p:txBody>
          <a:bodyPr vert="horz" lIns="0" tIns="0" rIns="0" bIns="0" rtlCol="0" anchor="ctr">
            <a:normAutofit/>
          </a:bodyPr>
          <a:lstStyle/>
          <a:p>
            <a:r>
              <a:rPr lang="en-GB" dirty="0"/>
              <a:t>Click to edit Master title style</a:t>
            </a:r>
          </a:p>
        </p:txBody>
      </p:sp>
      <p:sp>
        <p:nvSpPr>
          <p:cNvPr id="16" name="Content Placeholder 2"/>
          <p:cNvSpPr>
            <a:spLocks noGrp="1"/>
          </p:cNvSpPr>
          <p:nvPr>
            <p:ph idx="1"/>
          </p:nvPr>
        </p:nvSpPr>
        <p:spPr>
          <a:xfrm>
            <a:off x="457200" y="579269"/>
            <a:ext cx="3904974" cy="4363279"/>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7" name="Content Placeholder 8"/>
          <p:cNvSpPr>
            <a:spLocks noGrp="1"/>
          </p:cNvSpPr>
          <p:nvPr>
            <p:ph sz="quarter" idx="13"/>
          </p:nvPr>
        </p:nvSpPr>
        <p:spPr>
          <a:xfrm>
            <a:off x="4660900" y="579269"/>
            <a:ext cx="4025900" cy="4363951"/>
          </a:xfrm>
        </p:spPr>
        <p:txBody>
          <a:bodyPr/>
          <a:lstStyle>
            <a:lvl1pPr marL="285750" indent="-285750">
              <a:buSzPct val="120000"/>
              <a:buFont typeface="Wingdings" charset="2"/>
              <a:buChar char="§"/>
              <a:defRPr/>
            </a:lvl1pPr>
            <a:lvl2pPr marL="285750" indent="-285750">
              <a:buSzPct val="120000"/>
              <a:buFont typeface="Wingdings" charset="2"/>
              <a:buChar char="§"/>
              <a:defRPr/>
            </a:lvl2pPr>
            <a:lvl3pPr marL="173038" indent="-171450">
              <a:buSzPct val="120000"/>
              <a:buFont typeface="Wingdings" charset="2"/>
              <a:buChar char="§"/>
              <a:defRPr/>
            </a:lvl3pPr>
            <a:lvl4pPr marL="173038" indent="-171450">
              <a:buSzPct val="120000"/>
              <a:buFont typeface="Wingdings" charset="2"/>
              <a:buChar char="§"/>
              <a:defRPr/>
            </a:lvl4pPr>
            <a:lvl5pPr marL="173038" indent="-171450">
              <a:buSzPct val="120000"/>
              <a:buFont typeface="Wingdings" charset="2"/>
              <a:buChar cha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Tree>
    <p:extLst>
      <p:ext uri="{BB962C8B-B14F-4D97-AF65-F5344CB8AC3E}">
        <p14:creationId xmlns:p14="http://schemas.microsoft.com/office/powerpoint/2010/main" val="4602101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icture page 2">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1588" y="1365654"/>
            <a:ext cx="9145588" cy="5505175"/>
          </a:xfrm>
          <a:noFill/>
        </p:spPr>
        <p:txBody>
          <a:bodyPr lIns="72000" tIns="72000"/>
          <a:lstStyle/>
          <a:p>
            <a:endParaRPr lang="en-GB" dirty="0"/>
          </a:p>
        </p:txBody>
      </p:sp>
      <p:sp>
        <p:nvSpPr>
          <p:cNvPr id="4" name="TextBox 3"/>
          <p:cNvSpPr txBox="1"/>
          <p:nvPr userDrawn="1"/>
        </p:nvSpPr>
        <p:spPr>
          <a:xfrm>
            <a:off x="76975" y="1090353"/>
            <a:ext cx="184731" cy="369332"/>
          </a:xfrm>
          <a:prstGeom prst="rect">
            <a:avLst/>
          </a:prstGeom>
          <a:noFill/>
        </p:spPr>
        <p:txBody>
          <a:bodyPr wrap="none" rtlCol="0">
            <a:spAutoFit/>
          </a:bodyPr>
          <a:lstStyle/>
          <a:p>
            <a:pPr defTabSz="457200"/>
            <a:endParaRPr lang="en-US" sz="1800" dirty="0">
              <a:solidFill>
                <a:prstClr val="black"/>
              </a:solidFill>
            </a:endParaRPr>
          </a:p>
        </p:txBody>
      </p:sp>
      <p:sp>
        <p:nvSpPr>
          <p:cNvPr id="8" name="Title Placeholder 1"/>
          <p:cNvSpPr>
            <a:spLocks noGrp="1"/>
          </p:cNvSpPr>
          <p:nvPr>
            <p:ph type="title"/>
          </p:nvPr>
        </p:nvSpPr>
        <p:spPr>
          <a:xfrm>
            <a:off x="457200" y="381493"/>
            <a:ext cx="6938038" cy="922131"/>
          </a:xfrm>
          <a:prstGeom prst="rect">
            <a:avLst/>
          </a:prstGeom>
        </p:spPr>
        <p:txBody>
          <a:bodyPr vert="horz" lIns="0" tIns="0" rIns="0" bIns="0" rtlCol="0" anchor="ctr">
            <a:normAutofit/>
          </a:bodyPr>
          <a:lstStyle/>
          <a:p>
            <a:r>
              <a:rPr lang="en-GB" dirty="0"/>
              <a:t>Click to edit Master title style</a:t>
            </a:r>
          </a:p>
        </p:txBody>
      </p:sp>
      <p:sp>
        <p:nvSpPr>
          <p:cNvPr id="9" name="Slide Number Placeholder 2"/>
          <p:cNvSpPr>
            <a:spLocks noGrp="1"/>
          </p:cNvSpPr>
          <p:nvPr>
            <p:ph type="sldNum" sz="quarter" idx="11"/>
          </p:nvPr>
        </p:nvSpPr>
        <p:spPr>
          <a:xfrm>
            <a:off x="434413" y="6371915"/>
            <a:ext cx="216000" cy="288000"/>
          </a:xfrm>
        </p:spPr>
        <p:txBody>
          <a:bodyPr/>
          <a:lstStyle>
            <a:lvl1pPr>
              <a:defRPr sz="800"/>
            </a:lvl1pPr>
          </a:lstStyle>
          <a:p>
            <a:fld id="{6B49BB3D-90E4-C946-BCF9-8FBC622A1A06}" type="slidenum">
              <a:rPr lang="en-GB" smtClean="0">
                <a:solidFill>
                  <a:prstClr val="white"/>
                </a:solidFill>
              </a:rPr>
              <a:pPr/>
              <a:t>‹#›</a:t>
            </a:fld>
            <a:endParaRPr lang="en-GB" dirty="0">
              <a:solidFill>
                <a:prstClr val="white"/>
              </a:solidFill>
            </a:endParaRPr>
          </a:p>
        </p:txBody>
      </p:sp>
    </p:spTree>
    <p:extLst>
      <p:ext uri="{BB962C8B-B14F-4D97-AF65-F5344CB8AC3E}">
        <p14:creationId xmlns:p14="http://schemas.microsoft.com/office/powerpoint/2010/main" val="2206653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page 1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71375"/>
            <a:ext cx="3904974" cy="4363279"/>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Slide Number Placeholder 5"/>
          <p:cNvSpPr>
            <a:spLocks noGrp="1"/>
          </p:cNvSpPr>
          <p:nvPr>
            <p:ph type="sldNum" sz="quarter" idx="12"/>
          </p:nvPr>
        </p:nvSpPr>
        <p:spPr/>
        <p:txBody>
          <a:bodyPr/>
          <a:lstStyle/>
          <a:p>
            <a:fld id="{6B49BB3D-90E4-C946-BCF9-8FBC622A1A06}" type="slidenum">
              <a:rPr lang="en-GB" smtClean="0">
                <a:solidFill>
                  <a:prstClr val="white"/>
                </a:solidFill>
              </a:rPr>
              <a:pPr/>
              <a:t>‹#›</a:t>
            </a:fld>
            <a:endParaRPr lang="en-GB" dirty="0">
              <a:solidFill>
                <a:prstClr val="white"/>
              </a:solidFill>
            </a:endParaRPr>
          </a:p>
        </p:txBody>
      </p:sp>
      <p:sp>
        <p:nvSpPr>
          <p:cNvPr id="9" name="Content Placeholder 8"/>
          <p:cNvSpPr>
            <a:spLocks noGrp="1"/>
          </p:cNvSpPr>
          <p:nvPr>
            <p:ph sz="quarter" idx="13"/>
          </p:nvPr>
        </p:nvSpPr>
        <p:spPr>
          <a:xfrm>
            <a:off x="4660900" y="1771375"/>
            <a:ext cx="4025900" cy="4363951"/>
          </a:xfrm>
        </p:spPr>
        <p:txBody>
          <a:bodyPr/>
          <a:lstStyle>
            <a:lvl1pPr marL="285750" indent="-285750">
              <a:buSzPct val="120000"/>
              <a:buFont typeface="Wingdings" charset="2"/>
              <a:buChar char="§"/>
              <a:defRPr/>
            </a:lvl1pPr>
            <a:lvl2pPr marL="285750" indent="-285750">
              <a:buSzPct val="120000"/>
              <a:buFont typeface="Wingdings" charset="2"/>
              <a:buChar char="§"/>
              <a:defRPr/>
            </a:lvl2pPr>
            <a:lvl3pPr marL="173038" indent="-171450">
              <a:buSzPct val="120000"/>
              <a:buFont typeface="Wingdings" charset="2"/>
              <a:buChar char="§"/>
              <a:defRPr/>
            </a:lvl3pPr>
            <a:lvl4pPr marL="173038" indent="-171450">
              <a:buSzPct val="120000"/>
              <a:buFont typeface="Wingdings" charset="2"/>
              <a:buChar char="§"/>
              <a:defRPr/>
            </a:lvl4pPr>
            <a:lvl5pPr marL="173038" indent="-171450">
              <a:buSzPct val="120000"/>
              <a:buFont typeface="Wingdings" charset="2"/>
              <a:buChar cha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Title Placeholder 1"/>
          <p:cNvSpPr>
            <a:spLocks noGrp="1"/>
          </p:cNvSpPr>
          <p:nvPr>
            <p:ph type="title"/>
          </p:nvPr>
        </p:nvSpPr>
        <p:spPr>
          <a:xfrm>
            <a:off x="457200" y="381493"/>
            <a:ext cx="6938038" cy="922131"/>
          </a:xfrm>
          <a:prstGeom prst="rect">
            <a:avLst/>
          </a:prstGeom>
        </p:spPr>
        <p:txBody>
          <a:bodyPr vert="horz" lIns="0" tIns="0" rIns="0" bIns="0" rtlCol="0" anchor="ctr">
            <a:normAutofit/>
          </a:bodyPr>
          <a:lstStyle/>
          <a:p>
            <a:r>
              <a:rPr lang="en-GB" dirty="0"/>
              <a:t>Click to edit Master title style</a:t>
            </a:r>
          </a:p>
        </p:txBody>
      </p:sp>
    </p:spTree>
    <p:extLst>
      <p:ext uri="{BB962C8B-B14F-4D97-AF65-F5344CB8AC3E}">
        <p14:creationId xmlns:p14="http://schemas.microsoft.com/office/powerpoint/2010/main" val="39091723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hart page">
    <p:spTree>
      <p:nvGrpSpPr>
        <p:cNvPr id="1" name=""/>
        <p:cNvGrpSpPr/>
        <p:nvPr/>
      </p:nvGrpSpPr>
      <p:grpSpPr>
        <a:xfrm>
          <a:off x="0" y="0"/>
          <a:ext cx="0" cy="0"/>
          <a:chOff x="0" y="0"/>
          <a:chExt cx="0" cy="0"/>
        </a:xfrm>
      </p:grpSpPr>
      <p:sp>
        <p:nvSpPr>
          <p:cNvPr id="5" name="Chart Placeholder 4"/>
          <p:cNvSpPr>
            <a:spLocks noGrp="1"/>
          </p:cNvSpPr>
          <p:nvPr>
            <p:ph type="chart" sz="quarter" idx="11" hasCustomPrompt="1"/>
          </p:nvPr>
        </p:nvSpPr>
        <p:spPr>
          <a:xfrm>
            <a:off x="457200" y="1555750"/>
            <a:ext cx="8229600" cy="4476751"/>
          </a:xfrm>
        </p:spPr>
        <p:txBody>
          <a:bodyPr lIns="72000" tIns="72000"/>
          <a:lstStyle>
            <a:lvl1pPr>
              <a:defRPr sz="1800"/>
            </a:lvl1pPr>
          </a:lstStyle>
          <a:p>
            <a:r>
              <a:rPr lang="en-GB" sz="2600" b="0" i="0" dirty="0">
                <a:solidFill>
                  <a:srgbClr val="000000"/>
                </a:solidFill>
                <a:latin typeface="Lucida Grande"/>
                <a:ea typeface="Lucida Grande"/>
                <a:cs typeface="Lucida Grande"/>
              </a:rPr>
              <a:t>Chart/graph</a:t>
            </a:r>
            <a:endParaRPr lang="en-GB" dirty="0"/>
          </a:p>
        </p:txBody>
      </p:sp>
      <p:sp>
        <p:nvSpPr>
          <p:cNvPr id="6" name="Title Placeholder 1"/>
          <p:cNvSpPr>
            <a:spLocks noGrp="1"/>
          </p:cNvSpPr>
          <p:nvPr>
            <p:ph type="title"/>
          </p:nvPr>
        </p:nvSpPr>
        <p:spPr>
          <a:xfrm>
            <a:off x="457200" y="381493"/>
            <a:ext cx="6938038" cy="922131"/>
          </a:xfrm>
          <a:prstGeom prst="rect">
            <a:avLst/>
          </a:prstGeom>
        </p:spPr>
        <p:txBody>
          <a:bodyPr vert="horz" lIns="0" tIns="0" rIns="0" bIns="0" rtlCol="0" anchor="ctr">
            <a:normAutofit/>
          </a:bodyPr>
          <a:lstStyle/>
          <a:p>
            <a:r>
              <a:rPr lang="en-GB" dirty="0"/>
              <a:t>Click to edit Master title style</a:t>
            </a:r>
          </a:p>
        </p:txBody>
      </p:sp>
      <p:sp>
        <p:nvSpPr>
          <p:cNvPr id="8" name="Slide Number Placeholder 2"/>
          <p:cNvSpPr>
            <a:spLocks noGrp="1"/>
          </p:cNvSpPr>
          <p:nvPr>
            <p:ph type="sldNum" sz="quarter" idx="10"/>
          </p:nvPr>
        </p:nvSpPr>
        <p:spPr>
          <a:xfrm>
            <a:off x="434413" y="6371915"/>
            <a:ext cx="216000" cy="288000"/>
          </a:xfrm>
        </p:spPr>
        <p:txBody>
          <a:bodyPr/>
          <a:lstStyle>
            <a:lvl1pPr>
              <a:defRPr sz="800"/>
            </a:lvl1pPr>
          </a:lstStyle>
          <a:p>
            <a:fld id="{6B49BB3D-90E4-C946-BCF9-8FBC622A1A06}" type="slidenum">
              <a:rPr lang="en-GB" smtClean="0">
                <a:solidFill>
                  <a:prstClr val="white"/>
                </a:solidFill>
              </a:rPr>
              <a:pPr/>
              <a:t>‹#›</a:t>
            </a:fld>
            <a:endParaRPr lang="en-GB" dirty="0">
              <a:solidFill>
                <a:prstClr val="white"/>
              </a:solidFill>
            </a:endParaRPr>
          </a:p>
        </p:txBody>
      </p:sp>
    </p:spTree>
    <p:extLst>
      <p:ext uri="{BB962C8B-B14F-4D97-AF65-F5344CB8AC3E}">
        <p14:creationId xmlns:p14="http://schemas.microsoft.com/office/powerpoint/2010/main" val="19311438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page numbered List">
    <p:spTree>
      <p:nvGrpSpPr>
        <p:cNvPr id="1" name=""/>
        <p:cNvGrpSpPr/>
        <p:nvPr/>
      </p:nvGrpSpPr>
      <p:grpSpPr>
        <a:xfrm>
          <a:off x="0" y="0"/>
          <a:ext cx="0" cy="0"/>
          <a:chOff x="0" y="0"/>
          <a:chExt cx="0" cy="0"/>
        </a:xfrm>
      </p:grpSpPr>
      <p:sp>
        <p:nvSpPr>
          <p:cNvPr id="4" name="Content Placeholder 2"/>
          <p:cNvSpPr>
            <a:spLocks noGrp="1"/>
          </p:cNvSpPr>
          <p:nvPr>
            <p:ph idx="11"/>
          </p:nvPr>
        </p:nvSpPr>
        <p:spPr>
          <a:xfrm>
            <a:off x="463071" y="1557211"/>
            <a:ext cx="8229600" cy="4525963"/>
          </a:xfrm>
        </p:spPr>
        <p:txBody>
          <a:bodyPr/>
          <a:lstStyle>
            <a:lvl1pPr marL="288000" indent="-324000">
              <a:buFont typeface="+mj-lt"/>
              <a:buAutoNum type="arabicPeriod"/>
              <a:defRPr sz="2800">
                <a:latin typeface="Corbel"/>
                <a:cs typeface="Corbel"/>
              </a:defRPr>
            </a:lvl1pPr>
            <a:lvl2pPr marL="648000" indent="-288000" algn="l">
              <a:buClr>
                <a:srgbClr val="FF6600"/>
              </a:buClr>
              <a:buFont typeface="+mj-lt"/>
              <a:buAutoNum type="romanLcPeriod"/>
              <a:defRPr sz="2400">
                <a:latin typeface="Corbel"/>
                <a:cs typeface="Corbel"/>
              </a:defRPr>
            </a:lvl2pPr>
            <a:lvl3pPr marL="579600" indent="0">
              <a:buFont typeface="Arial"/>
              <a:buNone/>
              <a:defRPr sz="2000">
                <a:latin typeface="Corbel"/>
                <a:cs typeface="Corbel"/>
              </a:defRPr>
            </a:lvl3pPr>
          </a:lstStyle>
          <a:p>
            <a:pPr lvl="0"/>
            <a:r>
              <a:rPr lang="en-US" dirty="0"/>
              <a:t>Click to edit Master text </a:t>
            </a:r>
          </a:p>
          <a:p>
            <a:pPr lvl="1"/>
            <a:r>
              <a:rPr lang="en-US" dirty="0"/>
              <a:t>Second </a:t>
            </a:r>
            <a:r>
              <a:rPr lang="en-US" dirty="0" smtClean="0"/>
              <a:t>level</a:t>
            </a:r>
          </a:p>
          <a:p>
            <a:pPr lvl="1"/>
            <a:r>
              <a:rPr lang="en-US" dirty="0" smtClean="0"/>
              <a:t>Third level</a:t>
            </a:r>
            <a:endParaRPr lang="en-US" dirty="0"/>
          </a:p>
        </p:txBody>
      </p:sp>
      <p:sp>
        <p:nvSpPr>
          <p:cNvPr id="8" name="Title Placeholder 1"/>
          <p:cNvSpPr>
            <a:spLocks noGrp="1"/>
          </p:cNvSpPr>
          <p:nvPr>
            <p:ph type="title"/>
          </p:nvPr>
        </p:nvSpPr>
        <p:spPr>
          <a:xfrm>
            <a:off x="457200" y="381493"/>
            <a:ext cx="6938038" cy="922131"/>
          </a:xfrm>
          <a:prstGeom prst="rect">
            <a:avLst/>
          </a:prstGeom>
        </p:spPr>
        <p:txBody>
          <a:bodyPr vert="horz" lIns="0" tIns="0" rIns="0" bIns="0" rtlCol="0" anchor="ctr">
            <a:normAutofit/>
          </a:bodyPr>
          <a:lstStyle/>
          <a:p>
            <a:r>
              <a:rPr lang="en-GB" dirty="0"/>
              <a:t>Click to edit Master title style</a:t>
            </a:r>
          </a:p>
        </p:txBody>
      </p:sp>
      <p:sp>
        <p:nvSpPr>
          <p:cNvPr id="5" name="Slide Number Placeholder 2"/>
          <p:cNvSpPr>
            <a:spLocks noGrp="1"/>
          </p:cNvSpPr>
          <p:nvPr>
            <p:ph type="sldNum" sz="quarter" idx="10"/>
          </p:nvPr>
        </p:nvSpPr>
        <p:spPr>
          <a:xfrm>
            <a:off x="434413" y="6371915"/>
            <a:ext cx="216000" cy="288000"/>
          </a:xfrm>
        </p:spPr>
        <p:txBody>
          <a:bodyPr/>
          <a:lstStyle>
            <a:lvl1pPr>
              <a:defRPr sz="800"/>
            </a:lvl1pPr>
          </a:lstStyle>
          <a:p>
            <a:fld id="{6B49BB3D-90E4-C946-BCF9-8FBC622A1A06}" type="slidenum">
              <a:rPr lang="en-GB" smtClean="0">
                <a:solidFill>
                  <a:prstClr val="white"/>
                </a:solidFill>
              </a:rPr>
              <a:pPr/>
              <a:t>‹#›</a:t>
            </a:fld>
            <a:endParaRPr lang="en-GB" dirty="0">
              <a:solidFill>
                <a:prstClr val="white"/>
              </a:solidFill>
            </a:endParaRPr>
          </a:p>
        </p:txBody>
      </p:sp>
    </p:spTree>
    <p:extLst>
      <p:ext uri="{BB962C8B-B14F-4D97-AF65-F5344CB8AC3E}">
        <p14:creationId xmlns:p14="http://schemas.microsoft.com/office/powerpoint/2010/main" val="251897208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424A4F"/>
        </a:solidFill>
        <a:effectLst/>
      </p:bgPr>
    </p:bg>
    <p:spTree>
      <p:nvGrpSpPr>
        <p:cNvPr id="1" name=""/>
        <p:cNvGrpSpPr/>
        <p:nvPr/>
      </p:nvGrpSpPr>
      <p:grpSpPr>
        <a:xfrm>
          <a:off x="0" y="0"/>
          <a:ext cx="0" cy="0"/>
          <a:chOff x="0" y="0"/>
          <a:chExt cx="0" cy="0"/>
        </a:xfrm>
      </p:grpSpPr>
      <p:sp>
        <p:nvSpPr>
          <p:cNvPr id="5" name="Rectangle 4"/>
          <p:cNvSpPr/>
          <p:nvPr userDrawn="1"/>
        </p:nvSpPr>
        <p:spPr>
          <a:xfrm>
            <a:off x="2" y="4466535"/>
            <a:ext cx="9143999" cy="11988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GB" sz="1800" dirty="0">
              <a:solidFill>
                <a:prstClr val="white"/>
              </a:solidFill>
            </a:endParaRPr>
          </a:p>
        </p:txBody>
      </p:sp>
      <p:pic>
        <p:nvPicPr>
          <p:cNvPr id="6" name="Picture 5" descr="RHULlogo_small_London.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2092" y="4470455"/>
            <a:ext cx="1801908" cy="1200000"/>
          </a:xfrm>
          <a:prstGeom prst="rect">
            <a:avLst/>
          </a:prstGeom>
        </p:spPr>
      </p:pic>
      <p:grpSp>
        <p:nvGrpSpPr>
          <p:cNvPr id="10" name="Group 9"/>
          <p:cNvGrpSpPr/>
          <p:nvPr userDrawn="1"/>
        </p:nvGrpSpPr>
        <p:grpSpPr>
          <a:xfrm>
            <a:off x="0" y="4150064"/>
            <a:ext cx="9144000" cy="1847547"/>
            <a:chOff x="0" y="3112548"/>
            <a:chExt cx="9144000" cy="1385660"/>
          </a:xfrm>
        </p:grpSpPr>
        <p:sp>
          <p:nvSpPr>
            <p:cNvPr id="11" name="Rectangle 10"/>
            <p:cNvSpPr/>
            <p:nvPr userDrawn="1"/>
          </p:nvSpPr>
          <p:spPr>
            <a:xfrm>
              <a:off x="1" y="3351821"/>
              <a:ext cx="9143999" cy="8991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GB" sz="1800" dirty="0">
                <a:solidFill>
                  <a:prstClr val="white"/>
                </a:solidFill>
              </a:endParaRPr>
            </a:p>
          </p:txBody>
        </p:sp>
        <p:pic>
          <p:nvPicPr>
            <p:cNvPr id="12" name="Picture 11" descr="RHULlogo_small_London.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42092" y="3351371"/>
              <a:ext cx="1801908" cy="900000"/>
            </a:xfrm>
            <a:prstGeom prst="rect">
              <a:avLst/>
            </a:prstGeom>
          </p:spPr>
        </p:pic>
        <p:grpSp>
          <p:nvGrpSpPr>
            <p:cNvPr id="13" name="Group 12"/>
            <p:cNvGrpSpPr/>
            <p:nvPr userDrawn="1"/>
          </p:nvGrpSpPr>
          <p:grpSpPr>
            <a:xfrm>
              <a:off x="0" y="3112548"/>
              <a:ext cx="9138506" cy="244967"/>
              <a:chOff x="10495" y="3091554"/>
              <a:chExt cx="9138506" cy="244967"/>
            </a:xfrm>
          </p:grpSpPr>
          <p:pic>
            <p:nvPicPr>
              <p:cNvPr id="17" name="Picture 16" descr="Music_Hall_Diagonal_6_long_lines_white-optimized1.png"/>
              <p:cNvPicPr>
                <a:picLocks noChangeAspect="1"/>
              </p:cNvPicPr>
              <p:nvPr userDrawn="1"/>
            </p:nvPicPr>
            <p:blipFill rotWithShape="1">
              <a:blip r:embed="rId3">
                <a:alphaModFix amt="40000"/>
                <a:extLst>
                  <a:ext uri="{28A0092B-C50C-407E-A947-70E740481C1C}">
                    <a14:useLocalDpi xmlns:a14="http://schemas.microsoft.com/office/drawing/2010/main" val="0"/>
                  </a:ext>
                </a:extLst>
              </a:blip>
              <a:srcRect l="-1609" t="1132" r="1609" b="50000"/>
              <a:stretch/>
            </p:blipFill>
            <p:spPr>
              <a:xfrm>
                <a:off x="2749476" y="3091554"/>
                <a:ext cx="6399525" cy="244967"/>
              </a:xfrm>
              <a:prstGeom prst="rect">
                <a:avLst/>
              </a:prstGeom>
            </p:spPr>
          </p:pic>
          <p:pic>
            <p:nvPicPr>
              <p:cNvPr id="18" name="Picture 17" descr="Music_Hall_Diagonal_6_long_lines_white-optimized1.png"/>
              <p:cNvPicPr>
                <a:picLocks noChangeAspect="1"/>
              </p:cNvPicPr>
              <p:nvPr userDrawn="1"/>
            </p:nvPicPr>
            <p:blipFill rotWithShape="1">
              <a:blip r:embed="rId3">
                <a:alphaModFix amt="40000"/>
                <a:extLst>
                  <a:ext uri="{28A0092B-C50C-407E-A947-70E740481C1C}">
                    <a14:useLocalDpi xmlns:a14="http://schemas.microsoft.com/office/drawing/2010/main" val="0"/>
                  </a:ext>
                </a:extLst>
              </a:blip>
              <a:srcRect l="51894" r="3698" b="51131"/>
              <a:stretch/>
            </p:blipFill>
            <p:spPr>
              <a:xfrm>
                <a:off x="10495" y="3091554"/>
                <a:ext cx="2841940" cy="244967"/>
              </a:xfrm>
              <a:prstGeom prst="rect">
                <a:avLst/>
              </a:prstGeom>
            </p:spPr>
          </p:pic>
        </p:grpSp>
        <p:grpSp>
          <p:nvGrpSpPr>
            <p:cNvPr id="14" name="Group 13"/>
            <p:cNvGrpSpPr/>
            <p:nvPr userDrawn="1"/>
          </p:nvGrpSpPr>
          <p:grpSpPr>
            <a:xfrm>
              <a:off x="0" y="4253241"/>
              <a:ext cx="9138506" cy="244967"/>
              <a:chOff x="10495" y="3091554"/>
              <a:chExt cx="9138506" cy="244967"/>
            </a:xfrm>
          </p:grpSpPr>
          <p:pic>
            <p:nvPicPr>
              <p:cNvPr id="15" name="Picture 14" descr="Music_Hall_Diagonal_6_long_lines_white-optimized1.png"/>
              <p:cNvPicPr>
                <a:picLocks noChangeAspect="1"/>
              </p:cNvPicPr>
              <p:nvPr userDrawn="1"/>
            </p:nvPicPr>
            <p:blipFill rotWithShape="1">
              <a:blip r:embed="rId3">
                <a:alphaModFix amt="40000"/>
                <a:extLst>
                  <a:ext uri="{28A0092B-C50C-407E-A947-70E740481C1C}">
                    <a14:useLocalDpi xmlns:a14="http://schemas.microsoft.com/office/drawing/2010/main" val="0"/>
                  </a:ext>
                </a:extLst>
              </a:blip>
              <a:srcRect l="-1609" t="1132" r="1609" b="50000"/>
              <a:stretch/>
            </p:blipFill>
            <p:spPr>
              <a:xfrm>
                <a:off x="2749476" y="3091554"/>
                <a:ext cx="6399525" cy="244967"/>
              </a:xfrm>
              <a:prstGeom prst="rect">
                <a:avLst/>
              </a:prstGeom>
            </p:spPr>
          </p:pic>
          <p:pic>
            <p:nvPicPr>
              <p:cNvPr id="16" name="Picture 15" descr="Music_Hall_Diagonal_6_long_lines_white-optimized1.png"/>
              <p:cNvPicPr>
                <a:picLocks noChangeAspect="1"/>
              </p:cNvPicPr>
              <p:nvPr userDrawn="1"/>
            </p:nvPicPr>
            <p:blipFill rotWithShape="1">
              <a:blip r:embed="rId3">
                <a:alphaModFix amt="40000"/>
                <a:extLst>
                  <a:ext uri="{28A0092B-C50C-407E-A947-70E740481C1C}">
                    <a14:useLocalDpi xmlns:a14="http://schemas.microsoft.com/office/drawing/2010/main" val="0"/>
                  </a:ext>
                </a:extLst>
              </a:blip>
              <a:srcRect l="51894" r="3698" b="51131"/>
              <a:stretch/>
            </p:blipFill>
            <p:spPr>
              <a:xfrm>
                <a:off x="10495" y="3091554"/>
                <a:ext cx="2841940" cy="244967"/>
              </a:xfrm>
              <a:prstGeom prst="rect">
                <a:avLst/>
              </a:prstGeom>
            </p:spPr>
          </p:pic>
        </p:grpSp>
      </p:grpSp>
    </p:spTree>
    <p:extLst>
      <p:ext uri="{BB962C8B-B14F-4D97-AF65-F5344CB8AC3E}">
        <p14:creationId xmlns:p14="http://schemas.microsoft.com/office/powerpoint/2010/main" val="3447966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3108962" y="6377941"/>
            <a:ext cx="2926079" cy="342900"/>
          </a:xfrm>
          <a:prstGeom prst="rect">
            <a:avLst/>
          </a:prstGeom>
        </p:spPr>
        <p:txBody>
          <a:bodyPr lIns="0" tIns="0" rIns="0" bIns="0"/>
          <a:lstStyle>
            <a:lvl1pPr algn="ctr">
              <a:defRPr>
                <a:solidFill>
                  <a:schemeClr val="tx1">
                    <a:tint val="75000"/>
                  </a:schemeClr>
                </a:solidFill>
              </a:defRPr>
            </a:lvl1pPr>
          </a:lstStyle>
          <a:p>
            <a:pPr defTabSz="457200"/>
            <a:endParaRPr lang="en-GB" dirty="0">
              <a:solidFill>
                <a:prstClr val="black">
                  <a:tint val="75000"/>
                </a:prstClr>
              </a:solidFill>
            </a:endParaRPr>
          </a:p>
        </p:txBody>
      </p:sp>
      <p:sp>
        <p:nvSpPr>
          <p:cNvPr id="3" name="Holder 3"/>
          <p:cNvSpPr>
            <a:spLocks noGrp="1"/>
          </p:cNvSpPr>
          <p:nvPr>
            <p:ph type="dt" sz="half" idx="6"/>
          </p:nvPr>
        </p:nvSpPr>
        <p:spPr>
          <a:xfrm>
            <a:off x="457200" y="6377941"/>
            <a:ext cx="2103120" cy="342900"/>
          </a:xfrm>
          <a:prstGeom prst="rect">
            <a:avLst/>
          </a:prstGeom>
        </p:spPr>
        <p:txBody>
          <a:bodyPr lIns="0" tIns="0" rIns="0" bIns="0"/>
          <a:lstStyle>
            <a:lvl1pPr algn="l">
              <a:defRPr>
                <a:solidFill>
                  <a:schemeClr val="tx1">
                    <a:tint val="75000"/>
                  </a:schemeClr>
                </a:solidFill>
              </a:defRPr>
            </a:lvl1pPr>
          </a:lstStyle>
          <a:p>
            <a:pPr defTabSz="457200"/>
            <a:fld id="{1D8BD707-D9CF-40AE-B4C6-C98DA3205C09}" type="datetimeFigureOut">
              <a:rPr lang="en-US" smtClean="0">
                <a:solidFill>
                  <a:prstClr val="black">
                    <a:tint val="75000"/>
                  </a:prstClr>
                </a:solidFill>
              </a:rPr>
              <a:pPr defTabSz="457200"/>
              <a:t>11/10/2020</a:t>
            </a:fld>
            <a:endParaRPr lang="en-US" dirty="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4385477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accent6"/>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2" y="6377941"/>
            <a:ext cx="2926079" cy="342900"/>
          </a:xfrm>
          <a:prstGeom prst="rect">
            <a:avLst/>
          </a:prstGeom>
        </p:spPr>
        <p:txBody>
          <a:bodyPr lIns="0" tIns="0" rIns="0" bIns="0"/>
          <a:lstStyle>
            <a:lvl1pPr algn="ctr">
              <a:defRPr>
                <a:solidFill>
                  <a:schemeClr val="tx1">
                    <a:tint val="75000"/>
                  </a:schemeClr>
                </a:solidFill>
              </a:defRPr>
            </a:lvl1pPr>
          </a:lstStyle>
          <a:p>
            <a:pPr defTabSz="457200"/>
            <a:endParaRPr lang="en-GB" dirty="0">
              <a:solidFill>
                <a:prstClr val="black">
                  <a:tint val="75000"/>
                </a:prstClr>
              </a:solidFill>
            </a:endParaRPr>
          </a:p>
        </p:txBody>
      </p:sp>
      <p:sp>
        <p:nvSpPr>
          <p:cNvPr id="5" name="Holder 5"/>
          <p:cNvSpPr>
            <a:spLocks noGrp="1"/>
          </p:cNvSpPr>
          <p:nvPr>
            <p:ph type="dt" sz="half" idx="6"/>
          </p:nvPr>
        </p:nvSpPr>
        <p:spPr>
          <a:xfrm>
            <a:off x="457200" y="6377941"/>
            <a:ext cx="2103120" cy="342900"/>
          </a:xfrm>
          <a:prstGeom prst="rect">
            <a:avLst/>
          </a:prstGeom>
        </p:spPr>
        <p:txBody>
          <a:bodyPr lIns="0" tIns="0" rIns="0" bIns="0"/>
          <a:lstStyle>
            <a:lvl1pPr algn="l">
              <a:defRPr>
                <a:solidFill>
                  <a:schemeClr val="tx1">
                    <a:tint val="75000"/>
                  </a:schemeClr>
                </a:solidFill>
              </a:defRPr>
            </a:lvl1pPr>
          </a:lstStyle>
          <a:p>
            <a:pPr defTabSz="457200"/>
            <a:fld id="{1D8BD707-D9CF-40AE-B4C6-C98DA3205C09}" type="datetimeFigureOut">
              <a:rPr lang="en-US" smtClean="0">
                <a:solidFill>
                  <a:prstClr val="black">
                    <a:tint val="75000"/>
                  </a:prstClr>
                </a:solidFill>
              </a:rPr>
              <a:pPr defTabSz="457200"/>
              <a:t>11/10/2020</a:t>
            </a:fld>
            <a:endParaRPr lang="en-US" dirty="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7039421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accent6"/>
                </a:solidFill>
                <a:latin typeface="Calibri"/>
                <a:cs typeface="Calibri"/>
              </a:defRPr>
            </a:lvl1pPr>
          </a:lstStyle>
          <a:p>
            <a:endParaRPr/>
          </a:p>
        </p:txBody>
      </p:sp>
      <p:sp>
        <p:nvSpPr>
          <p:cNvPr id="3" name="Holder 3"/>
          <p:cNvSpPr>
            <a:spLocks noGrp="1"/>
          </p:cNvSpPr>
          <p:nvPr>
            <p:ph type="ftr" sz="quarter" idx="5"/>
          </p:nvPr>
        </p:nvSpPr>
        <p:spPr>
          <a:xfrm>
            <a:off x="3108962" y="6377941"/>
            <a:ext cx="2926079" cy="342900"/>
          </a:xfrm>
          <a:prstGeom prst="rect">
            <a:avLst/>
          </a:prstGeom>
        </p:spPr>
        <p:txBody>
          <a:bodyPr lIns="0" tIns="0" rIns="0" bIns="0"/>
          <a:lstStyle>
            <a:lvl1pPr algn="ctr">
              <a:defRPr>
                <a:solidFill>
                  <a:schemeClr val="tx1">
                    <a:tint val="75000"/>
                  </a:schemeClr>
                </a:solidFill>
              </a:defRPr>
            </a:lvl1pPr>
          </a:lstStyle>
          <a:p>
            <a:pPr defTabSz="457200"/>
            <a:endParaRPr lang="en-GB" dirty="0">
              <a:solidFill>
                <a:prstClr val="black">
                  <a:tint val="75000"/>
                </a:prstClr>
              </a:solidFill>
            </a:endParaRPr>
          </a:p>
        </p:txBody>
      </p:sp>
      <p:sp>
        <p:nvSpPr>
          <p:cNvPr id="4" name="Holder 4"/>
          <p:cNvSpPr>
            <a:spLocks noGrp="1"/>
          </p:cNvSpPr>
          <p:nvPr>
            <p:ph type="dt" sz="half" idx="6"/>
          </p:nvPr>
        </p:nvSpPr>
        <p:spPr>
          <a:xfrm>
            <a:off x="457200" y="6377941"/>
            <a:ext cx="2103120" cy="342900"/>
          </a:xfrm>
          <a:prstGeom prst="rect">
            <a:avLst/>
          </a:prstGeom>
        </p:spPr>
        <p:txBody>
          <a:bodyPr lIns="0" tIns="0" rIns="0" bIns="0"/>
          <a:lstStyle>
            <a:lvl1pPr algn="l">
              <a:defRPr>
                <a:solidFill>
                  <a:schemeClr val="tx1">
                    <a:tint val="75000"/>
                  </a:schemeClr>
                </a:solidFill>
              </a:defRPr>
            </a:lvl1pPr>
          </a:lstStyle>
          <a:p>
            <a:pPr defTabSz="457200"/>
            <a:fld id="{1D8BD707-D9CF-40AE-B4C6-C98DA3205C09}" type="datetimeFigureOut">
              <a:rPr lang="en-US" smtClean="0">
                <a:solidFill>
                  <a:prstClr val="black">
                    <a:tint val="75000"/>
                  </a:prstClr>
                </a:solidFill>
              </a:rPr>
              <a:pPr defTabSz="457200"/>
              <a:t>11/10/2020</a:t>
            </a:fld>
            <a:endParaRPr lang="en-US" dirty="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dirty="0">
              <a:solidFill>
                <a:prstClr val="black">
                  <a:tint val="75000"/>
                </a:prstClr>
              </a:solidFill>
            </a:endParaRPr>
          </a:p>
        </p:txBody>
      </p:sp>
    </p:spTree>
    <p:extLst>
      <p:ext uri="{BB962C8B-B14F-4D97-AF65-F5344CB8AC3E}">
        <p14:creationId xmlns:p14="http://schemas.microsoft.com/office/powerpoint/2010/main" val="1975349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page 2 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9" name="Slide Number Placeholder 8"/>
          <p:cNvSpPr>
            <a:spLocks noGrp="1"/>
          </p:cNvSpPr>
          <p:nvPr>
            <p:ph type="sldNum" sz="quarter" idx="12"/>
          </p:nvPr>
        </p:nvSpPr>
        <p:spPr/>
        <p:txBody>
          <a:bodyPr/>
          <a:lstStyle>
            <a:lvl1pPr>
              <a:defRPr sz="800"/>
            </a:lvl1pPr>
          </a:lstStyle>
          <a:p>
            <a:fld id="{6B49BB3D-90E4-C946-BCF9-8FBC622A1A06}" type="slidenum">
              <a:rPr lang="en-GB" smtClean="0">
                <a:solidFill>
                  <a:prstClr val="white"/>
                </a:solidFill>
              </a:rPr>
              <a:pPr/>
              <a:t>‹#›</a:t>
            </a:fld>
            <a:endParaRPr lang="en-GB" dirty="0">
              <a:solidFill>
                <a:prstClr val="white"/>
              </a:solidFill>
            </a:endParaRPr>
          </a:p>
        </p:txBody>
      </p:sp>
      <p:sp>
        <p:nvSpPr>
          <p:cNvPr id="10" name="Title Placeholder 1"/>
          <p:cNvSpPr>
            <a:spLocks noGrp="1"/>
          </p:cNvSpPr>
          <p:nvPr>
            <p:ph type="title"/>
          </p:nvPr>
        </p:nvSpPr>
        <p:spPr>
          <a:xfrm>
            <a:off x="457200" y="381493"/>
            <a:ext cx="6938038" cy="922131"/>
          </a:xfrm>
          <a:prstGeom prst="rect">
            <a:avLst/>
          </a:prstGeom>
        </p:spPr>
        <p:txBody>
          <a:bodyPr vert="horz" lIns="0" tIns="0" rIns="0" bIns="0" rtlCol="0" anchor="ctr">
            <a:normAutofit/>
          </a:bodyPr>
          <a:lstStyle/>
          <a:p>
            <a:r>
              <a:rPr lang="en-GB" dirty="0"/>
              <a:t>Click to edit Master title style</a:t>
            </a:r>
          </a:p>
        </p:txBody>
      </p:sp>
    </p:spTree>
    <p:extLst>
      <p:ext uri="{BB962C8B-B14F-4D97-AF65-F5344CB8AC3E}">
        <p14:creationId xmlns:p14="http://schemas.microsoft.com/office/powerpoint/2010/main" val="2996942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page 3 single column">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sz="800"/>
            </a:lvl1pPr>
          </a:lstStyle>
          <a:p>
            <a:fld id="{6B49BB3D-90E4-C946-BCF9-8FBC622A1A06}" type="slidenum">
              <a:rPr lang="en-GB" smtClean="0">
                <a:solidFill>
                  <a:prstClr val="white"/>
                </a:solidFill>
              </a:rPr>
              <a:pPr/>
              <a:t>‹#›</a:t>
            </a:fld>
            <a:endParaRPr lang="en-GB" dirty="0">
              <a:solidFill>
                <a:prstClr val="white"/>
              </a:solidFill>
            </a:endParaRPr>
          </a:p>
        </p:txBody>
      </p:sp>
      <p:sp>
        <p:nvSpPr>
          <p:cNvPr id="5" name="Content Placeholder 2"/>
          <p:cNvSpPr>
            <a:spLocks noGrp="1"/>
          </p:cNvSpPr>
          <p:nvPr>
            <p:ph idx="1"/>
          </p:nvPr>
        </p:nvSpPr>
        <p:spPr>
          <a:xfrm>
            <a:off x="457200" y="1629553"/>
            <a:ext cx="8229600" cy="4363279"/>
          </a:xfrm>
        </p:spPr>
        <p:txBody>
          <a:bodyPr/>
          <a:lstStyle/>
          <a:p>
            <a:pPr lvl="0"/>
            <a:r>
              <a:rPr lang="en-GB" dirty="0"/>
              <a:t>Click to edit Master text styles</a:t>
            </a:r>
          </a:p>
        </p:txBody>
      </p:sp>
      <p:sp>
        <p:nvSpPr>
          <p:cNvPr id="7" name="Title Placeholder 1"/>
          <p:cNvSpPr>
            <a:spLocks noGrp="1"/>
          </p:cNvSpPr>
          <p:nvPr>
            <p:ph type="title"/>
          </p:nvPr>
        </p:nvSpPr>
        <p:spPr>
          <a:xfrm>
            <a:off x="457200" y="381493"/>
            <a:ext cx="6938038" cy="922131"/>
          </a:xfrm>
          <a:prstGeom prst="rect">
            <a:avLst/>
          </a:prstGeom>
        </p:spPr>
        <p:txBody>
          <a:bodyPr vert="horz" lIns="0" tIns="0" rIns="0" bIns="0" rtlCol="0" anchor="ctr">
            <a:normAutofit/>
          </a:bodyPr>
          <a:lstStyle/>
          <a:p>
            <a:r>
              <a:rPr lang="en-GB" dirty="0"/>
              <a:t>Click to edit Master title style</a:t>
            </a:r>
          </a:p>
        </p:txBody>
      </p:sp>
    </p:spTree>
    <p:extLst>
      <p:ext uri="{BB962C8B-B14F-4D97-AF65-F5344CB8AC3E}">
        <p14:creationId xmlns:p14="http://schemas.microsoft.com/office/powerpoint/2010/main" val="1696208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page 1">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1588" y="0"/>
            <a:ext cx="9145588" cy="6858000"/>
          </a:xfrm>
          <a:noFill/>
        </p:spPr>
        <p:txBody>
          <a:bodyPr lIns="72000" tIns="72000"/>
          <a:lstStyle/>
          <a:p>
            <a:endParaRPr lang="en-GB" dirty="0"/>
          </a:p>
        </p:txBody>
      </p:sp>
      <p:pic>
        <p:nvPicPr>
          <p:cNvPr id="6" name="Picture 5" descr="RHULlogo_small_London.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64383" y="430696"/>
            <a:ext cx="1384662" cy="922131"/>
          </a:xfrm>
          <a:prstGeom prst="rect">
            <a:avLst/>
          </a:prstGeom>
        </p:spPr>
      </p:pic>
      <p:sp>
        <p:nvSpPr>
          <p:cNvPr id="5" name="Slide Number Placeholder 2"/>
          <p:cNvSpPr>
            <a:spLocks noGrp="1"/>
          </p:cNvSpPr>
          <p:nvPr>
            <p:ph type="sldNum" sz="quarter" idx="11"/>
          </p:nvPr>
        </p:nvSpPr>
        <p:spPr>
          <a:xfrm>
            <a:off x="434413" y="6371915"/>
            <a:ext cx="216000" cy="288000"/>
          </a:xfrm>
        </p:spPr>
        <p:txBody>
          <a:bodyPr/>
          <a:lstStyle>
            <a:lvl1pPr>
              <a:defRPr sz="800"/>
            </a:lvl1pPr>
          </a:lstStyle>
          <a:p>
            <a:fld id="{6B49BB3D-90E4-C946-BCF9-8FBC622A1A06}" type="slidenum">
              <a:rPr lang="en-GB" smtClean="0">
                <a:solidFill>
                  <a:prstClr val="white"/>
                </a:solidFill>
              </a:rPr>
              <a:pPr/>
              <a:t>‹#›</a:t>
            </a:fld>
            <a:endParaRPr lang="en-GB" dirty="0">
              <a:solidFill>
                <a:prstClr val="white"/>
              </a:solidFill>
            </a:endParaRPr>
          </a:p>
        </p:txBody>
      </p:sp>
    </p:spTree>
    <p:extLst>
      <p:ext uri="{BB962C8B-B14F-4D97-AF65-F5344CB8AC3E}">
        <p14:creationId xmlns:p14="http://schemas.microsoft.com/office/powerpoint/2010/main" val="3016180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page band at bottom">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a:xfrm>
            <a:off x="434413" y="6371915"/>
            <a:ext cx="216000" cy="288000"/>
          </a:xfrm>
        </p:spPr>
        <p:txBody>
          <a:bodyPr/>
          <a:lstStyle>
            <a:lvl1pPr>
              <a:defRPr sz="800"/>
            </a:lvl1pPr>
          </a:lstStyle>
          <a:p>
            <a:fld id="{6B49BB3D-90E4-C946-BCF9-8FBC622A1A06}" type="slidenum">
              <a:rPr lang="en-GB" smtClean="0">
                <a:solidFill>
                  <a:prstClr val="white"/>
                </a:solidFill>
              </a:rPr>
              <a:pPr/>
              <a:t>‹#›</a:t>
            </a:fld>
            <a:endParaRPr lang="en-GB" dirty="0">
              <a:solidFill>
                <a:prstClr val="white"/>
              </a:solidFill>
            </a:endParaRPr>
          </a:p>
        </p:txBody>
      </p:sp>
      <p:sp>
        <p:nvSpPr>
          <p:cNvPr id="13" name="Rectangle 12"/>
          <p:cNvSpPr/>
          <p:nvPr userDrawn="1"/>
        </p:nvSpPr>
        <p:spPr>
          <a:xfrm>
            <a:off x="0" y="5343263"/>
            <a:ext cx="9144000" cy="9133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GB" sz="1800" dirty="0">
              <a:solidFill>
                <a:srgbClr val="7E99A9"/>
              </a:solidFill>
            </a:endParaRPr>
          </a:p>
        </p:txBody>
      </p:sp>
      <p:pic>
        <p:nvPicPr>
          <p:cNvPr id="14" name="Picture 13" descr="RHULlogo_small_London.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45042" y="5343944"/>
            <a:ext cx="1369450" cy="912000"/>
          </a:xfrm>
          <a:prstGeom prst="rect">
            <a:avLst/>
          </a:prstGeom>
        </p:spPr>
      </p:pic>
      <p:sp>
        <p:nvSpPr>
          <p:cNvPr id="15" name="Title Placeholder 1"/>
          <p:cNvSpPr>
            <a:spLocks noGrp="1"/>
          </p:cNvSpPr>
          <p:nvPr>
            <p:ph type="title"/>
          </p:nvPr>
        </p:nvSpPr>
        <p:spPr>
          <a:xfrm>
            <a:off x="457200" y="5249492"/>
            <a:ext cx="6938038" cy="922131"/>
          </a:xfrm>
          <a:prstGeom prst="rect">
            <a:avLst/>
          </a:prstGeom>
        </p:spPr>
        <p:txBody>
          <a:bodyPr vert="horz" lIns="0" tIns="0" rIns="0" bIns="0" rtlCol="0" anchor="ctr">
            <a:normAutofit/>
          </a:bodyPr>
          <a:lstStyle/>
          <a:p>
            <a:r>
              <a:rPr lang="en-GB" dirty="0"/>
              <a:t>Click to edit Master title style</a:t>
            </a:r>
          </a:p>
        </p:txBody>
      </p:sp>
      <p:sp>
        <p:nvSpPr>
          <p:cNvPr id="16" name="Content Placeholder 2"/>
          <p:cNvSpPr>
            <a:spLocks noGrp="1"/>
          </p:cNvSpPr>
          <p:nvPr>
            <p:ph idx="1"/>
          </p:nvPr>
        </p:nvSpPr>
        <p:spPr>
          <a:xfrm>
            <a:off x="457200" y="579269"/>
            <a:ext cx="3904974" cy="4363279"/>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7" name="Content Placeholder 8"/>
          <p:cNvSpPr>
            <a:spLocks noGrp="1"/>
          </p:cNvSpPr>
          <p:nvPr>
            <p:ph sz="quarter" idx="13"/>
          </p:nvPr>
        </p:nvSpPr>
        <p:spPr>
          <a:xfrm>
            <a:off x="4660900" y="579269"/>
            <a:ext cx="4025900" cy="4363951"/>
          </a:xfrm>
        </p:spPr>
        <p:txBody>
          <a:bodyPr/>
          <a:lstStyle>
            <a:lvl1pPr marL="285750" indent="-285750">
              <a:buSzPct val="120000"/>
              <a:buFont typeface="Wingdings" charset="2"/>
              <a:buChar char="§"/>
              <a:defRPr/>
            </a:lvl1pPr>
            <a:lvl2pPr marL="285750" indent="-285750">
              <a:buSzPct val="120000"/>
              <a:buFont typeface="Wingdings" charset="2"/>
              <a:buChar char="§"/>
              <a:defRPr/>
            </a:lvl2pPr>
            <a:lvl3pPr marL="173038" indent="-171450">
              <a:buSzPct val="120000"/>
              <a:buFont typeface="Wingdings" charset="2"/>
              <a:buChar char="§"/>
              <a:defRPr/>
            </a:lvl3pPr>
            <a:lvl4pPr marL="173038" indent="-171450">
              <a:buSzPct val="120000"/>
              <a:buFont typeface="Wingdings" charset="2"/>
              <a:buChar char="§"/>
              <a:defRPr/>
            </a:lvl4pPr>
            <a:lvl5pPr marL="173038" indent="-171450">
              <a:buSzPct val="120000"/>
              <a:buFont typeface="Wingdings" charset="2"/>
              <a:buChar cha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Tree>
    <p:extLst>
      <p:ext uri="{BB962C8B-B14F-4D97-AF65-F5344CB8AC3E}">
        <p14:creationId xmlns:p14="http://schemas.microsoft.com/office/powerpoint/2010/main" val="3078322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2.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1.jpe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image" Target="../media/image1.jpeg"/><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theme" Target="../theme/theme3.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71D23">
            <a:alpha val="10000"/>
          </a:srgbClr>
        </a:solidFill>
        <a:effectLst/>
      </p:bgPr>
    </p:bg>
    <p:spTree>
      <p:nvGrpSpPr>
        <p:cNvPr id="1" name=""/>
        <p:cNvGrpSpPr/>
        <p:nvPr/>
      </p:nvGrpSpPr>
      <p:grpSpPr>
        <a:xfrm>
          <a:off x="0" y="0"/>
          <a:ext cx="0" cy="0"/>
          <a:chOff x="0" y="0"/>
          <a:chExt cx="0" cy="0"/>
        </a:xfrm>
      </p:grpSpPr>
      <p:sp>
        <p:nvSpPr>
          <p:cNvPr id="8" name="Rectangle 7"/>
          <p:cNvSpPr/>
          <p:nvPr userDrawn="1"/>
        </p:nvSpPr>
        <p:spPr>
          <a:xfrm>
            <a:off x="0" y="430696"/>
            <a:ext cx="9144000" cy="9133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GB" sz="1800" dirty="0">
              <a:solidFill>
                <a:srgbClr val="7E99A9"/>
              </a:solidFill>
            </a:endParaRPr>
          </a:p>
        </p:txBody>
      </p:sp>
      <p:sp>
        <p:nvSpPr>
          <p:cNvPr id="3" name="Text Placeholder 2"/>
          <p:cNvSpPr>
            <a:spLocks noGrp="1"/>
          </p:cNvSpPr>
          <p:nvPr>
            <p:ph type="body" idx="1"/>
          </p:nvPr>
        </p:nvSpPr>
        <p:spPr>
          <a:xfrm>
            <a:off x="457200" y="1600201"/>
            <a:ext cx="8229600" cy="447923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Slide Number Placeholder 5"/>
          <p:cNvSpPr>
            <a:spLocks noGrp="1"/>
          </p:cNvSpPr>
          <p:nvPr>
            <p:ph type="sldNum" sz="quarter" idx="4"/>
          </p:nvPr>
        </p:nvSpPr>
        <p:spPr>
          <a:xfrm>
            <a:off x="434413" y="6371915"/>
            <a:ext cx="216000" cy="288000"/>
          </a:xfrm>
          <a:prstGeom prst="rect">
            <a:avLst/>
          </a:prstGeom>
          <a:solidFill>
            <a:schemeClr val="accent1"/>
          </a:solidFill>
        </p:spPr>
        <p:txBody>
          <a:bodyPr vert="horz" lIns="0" tIns="0" rIns="0" bIns="0" rtlCol="0" anchor="ctr" anchorCtr="0"/>
          <a:lstStyle>
            <a:lvl1pPr algn="ctr">
              <a:defRPr sz="800" normalizeH="1">
                <a:solidFill>
                  <a:schemeClr val="bg1"/>
                </a:solidFill>
              </a:defRPr>
            </a:lvl1pPr>
          </a:lstStyle>
          <a:p>
            <a:pPr defTabSz="457200"/>
            <a:fld id="{6B49BB3D-90E4-C946-BCF9-8FBC622A1A06}" type="slidenum">
              <a:rPr lang="en-GB" smtClean="0">
                <a:solidFill>
                  <a:prstClr val="white"/>
                </a:solidFill>
              </a:rPr>
              <a:pPr defTabSz="457200"/>
              <a:t>‹#›</a:t>
            </a:fld>
            <a:endParaRPr lang="en-GB" dirty="0">
              <a:solidFill>
                <a:prstClr val="white"/>
              </a:solidFill>
            </a:endParaRPr>
          </a:p>
        </p:txBody>
      </p:sp>
      <p:pic>
        <p:nvPicPr>
          <p:cNvPr id="9" name="Picture 8" descr="RHULlogo_small_London.jpg"/>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7745042" y="431377"/>
            <a:ext cx="1369450" cy="912000"/>
          </a:xfrm>
          <a:prstGeom prst="rect">
            <a:avLst/>
          </a:prstGeom>
        </p:spPr>
      </p:pic>
      <p:sp>
        <p:nvSpPr>
          <p:cNvPr id="7" name="Title Placeholder 1"/>
          <p:cNvSpPr>
            <a:spLocks noGrp="1"/>
          </p:cNvSpPr>
          <p:nvPr>
            <p:ph type="title"/>
          </p:nvPr>
        </p:nvSpPr>
        <p:spPr>
          <a:xfrm>
            <a:off x="457200" y="381493"/>
            <a:ext cx="6938038" cy="922131"/>
          </a:xfrm>
          <a:prstGeom prst="rect">
            <a:avLst/>
          </a:prstGeom>
        </p:spPr>
        <p:txBody>
          <a:bodyPr vert="horz" lIns="0" tIns="0" rIns="0" bIns="0" rtlCol="0" anchor="ctr">
            <a:normAutofit/>
          </a:bodyPr>
          <a:lstStyle/>
          <a:p>
            <a:r>
              <a:rPr lang="en-GB" dirty="0"/>
              <a:t>Click to edit Master title style</a:t>
            </a:r>
          </a:p>
        </p:txBody>
      </p:sp>
    </p:spTree>
    <p:extLst>
      <p:ext uri="{BB962C8B-B14F-4D97-AF65-F5344CB8AC3E}">
        <p14:creationId xmlns:p14="http://schemas.microsoft.com/office/powerpoint/2010/main" val="292636016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80" r:id="rId12"/>
    <p:sldLayoutId id="2147483681" r:id="rId13"/>
    <p:sldLayoutId id="2147483683" r:id="rId14"/>
    <p:sldLayoutId id="2147483722" r:id="rId15"/>
    <p:sldLayoutId id="2147483723" r:id="rId16"/>
    <p:sldLayoutId id="2147483724" r:id="rId17"/>
    <p:sldLayoutId id="2147483725" r:id="rId18"/>
    <p:sldLayoutId id="2147483738" r:id="rId19"/>
    <p:sldLayoutId id="2147483739" r:id="rId20"/>
    <p:sldLayoutId id="2147483740" r:id="rId21"/>
    <p:sldLayoutId id="2147483741" r:id="rId22"/>
  </p:sldLayoutIdLst>
  <p:hf hdr="0" ftr="0" dt="0"/>
  <p:txStyles>
    <p:titleStyle>
      <a:lvl1pPr algn="l" defTabSz="457200" rtl="0" eaLnBrk="1" latinLnBrk="0" hangingPunct="1">
        <a:spcBef>
          <a:spcPct val="0"/>
        </a:spcBef>
        <a:buNone/>
        <a:defRPr sz="2800" kern="1200">
          <a:solidFill>
            <a:srgbClr val="FFFFFF"/>
          </a:solidFill>
          <a:latin typeface="+mj-lt"/>
          <a:ea typeface="+mj-ea"/>
          <a:cs typeface="+mj-cs"/>
        </a:defRPr>
      </a:lvl1pPr>
    </p:titleStyle>
    <p:bodyStyle>
      <a:lvl1pPr marL="0" indent="0" algn="l" defTabSz="457200" rtl="0" eaLnBrk="1" latinLnBrk="0" hangingPunct="1">
        <a:lnSpc>
          <a:spcPct val="100000"/>
        </a:lnSpc>
        <a:spcBef>
          <a:spcPts val="1200"/>
        </a:spcBef>
        <a:buFont typeface="Arial"/>
        <a:buNone/>
        <a:defRPr sz="1800" kern="1200">
          <a:solidFill>
            <a:schemeClr val="tx1"/>
          </a:solidFill>
          <a:latin typeface="+mn-lt"/>
          <a:ea typeface="+mn-ea"/>
          <a:cs typeface="+mn-cs"/>
        </a:defRPr>
      </a:lvl1pPr>
      <a:lvl2pPr marL="0" indent="0" algn="l" defTabSz="457200" rtl="0" eaLnBrk="1" latinLnBrk="0" hangingPunct="1">
        <a:spcBef>
          <a:spcPts val="1200"/>
        </a:spcBef>
        <a:buFont typeface="Arial"/>
        <a:buNone/>
        <a:defRPr sz="1400" kern="1200">
          <a:solidFill>
            <a:schemeClr val="tx1"/>
          </a:solidFill>
          <a:latin typeface="+mn-lt"/>
          <a:ea typeface="+mn-ea"/>
          <a:cs typeface="+mn-cs"/>
        </a:defRPr>
      </a:lvl2pPr>
      <a:lvl3pPr marL="1588" indent="0" algn="l" defTabSz="457200" rtl="0" eaLnBrk="1" latinLnBrk="0" hangingPunct="1">
        <a:spcBef>
          <a:spcPts val="1200"/>
        </a:spcBef>
        <a:buFont typeface="Arial"/>
        <a:buNone/>
        <a:defRPr sz="1200" kern="1200">
          <a:solidFill>
            <a:schemeClr val="tx1"/>
          </a:solidFill>
          <a:latin typeface="+mn-lt"/>
          <a:ea typeface="+mn-ea"/>
          <a:cs typeface="+mn-cs"/>
        </a:defRPr>
      </a:lvl3pPr>
      <a:lvl4pPr marL="1588" indent="0" algn="l" defTabSz="457200" rtl="0" eaLnBrk="1" latinLnBrk="0" hangingPunct="1">
        <a:spcBef>
          <a:spcPts val="1200"/>
        </a:spcBef>
        <a:buFont typeface="Arial"/>
        <a:buNone/>
        <a:defRPr sz="1200" kern="1200">
          <a:solidFill>
            <a:schemeClr val="tx1"/>
          </a:solidFill>
          <a:latin typeface="+mn-lt"/>
          <a:ea typeface="+mn-ea"/>
          <a:cs typeface="+mn-cs"/>
        </a:defRPr>
      </a:lvl4pPr>
      <a:lvl5pPr marL="1588" indent="0" algn="l" defTabSz="457200" rtl="0" eaLnBrk="1" latinLnBrk="0" hangingPunct="1">
        <a:spcBef>
          <a:spcPts val="1200"/>
        </a:spcBef>
        <a:buFont typeface="Arial"/>
        <a:buNone/>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71D23">
            <a:alpha val="10000"/>
          </a:srgbClr>
        </a:solidFill>
        <a:effectLst/>
      </p:bgPr>
    </p:bg>
    <p:spTree>
      <p:nvGrpSpPr>
        <p:cNvPr id="1" name=""/>
        <p:cNvGrpSpPr/>
        <p:nvPr/>
      </p:nvGrpSpPr>
      <p:grpSpPr>
        <a:xfrm>
          <a:off x="0" y="0"/>
          <a:ext cx="0" cy="0"/>
          <a:chOff x="0" y="0"/>
          <a:chExt cx="0" cy="0"/>
        </a:xfrm>
      </p:grpSpPr>
      <p:sp>
        <p:nvSpPr>
          <p:cNvPr id="8" name="Rectangle 7"/>
          <p:cNvSpPr/>
          <p:nvPr userDrawn="1"/>
        </p:nvSpPr>
        <p:spPr>
          <a:xfrm>
            <a:off x="0" y="430696"/>
            <a:ext cx="9144000" cy="9133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GB" sz="1800" dirty="0">
              <a:solidFill>
                <a:srgbClr val="7E99A9"/>
              </a:solidFill>
            </a:endParaRPr>
          </a:p>
        </p:txBody>
      </p:sp>
      <p:sp>
        <p:nvSpPr>
          <p:cNvPr id="3" name="Text Placeholder 2"/>
          <p:cNvSpPr>
            <a:spLocks noGrp="1"/>
          </p:cNvSpPr>
          <p:nvPr>
            <p:ph type="body" idx="1"/>
          </p:nvPr>
        </p:nvSpPr>
        <p:spPr>
          <a:xfrm>
            <a:off x="457200" y="1600201"/>
            <a:ext cx="8229600" cy="447923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Slide Number Placeholder 5"/>
          <p:cNvSpPr>
            <a:spLocks noGrp="1"/>
          </p:cNvSpPr>
          <p:nvPr>
            <p:ph type="sldNum" sz="quarter" idx="4"/>
          </p:nvPr>
        </p:nvSpPr>
        <p:spPr>
          <a:xfrm>
            <a:off x="434413" y="6371915"/>
            <a:ext cx="216000" cy="288000"/>
          </a:xfrm>
          <a:prstGeom prst="rect">
            <a:avLst/>
          </a:prstGeom>
          <a:solidFill>
            <a:schemeClr val="accent1"/>
          </a:solidFill>
        </p:spPr>
        <p:txBody>
          <a:bodyPr vert="horz" lIns="0" tIns="0" rIns="0" bIns="0" rtlCol="0" anchor="ctr" anchorCtr="0"/>
          <a:lstStyle>
            <a:lvl1pPr algn="ctr">
              <a:defRPr sz="800" normalizeH="1">
                <a:solidFill>
                  <a:schemeClr val="bg1"/>
                </a:solidFill>
              </a:defRPr>
            </a:lvl1pPr>
          </a:lstStyle>
          <a:p>
            <a:pPr defTabSz="457200"/>
            <a:fld id="{6B49BB3D-90E4-C946-BCF9-8FBC622A1A06}" type="slidenum">
              <a:rPr lang="en-GB" smtClean="0">
                <a:solidFill>
                  <a:prstClr val="white"/>
                </a:solidFill>
              </a:rPr>
              <a:pPr defTabSz="457200"/>
              <a:t>‹#›</a:t>
            </a:fld>
            <a:endParaRPr lang="en-GB" dirty="0">
              <a:solidFill>
                <a:prstClr val="white"/>
              </a:solidFill>
            </a:endParaRPr>
          </a:p>
        </p:txBody>
      </p:sp>
      <p:pic>
        <p:nvPicPr>
          <p:cNvPr id="9" name="Picture 8" descr="RHULlogo_small_London.jpg"/>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7745042" y="431377"/>
            <a:ext cx="1369450" cy="912000"/>
          </a:xfrm>
          <a:prstGeom prst="rect">
            <a:avLst/>
          </a:prstGeom>
        </p:spPr>
      </p:pic>
      <p:sp>
        <p:nvSpPr>
          <p:cNvPr id="7" name="Title Placeholder 1"/>
          <p:cNvSpPr>
            <a:spLocks noGrp="1"/>
          </p:cNvSpPr>
          <p:nvPr>
            <p:ph type="title"/>
          </p:nvPr>
        </p:nvSpPr>
        <p:spPr>
          <a:xfrm>
            <a:off x="457200" y="381493"/>
            <a:ext cx="6938038" cy="922131"/>
          </a:xfrm>
          <a:prstGeom prst="rect">
            <a:avLst/>
          </a:prstGeom>
        </p:spPr>
        <p:txBody>
          <a:bodyPr vert="horz" lIns="0" tIns="0" rIns="0" bIns="0" rtlCol="0" anchor="ctr">
            <a:normAutofit/>
          </a:bodyPr>
          <a:lstStyle/>
          <a:p>
            <a:r>
              <a:rPr lang="en-GB" dirty="0"/>
              <a:t>Click to edit Master title style</a:t>
            </a:r>
          </a:p>
        </p:txBody>
      </p:sp>
    </p:spTree>
    <p:extLst>
      <p:ext uri="{BB962C8B-B14F-4D97-AF65-F5344CB8AC3E}">
        <p14:creationId xmlns:p14="http://schemas.microsoft.com/office/powerpoint/2010/main" val="32452368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hdr="0" ftr="0" dt="0"/>
  <p:txStyles>
    <p:titleStyle>
      <a:lvl1pPr algn="l" defTabSz="457200" rtl="0" eaLnBrk="1" latinLnBrk="0" hangingPunct="1">
        <a:spcBef>
          <a:spcPct val="0"/>
        </a:spcBef>
        <a:buNone/>
        <a:defRPr sz="2800" kern="1200">
          <a:solidFill>
            <a:srgbClr val="FFFFFF"/>
          </a:solidFill>
          <a:latin typeface="+mj-lt"/>
          <a:ea typeface="+mj-ea"/>
          <a:cs typeface="+mj-cs"/>
        </a:defRPr>
      </a:lvl1pPr>
    </p:titleStyle>
    <p:bodyStyle>
      <a:lvl1pPr marL="0" indent="0" algn="l" defTabSz="457200" rtl="0" eaLnBrk="1" latinLnBrk="0" hangingPunct="1">
        <a:lnSpc>
          <a:spcPct val="100000"/>
        </a:lnSpc>
        <a:spcBef>
          <a:spcPts val="1200"/>
        </a:spcBef>
        <a:buFont typeface="Arial"/>
        <a:buNone/>
        <a:defRPr sz="1800" kern="1200">
          <a:solidFill>
            <a:schemeClr val="tx1"/>
          </a:solidFill>
          <a:latin typeface="+mn-lt"/>
          <a:ea typeface="+mn-ea"/>
          <a:cs typeface="+mn-cs"/>
        </a:defRPr>
      </a:lvl1pPr>
      <a:lvl2pPr marL="0" indent="0" algn="l" defTabSz="457200" rtl="0" eaLnBrk="1" latinLnBrk="0" hangingPunct="1">
        <a:spcBef>
          <a:spcPts val="1200"/>
        </a:spcBef>
        <a:buFont typeface="Arial"/>
        <a:buNone/>
        <a:defRPr sz="1400" kern="1200">
          <a:solidFill>
            <a:schemeClr val="tx1"/>
          </a:solidFill>
          <a:latin typeface="+mn-lt"/>
          <a:ea typeface="+mn-ea"/>
          <a:cs typeface="+mn-cs"/>
        </a:defRPr>
      </a:lvl2pPr>
      <a:lvl3pPr marL="1588" indent="0" algn="l" defTabSz="457200" rtl="0" eaLnBrk="1" latinLnBrk="0" hangingPunct="1">
        <a:spcBef>
          <a:spcPts val="1200"/>
        </a:spcBef>
        <a:buFont typeface="Arial"/>
        <a:buNone/>
        <a:defRPr sz="1200" kern="1200">
          <a:solidFill>
            <a:schemeClr val="tx1"/>
          </a:solidFill>
          <a:latin typeface="+mn-lt"/>
          <a:ea typeface="+mn-ea"/>
          <a:cs typeface="+mn-cs"/>
        </a:defRPr>
      </a:lvl3pPr>
      <a:lvl4pPr marL="1588" indent="0" algn="l" defTabSz="457200" rtl="0" eaLnBrk="1" latinLnBrk="0" hangingPunct="1">
        <a:spcBef>
          <a:spcPts val="1200"/>
        </a:spcBef>
        <a:buFont typeface="Arial"/>
        <a:buNone/>
        <a:defRPr sz="1200" kern="1200">
          <a:solidFill>
            <a:schemeClr val="tx1"/>
          </a:solidFill>
          <a:latin typeface="+mn-lt"/>
          <a:ea typeface="+mn-ea"/>
          <a:cs typeface="+mn-cs"/>
        </a:defRPr>
      </a:lvl4pPr>
      <a:lvl5pPr marL="1588" indent="0" algn="l" defTabSz="457200" rtl="0" eaLnBrk="1" latinLnBrk="0" hangingPunct="1">
        <a:spcBef>
          <a:spcPts val="1200"/>
        </a:spcBef>
        <a:buFont typeface="Arial"/>
        <a:buNone/>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71D23">
            <a:alpha val="10000"/>
          </a:srgbClr>
        </a:solidFill>
        <a:effectLst/>
      </p:bgPr>
    </p:bg>
    <p:spTree>
      <p:nvGrpSpPr>
        <p:cNvPr id="1" name=""/>
        <p:cNvGrpSpPr/>
        <p:nvPr/>
      </p:nvGrpSpPr>
      <p:grpSpPr>
        <a:xfrm>
          <a:off x="0" y="0"/>
          <a:ext cx="0" cy="0"/>
          <a:chOff x="0" y="0"/>
          <a:chExt cx="0" cy="0"/>
        </a:xfrm>
      </p:grpSpPr>
      <p:sp>
        <p:nvSpPr>
          <p:cNvPr id="8" name="Rectangle 7"/>
          <p:cNvSpPr/>
          <p:nvPr userDrawn="1"/>
        </p:nvSpPr>
        <p:spPr>
          <a:xfrm>
            <a:off x="0" y="430696"/>
            <a:ext cx="9144000" cy="91336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GB" sz="1800" dirty="0">
              <a:solidFill>
                <a:srgbClr val="7E99A9"/>
              </a:solidFill>
            </a:endParaRPr>
          </a:p>
        </p:txBody>
      </p:sp>
      <p:sp>
        <p:nvSpPr>
          <p:cNvPr id="3" name="Text Placeholder 2"/>
          <p:cNvSpPr>
            <a:spLocks noGrp="1"/>
          </p:cNvSpPr>
          <p:nvPr>
            <p:ph type="body" idx="1"/>
          </p:nvPr>
        </p:nvSpPr>
        <p:spPr>
          <a:xfrm>
            <a:off x="457200" y="1600201"/>
            <a:ext cx="8229600" cy="447923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Slide Number Placeholder 5"/>
          <p:cNvSpPr>
            <a:spLocks noGrp="1"/>
          </p:cNvSpPr>
          <p:nvPr>
            <p:ph type="sldNum" sz="quarter" idx="4"/>
          </p:nvPr>
        </p:nvSpPr>
        <p:spPr>
          <a:xfrm>
            <a:off x="434413" y="6371915"/>
            <a:ext cx="216000" cy="288000"/>
          </a:xfrm>
          <a:prstGeom prst="rect">
            <a:avLst/>
          </a:prstGeom>
          <a:solidFill>
            <a:schemeClr val="accent1"/>
          </a:solidFill>
        </p:spPr>
        <p:txBody>
          <a:bodyPr vert="horz" lIns="0" tIns="0" rIns="0" bIns="0" rtlCol="0" anchor="ctr" anchorCtr="0"/>
          <a:lstStyle>
            <a:lvl1pPr algn="ctr">
              <a:defRPr sz="800" normalizeH="1">
                <a:solidFill>
                  <a:schemeClr val="bg1"/>
                </a:solidFill>
              </a:defRPr>
            </a:lvl1pPr>
          </a:lstStyle>
          <a:p>
            <a:pPr defTabSz="457200"/>
            <a:fld id="{6B49BB3D-90E4-C946-BCF9-8FBC622A1A06}" type="slidenum">
              <a:rPr lang="en-GB" smtClean="0">
                <a:solidFill>
                  <a:prstClr val="white"/>
                </a:solidFill>
              </a:rPr>
              <a:pPr defTabSz="457200"/>
              <a:t>‹#›</a:t>
            </a:fld>
            <a:endParaRPr lang="en-GB" dirty="0">
              <a:solidFill>
                <a:prstClr val="white"/>
              </a:solidFill>
            </a:endParaRPr>
          </a:p>
        </p:txBody>
      </p:sp>
      <p:pic>
        <p:nvPicPr>
          <p:cNvPr id="9" name="Picture 8" descr="RHULlogo_small_London.jpg"/>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7745042" y="431377"/>
            <a:ext cx="1369450" cy="912000"/>
          </a:xfrm>
          <a:prstGeom prst="rect">
            <a:avLst/>
          </a:prstGeom>
        </p:spPr>
      </p:pic>
      <p:sp>
        <p:nvSpPr>
          <p:cNvPr id="7" name="Title Placeholder 1"/>
          <p:cNvSpPr>
            <a:spLocks noGrp="1"/>
          </p:cNvSpPr>
          <p:nvPr>
            <p:ph type="title"/>
          </p:nvPr>
        </p:nvSpPr>
        <p:spPr>
          <a:xfrm>
            <a:off x="457200" y="381493"/>
            <a:ext cx="6938038" cy="922131"/>
          </a:xfrm>
          <a:prstGeom prst="rect">
            <a:avLst/>
          </a:prstGeom>
        </p:spPr>
        <p:txBody>
          <a:bodyPr vert="horz" lIns="0" tIns="0" rIns="0" bIns="0" rtlCol="0" anchor="ctr">
            <a:normAutofit/>
          </a:bodyPr>
          <a:lstStyle/>
          <a:p>
            <a:r>
              <a:rPr lang="en-GB" dirty="0"/>
              <a:t>Click to edit Master title style</a:t>
            </a:r>
          </a:p>
        </p:txBody>
      </p:sp>
    </p:spTree>
    <p:extLst>
      <p:ext uri="{BB962C8B-B14F-4D97-AF65-F5344CB8AC3E}">
        <p14:creationId xmlns:p14="http://schemas.microsoft.com/office/powerpoint/2010/main" val="313542162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5" r:id="rId12"/>
    <p:sldLayoutId id="2147483716" r:id="rId13"/>
    <p:sldLayoutId id="2147483717" r:id="rId14"/>
    <p:sldLayoutId id="2147483718" r:id="rId15"/>
    <p:sldLayoutId id="2147483719" r:id="rId16"/>
  </p:sldLayoutIdLst>
  <p:hf hdr="0" ftr="0" dt="0"/>
  <p:txStyles>
    <p:titleStyle>
      <a:lvl1pPr algn="l" defTabSz="457200" rtl="0" eaLnBrk="1" latinLnBrk="0" hangingPunct="1">
        <a:spcBef>
          <a:spcPct val="0"/>
        </a:spcBef>
        <a:buNone/>
        <a:defRPr sz="2800" kern="1200">
          <a:solidFill>
            <a:srgbClr val="FFFFFF"/>
          </a:solidFill>
          <a:latin typeface="+mj-lt"/>
          <a:ea typeface="+mj-ea"/>
          <a:cs typeface="+mj-cs"/>
        </a:defRPr>
      </a:lvl1pPr>
    </p:titleStyle>
    <p:bodyStyle>
      <a:lvl1pPr marL="0" indent="0" algn="l" defTabSz="457200" rtl="0" eaLnBrk="1" latinLnBrk="0" hangingPunct="1">
        <a:lnSpc>
          <a:spcPct val="100000"/>
        </a:lnSpc>
        <a:spcBef>
          <a:spcPts val="1200"/>
        </a:spcBef>
        <a:buFont typeface="Arial"/>
        <a:buNone/>
        <a:defRPr sz="1800" kern="1200">
          <a:solidFill>
            <a:schemeClr val="tx1"/>
          </a:solidFill>
          <a:latin typeface="+mn-lt"/>
          <a:ea typeface="+mn-ea"/>
          <a:cs typeface="+mn-cs"/>
        </a:defRPr>
      </a:lvl1pPr>
      <a:lvl2pPr marL="0" indent="0" algn="l" defTabSz="457200" rtl="0" eaLnBrk="1" latinLnBrk="0" hangingPunct="1">
        <a:spcBef>
          <a:spcPts val="1200"/>
        </a:spcBef>
        <a:buFont typeface="Arial"/>
        <a:buNone/>
        <a:defRPr sz="1400" kern="1200">
          <a:solidFill>
            <a:schemeClr val="tx1"/>
          </a:solidFill>
          <a:latin typeface="+mn-lt"/>
          <a:ea typeface="+mn-ea"/>
          <a:cs typeface="+mn-cs"/>
        </a:defRPr>
      </a:lvl2pPr>
      <a:lvl3pPr marL="1588" indent="0" algn="l" defTabSz="457200" rtl="0" eaLnBrk="1" latinLnBrk="0" hangingPunct="1">
        <a:spcBef>
          <a:spcPts val="1200"/>
        </a:spcBef>
        <a:buFont typeface="Arial"/>
        <a:buNone/>
        <a:defRPr sz="1200" kern="1200">
          <a:solidFill>
            <a:schemeClr val="tx1"/>
          </a:solidFill>
          <a:latin typeface="+mn-lt"/>
          <a:ea typeface="+mn-ea"/>
          <a:cs typeface="+mn-cs"/>
        </a:defRPr>
      </a:lvl3pPr>
      <a:lvl4pPr marL="1588" indent="0" algn="l" defTabSz="457200" rtl="0" eaLnBrk="1" latinLnBrk="0" hangingPunct="1">
        <a:spcBef>
          <a:spcPts val="1200"/>
        </a:spcBef>
        <a:buFont typeface="Arial"/>
        <a:buNone/>
        <a:defRPr sz="1200" kern="1200">
          <a:solidFill>
            <a:schemeClr val="tx1"/>
          </a:solidFill>
          <a:latin typeface="+mn-lt"/>
          <a:ea typeface="+mn-ea"/>
          <a:cs typeface="+mn-cs"/>
        </a:defRPr>
      </a:lvl4pPr>
      <a:lvl5pPr marL="1588" indent="0" algn="l" defTabSz="457200" rtl="0" eaLnBrk="1" latinLnBrk="0" hangingPunct="1">
        <a:spcBef>
          <a:spcPts val="1200"/>
        </a:spcBef>
        <a:buFont typeface="Arial"/>
        <a:buNone/>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3" Type="http://schemas.openxmlformats.org/officeDocument/2006/relationships/hyperlink" Target="http://www.pacificariptide.com/.a/6a00d8341c795b53ef0120a55a8597970c-pi"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66800" y="479829"/>
            <a:ext cx="7806959" cy="1127161"/>
          </a:xfrm>
        </p:spPr>
        <p:txBody>
          <a:bodyPr/>
          <a:lstStyle/>
          <a:p>
            <a:r>
              <a:rPr lang="en-US" dirty="0" smtClean="0"/>
              <a:t>Year 2 Scientific Skills Module</a:t>
            </a:r>
            <a:endParaRPr lang="en-US" dirty="0"/>
          </a:p>
        </p:txBody>
      </p:sp>
      <p:sp>
        <p:nvSpPr>
          <p:cNvPr id="6" name="Subtitle 5"/>
          <p:cNvSpPr>
            <a:spLocks noGrp="1"/>
          </p:cNvSpPr>
          <p:nvPr>
            <p:ph type="subTitle" idx="1"/>
          </p:nvPr>
        </p:nvSpPr>
        <p:spPr>
          <a:xfrm>
            <a:off x="470452" y="4325012"/>
            <a:ext cx="5487504" cy="793995"/>
          </a:xfrm>
        </p:spPr>
        <p:txBody>
          <a:bodyPr/>
          <a:lstStyle/>
          <a:p>
            <a:r>
              <a:rPr lang="en-US" dirty="0" smtClean="0"/>
              <a:t>Career Orientation</a:t>
            </a:r>
          </a:p>
        </p:txBody>
      </p:sp>
      <p:sp>
        <p:nvSpPr>
          <p:cNvPr id="4" name="object 3"/>
          <p:cNvSpPr/>
          <p:nvPr/>
        </p:nvSpPr>
        <p:spPr>
          <a:xfrm>
            <a:off x="1295400" y="4658206"/>
            <a:ext cx="5636451" cy="921601"/>
          </a:xfrm>
          <a:prstGeom prst="rect">
            <a:avLst/>
          </a:prstGeom>
          <a:blipFill>
            <a:blip r:embed="rId2" cstate="print"/>
            <a:stretch>
              <a:fillRect/>
            </a:stretch>
          </a:blipFill>
        </p:spPr>
        <p:txBody>
          <a:bodyPr wrap="square" lIns="0" tIns="0" rIns="0" bIns="0" rtlCol="0"/>
          <a:lstStyle/>
          <a:p>
            <a:pPr defTabSz="457200"/>
            <a:endParaRPr sz="1350" dirty="0">
              <a:solidFill>
                <a:prstClr val="black"/>
              </a:solidFill>
            </a:endParaRPr>
          </a:p>
        </p:txBody>
      </p:sp>
      <p:sp>
        <p:nvSpPr>
          <p:cNvPr id="7" name="Title 3"/>
          <p:cNvSpPr txBox="1">
            <a:spLocks/>
          </p:cNvSpPr>
          <p:nvPr/>
        </p:nvSpPr>
        <p:spPr>
          <a:xfrm>
            <a:off x="470452" y="1606990"/>
            <a:ext cx="7806959" cy="2209800"/>
          </a:xfrm>
          <a:prstGeom prst="rect">
            <a:avLst/>
          </a:prstGeom>
        </p:spPr>
        <p:txBody>
          <a:bodyPr vert="horz" lIns="0" tIns="0" rIns="0" bIns="0" rtlCol="0" anchor="t" anchorCtr="0">
            <a:noAutofit/>
          </a:bodyPr>
          <a:lstStyle>
            <a:lvl1pPr algn="l" defTabSz="457200" rtl="0" eaLnBrk="1" latinLnBrk="0" hangingPunct="1">
              <a:spcBef>
                <a:spcPct val="0"/>
              </a:spcBef>
              <a:buNone/>
              <a:defRPr sz="4500" kern="1200">
                <a:solidFill>
                  <a:schemeClr val="accent1"/>
                </a:solidFill>
                <a:latin typeface="+mj-lt"/>
                <a:ea typeface="+mj-ea"/>
                <a:cs typeface="+mj-cs"/>
              </a:defRPr>
            </a:lvl1pPr>
          </a:lstStyle>
          <a:p>
            <a:pPr marL="12700" marR="5080" indent="1558290" algn="ctr">
              <a:lnSpc>
                <a:spcPct val="118800"/>
              </a:lnSpc>
            </a:pPr>
            <a:r>
              <a:rPr lang="en-GB" sz="4800" spc="-15" dirty="0" smtClean="0">
                <a:solidFill>
                  <a:srgbClr val="F79646"/>
                </a:solidFill>
              </a:rPr>
              <a:t>C</a:t>
            </a:r>
            <a:r>
              <a:rPr lang="en-GB" sz="4800" spc="-30" dirty="0" smtClean="0">
                <a:solidFill>
                  <a:srgbClr val="F79646"/>
                </a:solidFill>
              </a:rPr>
              <a:t>areer Res</a:t>
            </a:r>
            <a:r>
              <a:rPr lang="en-GB" sz="4800" dirty="0" smtClean="0">
                <a:solidFill>
                  <a:srgbClr val="F79646"/>
                </a:solidFill>
              </a:rPr>
              <a:t>e</a:t>
            </a:r>
            <a:r>
              <a:rPr lang="en-GB" sz="4800" spc="-30" dirty="0" smtClean="0">
                <a:solidFill>
                  <a:srgbClr val="F79646"/>
                </a:solidFill>
              </a:rPr>
              <a:t>a</a:t>
            </a:r>
            <a:r>
              <a:rPr lang="en-GB" sz="4800" dirty="0" smtClean="0">
                <a:solidFill>
                  <a:srgbClr val="F79646"/>
                </a:solidFill>
              </a:rPr>
              <a:t>rc</a:t>
            </a:r>
            <a:r>
              <a:rPr lang="en-GB" sz="4800" spc="-30" dirty="0" smtClean="0">
                <a:solidFill>
                  <a:srgbClr val="F79646"/>
                </a:solidFill>
              </a:rPr>
              <a:t>h</a:t>
            </a:r>
            <a:r>
              <a:rPr lang="en-GB" sz="4800" dirty="0" smtClean="0">
                <a:solidFill>
                  <a:srgbClr val="F79646"/>
                </a:solidFill>
              </a:rPr>
              <a:t> </a:t>
            </a:r>
            <a:r>
              <a:rPr lang="en-GB" sz="4800" spc="-40" dirty="0" smtClean="0">
                <a:solidFill>
                  <a:srgbClr val="F79646"/>
                </a:solidFill>
              </a:rPr>
              <a:t>&amp;</a:t>
            </a:r>
            <a:r>
              <a:rPr lang="en-GB" sz="4800" dirty="0" smtClean="0"/>
              <a:t> </a:t>
            </a:r>
            <a:r>
              <a:rPr lang="en-GB" sz="4800" spc="-35" dirty="0" smtClean="0">
                <a:solidFill>
                  <a:srgbClr val="F79646"/>
                </a:solidFill>
              </a:rPr>
              <a:t>App</a:t>
            </a:r>
            <a:r>
              <a:rPr lang="en-GB" sz="4800" spc="-15" dirty="0" smtClean="0">
                <a:solidFill>
                  <a:srgbClr val="F79646"/>
                </a:solidFill>
              </a:rPr>
              <a:t>li</a:t>
            </a:r>
            <a:r>
              <a:rPr lang="en-GB" sz="4800" dirty="0" smtClean="0">
                <a:solidFill>
                  <a:srgbClr val="F79646"/>
                </a:solidFill>
              </a:rPr>
              <a:t>c</a:t>
            </a:r>
            <a:r>
              <a:rPr lang="en-GB" sz="4800" spc="-30" dirty="0" smtClean="0">
                <a:solidFill>
                  <a:srgbClr val="F79646"/>
                </a:solidFill>
              </a:rPr>
              <a:t>a</a:t>
            </a:r>
            <a:r>
              <a:rPr lang="en-GB" sz="4800" spc="405" dirty="0" smtClean="0">
                <a:solidFill>
                  <a:srgbClr val="F79646"/>
                </a:solidFill>
              </a:rPr>
              <a:t>ti</a:t>
            </a:r>
            <a:r>
              <a:rPr lang="en-GB" sz="4800" spc="-30" dirty="0" smtClean="0">
                <a:solidFill>
                  <a:srgbClr val="F79646"/>
                </a:solidFill>
              </a:rPr>
              <a:t>on</a:t>
            </a:r>
            <a:r>
              <a:rPr lang="en-GB" sz="4800" dirty="0" smtClean="0"/>
              <a:t/>
            </a:r>
            <a:br>
              <a:rPr lang="en-GB" sz="4800" dirty="0" smtClean="0"/>
            </a:br>
            <a:endParaRPr lang="en-GB" dirty="0"/>
          </a:p>
        </p:txBody>
      </p:sp>
    </p:spTree>
    <p:extLst>
      <p:ext uri="{BB962C8B-B14F-4D97-AF65-F5344CB8AC3E}">
        <p14:creationId xmlns:p14="http://schemas.microsoft.com/office/powerpoint/2010/main" val="2482241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Paragraph 1 - Greeting and introduction </a:t>
            </a:r>
            <a:endParaRPr lang="en-GB" dirty="0"/>
          </a:p>
        </p:txBody>
      </p:sp>
      <p:sp>
        <p:nvSpPr>
          <p:cNvPr id="4" name="TextBox 3"/>
          <p:cNvSpPr txBox="1"/>
          <p:nvPr/>
        </p:nvSpPr>
        <p:spPr>
          <a:xfrm>
            <a:off x="0" y="1981201"/>
            <a:ext cx="9067800" cy="3046988"/>
          </a:xfrm>
          <a:prstGeom prst="rect">
            <a:avLst/>
          </a:prstGeom>
          <a:noFill/>
        </p:spPr>
        <p:txBody>
          <a:bodyPr wrap="square" rtlCol="0">
            <a:spAutoFit/>
          </a:bodyPr>
          <a:lstStyle/>
          <a:p>
            <a:r>
              <a:rPr lang="en-GB" sz="3200" dirty="0" smtClean="0"/>
              <a:t>Dear ……</a:t>
            </a:r>
          </a:p>
          <a:p>
            <a:r>
              <a:rPr lang="en-GB" sz="3200" dirty="0" smtClean="0"/>
              <a:t>I am a second year physics student at Royal Holloway</a:t>
            </a:r>
          </a:p>
          <a:p>
            <a:r>
              <a:rPr lang="en-GB" sz="3200" dirty="0" smtClean="0"/>
              <a:t> University of London.  I would like to apply for the</a:t>
            </a:r>
          </a:p>
          <a:p>
            <a:r>
              <a:rPr lang="en-GB" sz="3200" dirty="0" smtClean="0"/>
              <a:t> Nuclear control systems, summer placement with</a:t>
            </a:r>
          </a:p>
          <a:p>
            <a:r>
              <a:rPr lang="en-GB" sz="3200" dirty="0" smtClean="0"/>
              <a:t> Ultra Energy as advertised on the Gradcracker website</a:t>
            </a:r>
            <a:r>
              <a:rPr lang="en-GB" sz="3200" dirty="0" smtClean="0"/>
              <a:t>. </a:t>
            </a:r>
            <a:r>
              <a:rPr lang="en-GB" sz="3200" dirty="0" smtClean="0"/>
              <a:t>I have </a:t>
            </a:r>
            <a:r>
              <a:rPr lang="en-GB" sz="3200" dirty="0" smtClean="0"/>
              <a:t>also attached a copy of my CV.</a:t>
            </a:r>
            <a:endParaRPr lang="en-GB" sz="3200" dirty="0"/>
          </a:p>
        </p:txBody>
      </p:sp>
    </p:spTree>
    <p:extLst>
      <p:ext uri="{BB962C8B-B14F-4D97-AF65-F5344CB8AC3E}">
        <p14:creationId xmlns:p14="http://schemas.microsoft.com/office/powerpoint/2010/main" val="1348916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75460" y="430696"/>
            <a:ext cx="8229600" cy="922130"/>
          </a:xfrm>
        </p:spPr>
        <p:txBody>
          <a:bodyPr>
            <a:normAutofit/>
          </a:bodyPr>
          <a:lstStyle/>
          <a:p>
            <a:pPr eaLnBrk="1" hangingPunct="1"/>
            <a:r>
              <a:rPr lang="en-US" sz="2800" b="0" dirty="0" smtClean="0">
                <a:solidFill>
                  <a:schemeClr val="bg1"/>
                </a:solidFill>
              </a:rPr>
              <a:t>Paragraph 2 – Why this sector/company/job</a:t>
            </a:r>
            <a:endParaRPr lang="en-US" sz="2800" b="0" dirty="0">
              <a:solidFill>
                <a:schemeClr val="bg1"/>
              </a:solidFill>
            </a:endParaRPr>
          </a:p>
        </p:txBody>
      </p:sp>
      <p:sp>
        <p:nvSpPr>
          <p:cNvPr id="17412" name="Rectangle 3"/>
          <p:cNvSpPr>
            <a:spLocks noGrp="1" noChangeArrowheads="1"/>
          </p:cNvSpPr>
          <p:nvPr>
            <p:ph type="body" idx="1"/>
          </p:nvPr>
        </p:nvSpPr>
        <p:spPr>
          <a:xfrm>
            <a:off x="3200949" y="4030582"/>
            <a:ext cx="2596169" cy="354215"/>
          </a:xfrm>
        </p:spPr>
        <p:txBody>
          <a:bodyPr>
            <a:normAutofit lnSpcReduction="10000"/>
          </a:bodyPr>
          <a:lstStyle/>
          <a:p>
            <a:pPr eaLnBrk="1" hangingPunct="1"/>
            <a:r>
              <a:rPr lang="en-GB" sz="2400" dirty="0"/>
              <a:t>Why the Job Role?</a:t>
            </a:r>
          </a:p>
        </p:txBody>
      </p:sp>
      <p:sp>
        <p:nvSpPr>
          <p:cNvPr id="5" name="Rectangle 2"/>
          <p:cNvSpPr txBox="1">
            <a:spLocks noChangeArrowheads="1"/>
          </p:cNvSpPr>
          <p:nvPr/>
        </p:nvSpPr>
        <p:spPr>
          <a:xfrm>
            <a:off x="323528" y="1368612"/>
            <a:ext cx="8229600" cy="56649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2400" b="0" i="0" u="none" strike="noStrike" kern="1200" cap="none" spc="0" normalizeH="0" baseline="0" noProof="0" dirty="0">
                <a:ln>
                  <a:noFill/>
                </a:ln>
                <a:solidFill>
                  <a:schemeClr val="tx1"/>
                </a:solidFill>
                <a:effectLst/>
                <a:uLnTx/>
                <a:uFillTx/>
                <a:latin typeface="+mj-lt"/>
                <a:ea typeface="+mj-ea"/>
                <a:cs typeface="+mj-cs"/>
              </a:rPr>
              <a:t>Why the organisation?</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3"/>
          <p:cNvSpPr txBox="1">
            <a:spLocks noChangeArrowheads="1"/>
          </p:cNvSpPr>
          <p:nvPr/>
        </p:nvSpPr>
        <p:spPr>
          <a:xfrm>
            <a:off x="200297" y="2043033"/>
            <a:ext cx="8943703" cy="1879621"/>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400" b="0" i="0" u="none" strike="noStrike" kern="1200" cap="none" spc="0" normalizeH="0" baseline="0" noProof="0" dirty="0">
                <a:ln>
                  <a:noFill/>
                </a:ln>
                <a:solidFill>
                  <a:srgbClr val="FF0000"/>
                </a:solidFill>
                <a:effectLst/>
                <a:uLnTx/>
                <a:uFillTx/>
                <a:latin typeface="+mn-lt"/>
              </a:rPr>
              <a:t>Geography</a:t>
            </a:r>
            <a:r>
              <a:rPr kumimoji="0" lang="en-GB" sz="2400" b="0" i="0" u="none" strike="noStrike" kern="1200" cap="none" spc="0" normalizeH="0" baseline="0" noProof="0" dirty="0">
                <a:ln>
                  <a:noFill/>
                </a:ln>
                <a:solidFill>
                  <a:schemeClr val="tx1"/>
                </a:solidFill>
                <a:effectLst/>
                <a:uLnTx/>
                <a:uFillTx/>
                <a:latin typeface="+mn-lt"/>
              </a:rPr>
              <a:t>?  Service Ethos?  Training?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400" b="0" i="0" u="none" strike="noStrike" kern="1200" cap="none" spc="0" normalizeH="0" baseline="0" noProof="0" dirty="0">
                <a:ln>
                  <a:noFill/>
                </a:ln>
                <a:solidFill>
                  <a:schemeClr val="tx1"/>
                </a:solidFill>
                <a:effectLst/>
                <a:uLnTx/>
                <a:uFillTx/>
                <a:latin typeface="+mn-lt"/>
              </a:rPr>
              <a:t>Clients? Speed of promotion? Identify with </a:t>
            </a:r>
            <a:r>
              <a:rPr kumimoji="0" lang="en-GB" sz="2400" b="0" i="0" u="none" strike="noStrike" kern="1200" cap="none" spc="0" normalizeH="0" baseline="0" noProof="0" dirty="0" smtClean="0">
                <a:ln>
                  <a:noFill/>
                </a:ln>
                <a:solidFill>
                  <a:schemeClr val="tx1"/>
                </a:solidFill>
                <a:effectLst/>
                <a:uLnTx/>
                <a:uFillTx/>
                <a:latin typeface="+mn-lt"/>
              </a:rPr>
              <a:t>product </a:t>
            </a:r>
            <a:r>
              <a:rPr kumimoji="0" lang="en-GB" sz="2400" b="0" i="0" u="none" strike="noStrike" kern="1200" cap="none" spc="0" normalizeH="0" baseline="0" noProof="0" dirty="0">
                <a:ln>
                  <a:noFill/>
                </a:ln>
                <a:solidFill>
                  <a:schemeClr val="tx1"/>
                </a:solidFill>
                <a:effectLst/>
                <a:uLnTx/>
                <a:uFillTx/>
                <a:latin typeface="+mn-lt"/>
              </a:rPr>
              <a:t>or </a:t>
            </a:r>
            <a:r>
              <a:rPr kumimoji="0" lang="en-GB" sz="2400" b="0" i="0" u="none" strike="noStrike" kern="1200" cap="none" spc="0" normalizeH="0" baseline="0" noProof="0" dirty="0" smtClean="0">
                <a:ln>
                  <a:noFill/>
                </a:ln>
                <a:solidFill>
                  <a:schemeClr val="tx1"/>
                </a:solidFill>
                <a:effectLst/>
                <a:uLnTx/>
                <a:uFillTx/>
                <a:latin typeface="+mn-lt"/>
              </a:rPr>
              <a:t>values</a:t>
            </a:r>
            <a:r>
              <a:rPr kumimoji="0" lang="en-GB" sz="2400" b="0" i="0" u="none" strike="noStrike" kern="1200" cap="none" spc="0" normalizeH="0" baseline="0" noProof="0" dirty="0">
                <a:ln>
                  <a:noFill/>
                </a:ln>
                <a:solidFill>
                  <a:schemeClr val="tx1"/>
                </a:solidFill>
                <a:effectLst/>
                <a:uLnTx/>
                <a:uFillTx/>
                <a:latin typeface="+mn-lt"/>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GB" sz="2400" dirty="0">
                <a:latin typeface="+mn-lt"/>
              </a:rPr>
              <a:t>Size? Technology? </a:t>
            </a:r>
            <a:r>
              <a:rPr lang="en-GB" sz="2400" dirty="0">
                <a:solidFill>
                  <a:srgbClr val="FF0000"/>
                </a:solidFill>
                <a:latin typeface="+mn-lt"/>
              </a:rPr>
              <a:t>Corporate Social </a:t>
            </a:r>
            <a:r>
              <a:rPr lang="en-GB" sz="2400" dirty="0" smtClean="0">
                <a:solidFill>
                  <a:srgbClr val="FF0000"/>
                </a:solidFill>
                <a:latin typeface="+mn-lt"/>
              </a:rPr>
              <a:t>Responsibility</a:t>
            </a:r>
            <a:r>
              <a:rPr lang="en-GB" sz="2400" dirty="0">
                <a:latin typeface="+mn-lt"/>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400" b="0" i="0" u="none" strike="noStrike" kern="1200" cap="none" spc="0" normalizeH="0" baseline="0" noProof="0" dirty="0">
                <a:ln>
                  <a:noFill/>
                </a:ln>
                <a:solidFill>
                  <a:schemeClr val="tx1"/>
                </a:solidFill>
                <a:effectLst/>
                <a:uLnTx/>
                <a:uFillTx/>
                <a:latin typeface="+mn-lt"/>
              </a:rPr>
              <a:t>Niche or general,</a:t>
            </a:r>
            <a:r>
              <a:rPr kumimoji="0" lang="en-GB" sz="2400" b="0" i="0" u="none" strike="noStrike" kern="1200" cap="none" spc="0" normalizeH="0" noProof="0" dirty="0">
                <a:ln>
                  <a:noFill/>
                </a:ln>
                <a:solidFill>
                  <a:schemeClr val="tx1"/>
                </a:solidFill>
                <a:effectLst/>
                <a:uLnTx/>
                <a:uFillTx/>
                <a:latin typeface="+mn-lt"/>
              </a:rPr>
              <a:t> Contact with organisation (</a:t>
            </a:r>
            <a:r>
              <a:rPr lang="en-GB" sz="2400" dirty="0"/>
              <a:t>L</a:t>
            </a:r>
            <a:r>
              <a:rPr kumimoji="0" lang="en-GB" sz="2400" b="0" i="0" u="none" strike="noStrike" kern="1200" cap="none" spc="0" normalizeH="0" noProof="0" dirty="0" err="1">
                <a:ln>
                  <a:noFill/>
                </a:ln>
                <a:solidFill>
                  <a:schemeClr val="tx1"/>
                </a:solidFill>
                <a:effectLst/>
                <a:uLnTx/>
                <a:uFillTx/>
                <a:latin typeface="+mn-lt"/>
              </a:rPr>
              <a:t>inkedIn</a:t>
            </a:r>
            <a:r>
              <a:rPr kumimoji="0" lang="en-GB" sz="2400" b="0" i="0" u="none" strike="noStrike" kern="1200" cap="none" spc="0" normalizeH="0" noProof="0" dirty="0">
                <a:ln>
                  <a:noFill/>
                </a:ln>
                <a:solidFill>
                  <a:schemeClr val="tx1"/>
                </a:solidFill>
                <a:effectLst/>
                <a:uLnTx/>
                <a:uFillTx/>
                <a:latin typeface="+mn-lt"/>
              </a:rPr>
              <a:t> / in person).</a:t>
            </a:r>
            <a:endParaRPr kumimoji="0" lang="en-GB" sz="2400" b="0" i="0" u="none" strike="noStrike" kern="1200" cap="none" spc="0" normalizeH="0" baseline="0" noProof="0" dirty="0">
              <a:ln>
                <a:noFill/>
              </a:ln>
              <a:solidFill>
                <a:schemeClr val="tx1"/>
              </a:solidFill>
              <a:effectLst/>
              <a:uLnTx/>
              <a:uFillTx/>
              <a:latin typeface="+mn-lt"/>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3">
            <a:extLst>
              <a:ext uri="{FF2B5EF4-FFF2-40B4-BE49-F238E27FC236}">
                <a16:creationId xmlns:a16="http://schemas.microsoft.com/office/drawing/2014/main" xmlns="" id="{92E8552B-4066-40DB-B920-2092E3BF7F8B}"/>
              </a:ext>
            </a:extLst>
          </p:cNvPr>
          <p:cNvSpPr txBox="1">
            <a:spLocks noChangeArrowheads="1"/>
          </p:cNvSpPr>
          <p:nvPr/>
        </p:nvSpPr>
        <p:spPr>
          <a:xfrm>
            <a:off x="323528" y="4498521"/>
            <a:ext cx="8363272" cy="1174310"/>
          </a:xfrm>
          <a:prstGeom prst="rect">
            <a:avLst/>
          </a:prstGeom>
        </p:spPr>
        <p:txBody>
          <a:bodyPr vert="horz" lIns="0" tIns="0" rIns="0" bIns="0" rtlCol="0">
            <a:noAutofit/>
          </a:bodyPr>
          <a:lstStyle>
            <a:lvl1pPr marL="0" indent="0" algn="l" defTabSz="457200" rtl="0" eaLnBrk="1" latinLnBrk="0" hangingPunct="1">
              <a:lnSpc>
                <a:spcPct val="100000"/>
              </a:lnSpc>
              <a:spcBef>
                <a:spcPts val="1200"/>
              </a:spcBef>
              <a:buFont typeface="Arial"/>
              <a:buNone/>
              <a:defRPr sz="1800" kern="1200">
                <a:solidFill>
                  <a:schemeClr val="tx1"/>
                </a:solidFill>
                <a:latin typeface="+mn-lt"/>
                <a:ea typeface="+mn-ea"/>
                <a:cs typeface="+mn-cs"/>
              </a:defRPr>
            </a:lvl1pPr>
            <a:lvl2pPr marL="0" indent="0" algn="l" defTabSz="457200" rtl="0" eaLnBrk="1" latinLnBrk="0" hangingPunct="1">
              <a:spcBef>
                <a:spcPts val="1200"/>
              </a:spcBef>
              <a:buFont typeface="Arial"/>
              <a:buNone/>
              <a:defRPr sz="1400" kern="1200">
                <a:solidFill>
                  <a:schemeClr val="tx1"/>
                </a:solidFill>
                <a:latin typeface="+mn-lt"/>
                <a:ea typeface="+mn-ea"/>
                <a:cs typeface="+mn-cs"/>
              </a:defRPr>
            </a:lvl2pPr>
            <a:lvl3pPr marL="1588" indent="0" algn="l" defTabSz="457200" rtl="0" eaLnBrk="1" latinLnBrk="0" hangingPunct="1">
              <a:spcBef>
                <a:spcPts val="1200"/>
              </a:spcBef>
              <a:buFont typeface="Arial"/>
              <a:buNone/>
              <a:defRPr sz="1200" kern="1200">
                <a:solidFill>
                  <a:schemeClr val="tx1"/>
                </a:solidFill>
                <a:latin typeface="+mn-lt"/>
                <a:ea typeface="+mn-ea"/>
                <a:cs typeface="+mn-cs"/>
              </a:defRPr>
            </a:lvl3pPr>
            <a:lvl4pPr marL="1588" indent="0" algn="l" defTabSz="457200" rtl="0" eaLnBrk="1" latinLnBrk="0" hangingPunct="1">
              <a:spcBef>
                <a:spcPts val="1200"/>
              </a:spcBef>
              <a:buFont typeface="Arial"/>
              <a:buNone/>
              <a:defRPr sz="1200" kern="1200">
                <a:solidFill>
                  <a:schemeClr val="tx1"/>
                </a:solidFill>
                <a:latin typeface="+mn-lt"/>
                <a:ea typeface="+mn-ea"/>
                <a:cs typeface="+mn-cs"/>
              </a:defRPr>
            </a:lvl4pPr>
            <a:lvl5pPr marL="1588" indent="0" algn="l" defTabSz="457200" rtl="0" eaLnBrk="1" latinLnBrk="0" hangingPunct="1">
              <a:spcBef>
                <a:spcPts val="1200"/>
              </a:spcBef>
              <a:buFont typeface="Arial"/>
              <a:buNone/>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GB" sz="2400" dirty="0"/>
              <a:t>Use technical skills, Solve real life problems? </a:t>
            </a:r>
          </a:p>
          <a:p>
            <a:pPr marL="342900" indent="-342900">
              <a:buFont typeface="Arial" panose="020B0604020202020204" pitchFamily="34" charset="0"/>
              <a:buChar char="•"/>
            </a:pPr>
            <a:r>
              <a:rPr lang="en-GB" sz="2400" dirty="0"/>
              <a:t>Enjoy doing job day-to-day, Enjoy using the personal skills required.</a:t>
            </a:r>
          </a:p>
        </p:txBody>
      </p:sp>
    </p:spTree>
    <p:extLst>
      <p:ext uri="{BB962C8B-B14F-4D97-AF65-F5344CB8AC3E}">
        <p14:creationId xmlns:p14="http://schemas.microsoft.com/office/powerpoint/2010/main" val="392769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blinds(horizontal)">
                                      <p:cBhvr>
                                        <p:cTn id="15" dur="500"/>
                                        <p:tgtEl>
                                          <p:spTgt spid="6">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blinds(horizontal)">
                                      <p:cBhvr>
                                        <p:cTn id="18" dur="500"/>
                                        <p:tgtEl>
                                          <p:spTgt spid="6">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blinds(horizontal)">
                                      <p:cBhvr>
                                        <p:cTn id="21" dur="500"/>
                                        <p:tgtEl>
                                          <p:spTgt spid="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7412">
                                            <p:txEl>
                                              <p:pRg st="0" end="0"/>
                                            </p:txEl>
                                          </p:spTgt>
                                        </p:tgtEl>
                                        <p:attrNameLst>
                                          <p:attrName>style.visibility</p:attrName>
                                        </p:attrNameLst>
                                      </p:cBhvr>
                                      <p:to>
                                        <p:strVal val="visible"/>
                                      </p:to>
                                    </p:set>
                                    <p:animEffect transition="in" filter="fade">
                                      <p:cBhvr>
                                        <p:cTn id="26" dur="500"/>
                                        <p:tgtEl>
                                          <p:spTgt spid="17412">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fade">
                                      <p:cBhvr>
                                        <p:cTn id="31" dur="500"/>
                                        <p:tgtEl>
                                          <p:spTgt spid="7">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xEl>
                                              <p:pRg st="1" end="1"/>
                                            </p:txEl>
                                          </p:spTgt>
                                        </p:tgtEl>
                                        <p:attrNameLst>
                                          <p:attrName>style.visibility</p:attrName>
                                        </p:attrNameLst>
                                      </p:cBhvr>
                                      <p:to>
                                        <p:strVal val="visible"/>
                                      </p:to>
                                    </p:set>
                                    <p:animEffect transition="in" filter="fade">
                                      <p:cBhvr>
                                        <p:cTn id="3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Paragraph 2 – why this sector/company/job  example 1</a:t>
            </a:r>
            <a:endParaRPr lang="en-GB" dirty="0"/>
          </a:p>
        </p:txBody>
      </p:sp>
      <p:sp>
        <p:nvSpPr>
          <p:cNvPr id="10" name="Content Placeholder 2"/>
          <p:cNvSpPr>
            <a:spLocks noGrp="1"/>
          </p:cNvSpPr>
          <p:nvPr>
            <p:ph idx="1"/>
          </p:nvPr>
        </p:nvSpPr>
        <p:spPr>
          <a:xfrm>
            <a:off x="350375" y="1801489"/>
            <a:ext cx="8616072" cy="4360863"/>
          </a:xfrm>
        </p:spPr>
        <p:txBody>
          <a:bodyPr/>
          <a:lstStyle/>
          <a:p>
            <a:pPr>
              <a:lnSpc>
                <a:spcPct val="80000"/>
              </a:lnSpc>
            </a:pPr>
            <a:r>
              <a:rPr lang="en-GB" sz="2400" dirty="0">
                <a:solidFill>
                  <a:srgbClr val="3333CC"/>
                </a:solidFill>
              </a:rPr>
              <a:t>Your organisation is a leader in its field.  It has an international reputation and is also one of the most respected </a:t>
            </a:r>
            <a:r>
              <a:rPr lang="en-GB" sz="2400" dirty="0" smtClean="0">
                <a:solidFill>
                  <a:srgbClr val="3333CC"/>
                </a:solidFill>
              </a:rPr>
              <a:t>businesses </a:t>
            </a:r>
            <a:r>
              <a:rPr lang="en-GB" sz="2400" dirty="0">
                <a:solidFill>
                  <a:srgbClr val="3333CC"/>
                </a:solidFill>
              </a:rPr>
              <a:t>in the UK</a:t>
            </a:r>
            <a:r>
              <a:rPr lang="en-GB" sz="2400" dirty="0" smtClean="0">
                <a:solidFill>
                  <a:srgbClr val="3333CC"/>
                </a:solidFill>
              </a:rPr>
              <a:t>. I am very interested in nucleonics  as demonstrated by my degree and I </a:t>
            </a:r>
            <a:r>
              <a:rPr lang="en-GB" sz="2400" dirty="0">
                <a:solidFill>
                  <a:srgbClr val="3333CC"/>
                </a:solidFill>
              </a:rPr>
              <a:t>would welcome all the different opportunities available to me.  </a:t>
            </a:r>
          </a:p>
          <a:p>
            <a:pPr>
              <a:lnSpc>
                <a:spcPct val="80000"/>
              </a:lnSpc>
            </a:pPr>
            <a:endParaRPr lang="en-GB" sz="2400" dirty="0">
              <a:solidFill>
                <a:srgbClr val="3333CC"/>
              </a:solidFill>
            </a:endParaRPr>
          </a:p>
          <a:p>
            <a:pPr>
              <a:lnSpc>
                <a:spcPct val="80000"/>
              </a:lnSpc>
            </a:pPr>
            <a:r>
              <a:rPr lang="en-GB" sz="2400" dirty="0">
                <a:solidFill>
                  <a:srgbClr val="3333CC"/>
                </a:solidFill>
              </a:rPr>
              <a:t>	I would also like to work abroad at some point and so the global nature of your organisation appeals to me.  Finally, I’d like to work for the organisation because the role matches my skills.  I am interested in developing new skills and believe </a:t>
            </a:r>
            <a:r>
              <a:rPr lang="en-GB" sz="2400" dirty="0" smtClean="0">
                <a:solidFill>
                  <a:srgbClr val="3333CC"/>
                </a:solidFill>
              </a:rPr>
              <a:t>that I could be an asset to your company.    </a:t>
            </a:r>
            <a:endParaRPr lang="en-GB" sz="2400" dirty="0">
              <a:solidFill>
                <a:srgbClr val="3333CC"/>
              </a:solidFill>
            </a:endParaRPr>
          </a:p>
          <a:p>
            <a:pPr eaLnBrk="1" hangingPunct="1">
              <a:buFontTx/>
              <a:buNone/>
            </a:pPr>
            <a:endParaRPr lang="en-GB" altLang="en-US" sz="2400" dirty="0" smtClean="0"/>
          </a:p>
        </p:txBody>
      </p:sp>
      <p:sp>
        <p:nvSpPr>
          <p:cNvPr id="12" name="TextBox 11"/>
          <p:cNvSpPr txBox="1"/>
          <p:nvPr/>
        </p:nvSpPr>
        <p:spPr>
          <a:xfrm>
            <a:off x="8266219" y="829606"/>
            <a:ext cx="866775" cy="523220"/>
          </a:xfrm>
          <a:prstGeom prst="rect">
            <a:avLst/>
          </a:prstGeom>
          <a:solidFill>
            <a:srgbClr val="00A69E"/>
          </a:solidFill>
        </p:spPr>
        <p:txBody>
          <a:bodyPr wrap="square" rtlCol="0">
            <a:spAutoFit/>
          </a:bodyPr>
          <a:lstStyle/>
          <a:p>
            <a:r>
              <a:rPr lang="en-GB" sz="1400" dirty="0" smtClean="0">
                <a:solidFill>
                  <a:schemeClr val="bg1"/>
                </a:solidFill>
              </a:rPr>
              <a:t>Careers Service</a:t>
            </a:r>
            <a:endParaRPr lang="en-GB" sz="1400" dirty="0">
              <a:solidFill>
                <a:schemeClr val="bg1"/>
              </a:solidFill>
            </a:endParaRPr>
          </a:p>
        </p:txBody>
      </p:sp>
      <p:sp>
        <p:nvSpPr>
          <p:cNvPr id="5" name="Rectangle 2"/>
          <p:cNvSpPr>
            <a:spLocks noChangeArrowheads="1"/>
          </p:cNvSpPr>
          <p:nvPr/>
        </p:nvSpPr>
        <p:spPr bwMode="auto">
          <a:xfrm>
            <a:off x="539552" y="5700389"/>
            <a:ext cx="7966075" cy="830997"/>
          </a:xfrm>
          <a:prstGeom prst="rect">
            <a:avLst/>
          </a:prstGeom>
          <a:noFill/>
          <a:ln w="9525">
            <a:noFill/>
            <a:miter lim="800000"/>
            <a:headEnd/>
            <a:tailEnd/>
          </a:ln>
        </p:spPr>
        <p:txBody>
          <a:bodyPr>
            <a:spAutoFit/>
          </a:bodyPr>
          <a:lstStyle/>
          <a:p>
            <a:r>
              <a:rPr lang="en-GB" sz="2400" b="1" dirty="0" smtClean="0">
                <a:solidFill>
                  <a:schemeClr val="tx2"/>
                </a:solidFill>
              </a:rPr>
              <a:t>In your break out room - rate answer out of 10 and discuss</a:t>
            </a:r>
          </a:p>
          <a:p>
            <a:r>
              <a:rPr lang="en-GB" sz="2400" b="1" dirty="0" smtClean="0">
                <a:solidFill>
                  <a:schemeClr val="tx2"/>
                </a:solidFill>
              </a:rPr>
              <a:t> 3 ways to improve this paragraph.</a:t>
            </a:r>
            <a:endParaRPr lang="en-US" sz="2400" dirty="0">
              <a:solidFill>
                <a:schemeClr val="tx2"/>
              </a:solidFill>
            </a:endParaRPr>
          </a:p>
        </p:txBody>
      </p:sp>
    </p:spTree>
    <p:extLst>
      <p:ext uri="{BB962C8B-B14F-4D97-AF65-F5344CB8AC3E}">
        <p14:creationId xmlns:p14="http://schemas.microsoft.com/office/powerpoint/2010/main" val="2357520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Paragraph 2 – why this sector/company/job example 2</a:t>
            </a:r>
            <a:endParaRPr lang="en-GB" dirty="0"/>
          </a:p>
        </p:txBody>
      </p:sp>
      <p:sp>
        <p:nvSpPr>
          <p:cNvPr id="12" name="TextBox 11"/>
          <p:cNvSpPr txBox="1"/>
          <p:nvPr/>
        </p:nvSpPr>
        <p:spPr>
          <a:xfrm>
            <a:off x="8266219" y="829606"/>
            <a:ext cx="866775" cy="523220"/>
          </a:xfrm>
          <a:prstGeom prst="rect">
            <a:avLst/>
          </a:prstGeom>
          <a:solidFill>
            <a:srgbClr val="00A69E"/>
          </a:solidFill>
        </p:spPr>
        <p:txBody>
          <a:bodyPr wrap="square" rtlCol="0">
            <a:spAutoFit/>
          </a:bodyPr>
          <a:lstStyle/>
          <a:p>
            <a:r>
              <a:rPr lang="en-GB" sz="1400" dirty="0" smtClean="0">
                <a:solidFill>
                  <a:schemeClr val="bg1"/>
                </a:solidFill>
              </a:rPr>
              <a:t>Careers Service</a:t>
            </a:r>
            <a:endParaRPr lang="en-GB" sz="1400" dirty="0">
              <a:solidFill>
                <a:schemeClr val="bg1"/>
              </a:solidFill>
            </a:endParaRPr>
          </a:p>
        </p:txBody>
      </p:sp>
      <p:sp>
        <p:nvSpPr>
          <p:cNvPr id="6" name="Rectangle 3"/>
          <p:cNvSpPr txBox="1">
            <a:spLocks noChangeArrowheads="1"/>
          </p:cNvSpPr>
          <p:nvPr/>
        </p:nvSpPr>
        <p:spPr>
          <a:xfrm>
            <a:off x="168676" y="1594274"/>
            <a:ext cx="8676456" cy="4752528"/>
          </a:xfrm>
          <a:prstGeom prst="rect">
            <a:avLst/>
          </a:prstGeom>
        </p:spPr>
        <p:txBody>
          <a:bodyPr vert="horz" lIns="0" tIns="0" rIns="0" bIns="0" rtlCol="0">
            <a:noAutofit/>
          </a:bodyPr>
          <a:lstStyle>
            <a:lvl1pPr marL="0" indent="0" algn="l" defTabSz="457200" rtl="0" eaLnBrk="1" latinLnBrk="0" hangingPunct="1">
              <a:lnSpc>
                <a:spcPct val="100000"/>
              </a:lnSpc>
              <a:spcBef>
                <a:spcPts val="1200"/>
              </a:spcBef>
              <a:buFont typeface="Arial"/>
              <a:buNone/>
              <a:defRPr sz="1800" kern="1200">
                <a:solidFill>
                  <a:schemeClr val="tx1"/>
                </a:solidFill>
                <a:latin typeface="+mn-lt"/>
                <a:ea typeface="+mn-ea"/>
                <a:cs typeface="+mn-cs"/>
              </a:defRPr>
            </a:lvl1pPr>
            <a:lvl2pPr marL="0" indent="0" algn="l" defTabSz="457200" rtl="0" eaLnBrk="1" latinLnBrk="0" hangingPunct="1">
              <a:spcBef>
                <a:spcPts val="1200"/>
              </a:spcBef>
              <a:buFont typeface="Arial"/>
              <a:buNone/>
              <a:defRPr sz="1400" kern="1200">
                <a:solidFill>
                  <a:schemeClr val="tx1"/>
                </a:solidFill>
                <a:latin typeface="+mn-lt"/>
                <a:ea typeface="+mn-ea"/>
                <a:cs typeface="+mn-cs"/>
              </a:defRPr>
            </a:lvl2pPr>
            <a:lvl3pPr marL="1588" indent="0" algn="l" defTabSz="457200" rtl="0" eaLnBrk="1" latinLnBrk="0" hangingPunct="1">
              <a:spcBef>
                <a:spcPts val="1200"/>
              </a:spcBef>
              <a:buFont typeface="Arial"/>
              <a:buNone/>
              <a:defRPr sz="1200" kern="1200">
                <a:solidFill>
                  <a:schemeClr val="tx1"/>
                </a:solidFill>
                <a:latin typeface="+mn-lt"/>
                <a:ea typeface="+mn-ea"/>
                <a:cs typeface="+mn-cs"/>
              </a:defRPr>
            </a:lvl3pPr>
            <a:lvl4pPr marL="1588" indent="0" algn="l" defTabSz="457200" rtl="0" eaLnBrk="1" latinLnBrk="0" hangingPunct="1">
              <a:spcBef>
                <a:spcPts val="1200"/>
              </a:spcBef>
              <a:buFont typeface="Arial"/>
              <a:buNone/>
              <a:defRPr sz="1200" kern="1200">
                <a:solidFill>
                  <a:schemeClr val="tx1"/>
                </a:solidFill>
                <a:latin typeface="+mn-lt"/>
                <a:ea typeface="+mn-ea"/>
                <a:cs typeface="+mn-cs"/>
              </a:defRPr>
            </a:lvl4pPr>
            <a:lvl5pPr marL="1588" indent="0" algn="l" defTabSz="457200" rtl="0" eaLnBrk="1" latinLnBrk="0" hangingPunct="1">
              <a:spcBef>
                <a:spcPts val="1200"/>
              </a:spcBef>
              <a:buFont typeface="Arial"/>
              <a:buNone/>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80000"/>
              </a:lnSpc>
              <a:buFontTx/>
              <a:buNone/>
            </a:pPr>
            <a:r>
              <a:rPr lang="en-GB" sz="1900" b="1" i="1" dirty="0" smtClean="0"/>
              <a:t>	</a:t>
            </a:r>
            <a:r>
              <a:rPr lang="en-GB" sz="2200" dirty="0" smtClean="0">
                <a:solidFill>
                  <a:srgbClr val="3333CC"/>
                </a:solidFill>
              </a:rPr>
              <a:t> I am familiar with the integration of </a:t>
            </a:r>
            <a:r>
              <a:rPr lang="en-GB" sz="2200" dirty="0">
                <a:solidFill>
                  <a:srgbClr val="3333CC"/>
                </a:solidFill>
              </a:rPr>
              <a:t>s</a:t>
            </a:r>
            <a:r>
              <a:rPr lang="en-GB" sz="2200" dirty="0" smtClean="0">
                <a:solidFill>
                  <a:srgbClr val="3333CC"/>
                </a:solidFill>
              </a:rPr>
              <a:t>oftware and new neutron capture techniques within your products including NeutOcapt, and the pivotal importance of your 2017 expansion that increased it</a:t>
            </a:r>
            <a:r>
              <a:rPr lang="en-GB" sz="2200" dirty="0">
                <a:solidFill>
                  <a:srgbClr val="3333CC"/>
                </a:solidFill>
              </a:rPr>
              <a:t>s</a:t>
            </a:r>
            <a:r>
              <a:rPr lang="en-GB" sz="2200" dirty="0" smtClean="0">
                <a:solidFill>
                  <a:srgbClr val="3333CC"/>
                </a:solidFill>
              </a:rPr>
              <a:t> use by sample analysts by 28 %.	</a:t>
            </a:r>
          </a:p>
          <a:p>
            <a:pPr>
              <a:lnSpc>
                <a:spcPct val="80000"/>
              </a:lnSpc>
              <a:buFontTx/>
              <a:buNone/>
            </a:pPr>
            <a:r>
              <a:rPr lang="en-GB" sz="2200" dirty="0" smtClean="0">
                <a:solidFill>
                  <a:srgbClr val="3333CC"/>
                </a:solidFill>
              </a:rPr>
              <a:t>	I’m also attracted to the scientific reputation of the your business as described in a recent ‘Nuclear Energy Today’ magazine business profile, particularly the use of your proprietary software and neutron sources to speed identification of uranium in lead contaminated samples. </a:t>
            </a:r>
          </a:p>
          <a:p>
            <a:pPr>
              <a:lnSpc>
                <a:spcPct val="80000"/>
              </a:lnSpc>
              <a:buFontTx/>
              <a:buNone/>
            </a:pPr>
            <a:r>
              <a:rPr lang="en-GB" sz="2200" dirty="0" smtClean="0">
                <a:solidFill>
                  <a:srgbClr val="3333CC"/>
                </a:solidFill>
              </a:rPr>
              <a:t>	In September this year, I attended an talk hosted by the Institute of Physics and Ultra Energy on machine learning (ML). I was especially interested in how ML  has enabled unsupervised processing of complex and enormous amounts of data. Additionally I was struck by the enthusiasm of </a:t>
            </a:r>
            <a:r>
              <a:rPr lang="en-GB" sz="2200" dirty="0">
                <a:solidFill>
                  <a:srgbClr val="3333CC"/>
                </a:solidFill>
              </a:rPr>
              <a:t> </a:t>
            </a:r>
            <a:r>
              <a:rPr lang="en-GB" sz="2200" dirty="0" smtClean="0">
                <a:solidFill>
                  <a:srgbClr val="3333CC"/>
                </a:solidFill>
              </a:rPr>
              <a:t>your recent trainees as they described how their work on this project has formed a key part of their training programme. I have been interrogating databases as part of a recent physics project this term, and am keen to develop my skills further in this area. </a:t>
            </a:r>
          </a:p>
          <a:p>
            <a:pPr>
              <a:lnSpc>
                <a:spcPct val="80000"/>
              </a:lnSpc>
              <a:buFontTx/>
              <a:buNone/>
            </a:pPr>
            <a:endParaRPr lang="en-GB" sz="2000" dirty="0" smtClean="0"/>
          </a:p>
        </p:txBody>
      </p:sp>
    </p:spTree>
    <p:extLst>
      <p:ext uri="{BB962C8B-B14F-4D97-AF65-F5344CB8AC3E}">
        <p14:creationId xmlns:p14="http://schemas.microsoft.com/office/powerpoint/2010/main" val="3264272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sz="2800" b="0" dirty="0" smtClean="0">
                <a:solidFill>
                  <a:schemeClr val="bg1"/>
                </a:solidFill>
              </a:rPr>
              <a:t>Paragraph 3 – how your skills and experience show I am suitable for this position </a:t>
            </a:r>
            <a:endParaRPr lang="en-GB" sz="2800" b="0" dirty="0">
              <a:solidFill>
                <a:schemeClr val="bg1"/>
              </a:solidFill>
            </a:endParaRPr>
          </a:p>
        </p:txBody>
      </p:sp>
      <p:sp>
        <p:nvSpPr>
          <p:cNvPr id="9" name="Text Placeholder 8"/>
          <p:cNvSpPr>
            <a:spLocks noGrp="1"/>
          </p:cNvSpPr>
          <p:nvPr>
            <p:ph type="body" idx="1"/>
          </p:nvPr>
        </p:nvSpPr>
        <p:spPr>
          <a:xfrm>
            <a:off x="304800" y="1828800"/>
            <a:ext cx="8229600" cy="4479235"/>
          </a:xfrm>
        </p:spPr>
        <p:txBody>
          <a:bodyPr/>
          <a:lstStyle/>
          <a:p>
            <a:r>
              <a:rPr lang="en-GB" sz="2200" dirty="0" smtClean="0"/>
              <a:t>As one of four physics ambassadors for my department, I worked closely with the team to plan and demonstrate experiments and lead tours of the department for potential students and their parents. I am extremely enthusiastic about the benefits of studying physics and regularly received positive feedback from my groups. </a:t>
            </a:r>
            <a:r>
              <a:rPr lang="en-GB" sz="2200" dirty="0"/>
              <a:t>My second year module on scientific computing skills has given me knowledge of python and </a:t>
            </a:r>
            <a:r>
              <a:rPr lang="en-GB" sz="2200" dirty="0" smtClean="0"/>
              <a:t>SQL and I really enjoy the problem solving aspect that comes with this. This module also introduced me to databases and I recently completed a short online course on how to use databases within physics and engineering. Working in a local café over the summer helped me to further develop my communication and time management skills. Serving a wide range of clients in a  busy environment and ensuring that they had a positive experience was paramount to the success of the business.  </a:t>
            </a:r>
            <a:endParaRPr lang="en-GB" sz="2200" dirty="0"/>
          </a:p>
        </p:txBody>
      </p:sp>
      <p:sp>
        <p:nvSpPr>
          <p:cNvPr id="10" name="Oval 9"/>
          <p:cNvSpPr/>
          <p:nvPr/>
        </p:nvSpPr>
        <p:spPr>
          <a:xfrm>
            <a:off x="6964681" y="1828800"/>
            <a:ext cx="1417319" cy="381000"/>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4" name="Picture 13"/>
          <p:cNvPicPr>
            <a:picLocks noChangeAspect="1"/>
          </p:cNvPicPr>
          <p:nvPr/>
        </p:nvPicPr>
        <p:blipFill>
          <a:blip r:embed="rId3"/>
          <a:stretch>
            <a:fillRect/>
          </a:stretch>
        </p:blipFill>
        <p:spPr>
          <a:xfrm>
            <a:off x="4803325" y="3504469"/>
            <a:ext cx="3731075" cy="396274"/>
          </a:xfrm>
          <a:prstGeom prst="rect">
            <a:avLst/>
          </a:prstGeom>
        </p:spPr>
      </p:pic>
      <p:pic>
        <p:nvPicPr>
          <p:cNvPr id="15" name="Picture 14"/>
          <p:cNvPicPr>
            <a:picLocks noChangeAspect="1"/>
          </p:cNvPicPr>
          <p:nvPr/>
        </p:nvPicPr>
        <p:blipFill>
          <a:blip r:embed="rId3"/>
          <a:stretch>
            <a:fillRect/>
          </a:stretch>
        </p:blipFill>
        <p:spPr>
          <a:xfrm>
            <a:off x="2250625" y="3858918"/>
            <a:ext cx="3235775" cy="396274"/>
          </a:xfrm>
          <a:prstGeom prst="rect">
            <a:avLst/>
          </a:prstGeom>
        </p:spPr>
      </p:pic>
      <p:pic>
        <p:nvPicPr>
          <p:cNvPr id="16" name="Picture 15"/>
          <p:cNvPicPr>
            <a:picLocks noChangeAspect="1"/>
          </p:cNvPicPr>
          <p:nvPr/>
        </p:nvPicPr>
        <p:blipFill>
          <a:blip r:embed="rId3"/>
          <a:stretch>
            <a:fillRect/>
          </a:stretch>
        </p:blipFill>
        <p:spPr>
          <a:xfrm>
            <a:off x="2362200" y="4509978"/>
            <a:ext cx="3731075" cy="396274"/>
          </a:xfrm>
          <a:prstGeom prst="rect">
            <a:avLst/>
          </a:prstGeom>
        </p:spPr>
      </p:pic>
      <p:pic>
        <p:nvPicPr>
          <p:cNvPr id="17" name="Picture 16"/>
          <p:cNvPicPr>
            <a:picLocks noChangeAspect="1"/>
          </p:cNvPicPr>
          <p:nvPr/>
        </p:nvPicPr>
        <p:blipFill>
          <a:blip r:embed="rId3"/>
          <a:stretch>
            <a:fillRect/>
          </a:stretch>
        </p:blipFill>
        <p:spPr>
          <a:xfrm>
            <a:off x="2514601" y="5162096"/>
            <a:ext cx="4450080" cy="445047"/>
          </a:xfrm>
          <a:prstGeom prst="rect">
            <a:avLst/>
          </a:prstGeom>
        </p:spPr>
      </p:pic>
      <p:pic>
        <p:nvPicPr>
          <p:cNvPr id="18" name="Picture 17"/>
          <p:cNvPicPr>
            <a:picLocks noChangeAspect="1"/>
          </p:cNvPicPr>
          <p:nvPr/>
        </p:nvPicPr>
        <p:blipFill>
          <a:blip r:embed="rId3"/>
          <a:stretch>
            <a:fillRect/>
          </a:stretch>
        </p:blipFill>
        <p:spPr>
          <a:xfrm>
            <a:off x="304800" y="2167853"/>
            <a:ext cx="2514600" cy="349945"/>
          </a:xfrm>
          <a:prstGeom prst="rect">
            <a:avLst/>
          </a:prstGeom>
        </p:spPr>
      </p:pic>
      <p:pic>
        <p:nvPicPr>
          <p:cNvPr id="19" name="Picture 18"/>
          <p:cNvPicPr>
            <a:picLocks noChangeAspect="1"/>
          </p:cNvPicPr>
          <p:nvPr/>
        </p:nvPicPr>
        <p:blipFill>
          <a:blip r:embed="rId3"/>
          <a:stretch>
            <a:fillRect/>
          </a:stretch>
        </p:blipFill>
        <p:spPr>
          <a:xfrm>
            <a:off x="46805" y="2804126"/>
            <a:ext cx="6201595" cy="396274"/>
          </a:xfrm>
          <a:prstGeom prst="rect">
            <a:avLst/>
          </a:prstGeom>
        </p:spPr>
      </p:pic>
    </p:spTree>
    <p:extLst>
      <p:ext uri="{BB962C8B-B14F-4D97-AF65-F5344CB8AC3E}">
        <p14:creationId xmlns:p14="http://schemas.microsoft.com/office/powerpoint/2010/main" val="411341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0" dirty="0" smtClean="0">
                <a:solidFill>
                  <a:schemeClr val="bg1"/>
                </a:solidFill>
              </a:rPr>
              <a:t>Close </a:t>
            </a:r>
            <a:endParaRPr lang="en-GB" sz="2800" b="0" dirty="0">
              <a:solidFill>
                <a:schemeClr val="bg1"/>
              </a:solidFill>
            </a:endParaRPr>
          </a:p>
        </p:txBody>
      </p:sp>
      <p:sp>
        <p:nvSpPr>
          <p:cNvPr id="3" name="Text Placeholder 2"/>
          <p:cNvSpPr>
            <a:spLocks noGrp="1"/>
          </p:cNvSpPr>
          <p:nvPr>
            <p:ph type="body" idx="1"/>
          </p:nvPr>
        </p:nvSpPr>
        <p:spPr/>
        <p:txBody>
          <a:bodyPr/>
          <a:lstStyle/>
          <a:p>
            <a:r>
              <a:rPr lang="en-GB" sz="2800" dirty="0" smtClean="0"/>
              <a:t>I enclose a copy of my CV and hope that I may be considered for the summer placement programme. I am available for interview at any time and look forward to hearing from you.</a:t>
            </a:r>
          </a:p>
          <a:p>
            <a:endParaRPr lang="en-GB" sz="2800" dirty="0" smtClean="0"/>
          </a:p>
          <a:p>
            <a:r>
              <a:rPr lang="en-GB" sz="2800" dirty="0" smtClean="0"/>
              <a:t>Yours sincerely (Dear Sir/Madam) </a:t>
            </a:r>
          </a:p>
          <a:p>
            <a:r>
              <a:rPr lang="en-GB" sz="2800" dirty="0"/>
              <a:t>	</a:t>
            </a:r>
            <a:r>
              <a:rPr lang="en-GB" sz="2800" dirty="0" smtClean="0"/>
              <a:t>	or</a:t>
            </a:r>
          </a:p>
          <a:p>
            <a:r>
              <a:rPr lang="en-GB" sz="2800" dirty="0" smtClean="0"/>
              <a:t>Yours faithfully  (a named person) </a:t>
            </a:r>
            <a:endParaRPr lang="en-GB" sz="2800" dirty="0"/>
          </a:p>
        </p:txBody>
      </p:sp>
    </p:spTree>
    <p:extLst>
      <p:ext uri="{BB962C8B-B14F-4D97-AF65-F5344CB8AC3E}">
        <p14:creationId xmlns:p14="http://schemas.microsoft.com/office/powerpoint/2010/main" val="70624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85750"/>
            <a:ext cx="4476750" cy="6572250"/>
          </a:xfrm>
          <a:prstGeom prst="rect">
            <a:avLst/>
          </a:prstGeom>
        </p:spPr>
      </p:pic>
      <p:sp>
        <p:nvSpPr>
          <p:cNvPr id="6" name="TextBox 5"/>
          <p:cNvSpPr txBox="1"/>
          <p:nvPr/>
        </p:nvSpPr>
        <p:spPr>
          <a:xfrm>
            <a:off x="7395238" y="2819399"/>
            <a:ext cx="1520162" cy="1754326"/>
          </a:xfrm>
          <a:prstGeom prst="rect">
            <a:avLst/>
          </a:prstGeom>
          <a:noFill/>
        </p:spPr>
        <p:txBody>
          <a:bodyPr wrap="square" rtlCol="0">
            <a:spAutoFit/>
          </a:bodyPr>
          <a:lstStyle/>
          <a:p>
            <a:r>
              <a:rPr lang="en-GB" dirty="0" smtClean="0"/>
              <a:t>Copy of this cover letter is available on the employability Moodle </a:t>
            </a:r>
            <a:endParaRPr lang="en-GB"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85750"/>
            <a:ext cx="2295525" cy="6619875"/>
          </a:xfrm>
          <a:prstGeom prst="rect">
            <a:avLst/>
          </a:prstGeom>
        </p:spPr>
      </p:pic>
    </p:spTree>
    <p:extLst>
      <p:ext uri="{BB962C8B-B14F-4D97-AF65-F5344CB8AC3E}">
        <p14:creationId xmlns:p14="http://schemas.microsoft.com/office/powerpoint/2010/main" val="3882896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r>
              <a:rPr lang="en-US" sz="2800" b="0" dirty="0">
                <a:solidFill>
                  <a:schemeClr val="bg1"/>
                </a:solidFill>
              </a:rPr>
              <a:t>Top Tips</a:t>
            </a:r>
          </a:p>
        </p:txBody>
      </p:sp>
      <p:sp>
        <p:nvSpPr>
          <p:cNvPr id="22531" name="Rectangle 3"/>
          <p:cNvSpPr>
            <a:spLocks noGrp="1" noChangeArrowheads="1"/>
          </p:cNvSpPr>
          <p:nvPr>
            <p:ph type="body" idx="1"/>
          </p:nvPr>
        </p:nvSpPr>
        <p:spPr>
          <a:xfrm>
            <a:off x="303291" y="1497874"/>
            <a:ext cx="8229600" cy="4717363"/>
          </a:xfrm>
        </p:spPr>
        <p:txBody>
          <a:bodyPr/>
          <a:lstStyle/>
          <a:p>
            <a:r>
              <a:rPr lang="en-US" sz="2400" dirty="0" smtClean="0"/>
              <a:t>Each cover letter should be different</a:t>
            </a:r>
          </a:p>
          <a:p>
            <a:r>
              <a:rPr lang="en-US" sz="2400" dirty="0" smtClean="0"/>
              <a:t>It is OK to have some repetition between CV &amp; cover letter </a:t>
            </a:r>
          </a:p>
          <a:p>
            <a:r>
              <a:rPr lang="en-US" sz="2400" dirty="0" smtClean="0"/>
              <a:t>½ - 1 page of a </a:t>
            </a:r>
            <a:r>
              <a:rPr lang="en-US" sz="2400" dirty="0"/>
              <a:t>W</a:t>
            </a:r>
            <a:r>
              <a:rPr lang="en-US" sz="2400" dirty="0" smtClean="0"/>
              <a:t>ord document</a:t>
            </a:r>
            <a:endParaRPr lang="en-US" sz="2400" dirty="0"/>
          </a:p>
          <a:p>
            <a:r>
              <a:rPr lang="en-US" sz="2400" dirty="0" smtClean="0"/>
              <a:t>Use </a:t>
            </a:r>
            <a:r>
              <a:rPr lang="en-US" sz="2400" dirty="0"/>
              <a:t>active language</a:t>
            </a:r>
          </a:p>
          <a:p>
            <a:pPr lvl="1"/>
            <a:r>
              <a:rPr lang="en-US" sz="2400" i="1" dirty="0"/>
              <a:t>Liaised, collaborated, communicated, analysed</a:t>
            </a:r>
          </a:p>
          <a:p>
            <a:r>
              <a:rPr lang="en-US" sz="2400" dirty="0" smtClean="0"/>
              <a:t>Careful proof reading for spelling </a:t>
            </a:r>
            <a:r>
              <a:rPr lang="en-US" sz="2400" dirty="0"/>
              <a:t>&amp; grammar:</a:t>
            </a:r>
          </a:p>
          <a:p>
            <a:pPr lvl="1"/>
            <a:r>
              <a:rPr lang="en-GB" sz="2400" i="1" dirty="0"/>
              <a:t>training otters</a:t>
            </a:r>
          </a:p>
          <a:p>
            <a:pPr lvl="1"/>
            <a:r>
              <a:rPr lang="en-GB" sz="2400" i="1" dirty="0"/>
              <a:t>Physics and Moths </a:t>
            </a:r>
          </a:p>
          <a:p>
            <a:pPr lvl="1"/>
            <a:r>
              <a:rPr lang="en-GB" sz="2400" i="1" dirty="0"/>
              <a:t>Payed close attention to </a:t>
            </a:r>
            <a:r>
              <a:rPr lang="en-GB" sz="2400" i="1" dirty="0" smtClean="0"/>
              <a:t>detail</a:t>
            </a:r>
          </a:p>
          <a:p>
            <a:pPr lvl="1"/>
            <a:r>
              <a:rPr lang="en-GB" sz="2400" dirty="0" smtClean="0"/>
              <a:t>Always make sure any attachments are PdF’s</a:t>
            </a:r>
            <a:endParaRPr lang="en-GB" sz="2400" dirty="0"/>
          </a:p>
        </p:txBody>
      </p:sp>
      <p:pic>
        <p:nvPicPr>
          <p:cNvPr id="22532" name="Picture 5" descr="Full_seaotter_2">
            <a:hlinkClick r:id="rId3"/>
          </p:cNvPr>
          <p:cNvPicPr>
            <a:picLocks noChangeAspect="1" noChangeArrowheads="1"/>
          </p:cNvPicPr>
          <p:nvPr/>
        </p:nvPicPr>
        <p:blipFill>
          <a:blip r:embed="rId4" cstate="print"/>
          <a:srcRect t="16469" r="38222"/>
          <a:stretch>
            <a:fillRect/>
          </a:stretch>
        </p:blipFill>
        <p:spPr bwMode="auto">
          <a:xfrm>
            <a:off x="6683284" y="3095810"/>
            <a:ext cx="2352675" cy="2390775"/>
          </a:xfrm>
          <a:prstGeom prst="rect">
            <a:avLst/>
          </a:prstGeom>
          <a:noFill/>
          <a:ln w="9525">
            <a:noFill/>
            <a:miter lim="800000"/>
            <a:headEnd/>
            <a:tailEnd/>
          </a:ln>
        </p:spPr>
      </p:pic>
    </p:spTree>
    <p:extLst>
      <p:ext uri="{BB962C8B-B14F-4D97-AF65-F5344CB8AC3E}">
        <p14:creationId xmlns:p14="http://schemas.microsoft.com/office/powerpoint/2010/main" val="374307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5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500"/>
                                        <p:tgtEl>
                                          <p:spTgt spid="22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fade">
                                      <p:cBhvr>
                                        <p:cTn id="22" dur="500"/>
                                        <p:tgtEl>
                                          <p:spTgt spid="22531">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500"/>
                                        <p:tgtEl>
                                          <p:spTgt spid="2253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2531">
                                            <p:txEl>
                                              <p:pRg st="5" end="5"/>
                                            </p:txEl>
                                          </p:spTgt>
                                        </p:tgtEl>
                                        <p:attrNameLst>
                                          <p:attrName>style.visibility</p:attrName>
                                        </p:attrNameLst>
                                      </p:cBhvr>
                                      <p:to>
                                        <p:strVal val="visible"/>
                                      </p:to>
                                    </p:set>
                                    <p:animEffect transition="in" filter="fade">
                                      <p:cBhvr>
                                        <p:cTn id="30" dur="500"/>
                                        <p:tgtEl>
                                          <p:spTgt spid="22531">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531">
                                            <p:txEl>
                                              <p:pRg st="6" end="6"/>
                                            </p:txEl>
                                          </p:spTgt>
                                        </p:tgtEl>
                                        <p:attrNameLst>
                                          <p:attrName>style.visibility</p:attrName>
                                        </p:attrNameLst>
                                      </p:cBhvr>
                                      <p:to>
                                        <p:strVal val="visible"/>
                                      </p:to>
                                    </p:set>
                                    <p:animEffect transition="in" filter="fade">
                                      <p:cBhvr>
                                        <p:cTn id="33" dur="500"/>
                                        <p:tgtEl>
                                          <p:spTgt spid="22531">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2531">
                                            <p:txEl>
                                              <p:pRg st="7" end="7"/>
                                            </p:txEl>
                                          </p:spTgt>
                                        </p:tgtEl>
                                        <p:attrNameLst>
                                          <p:attrName>style.visibility</p:attrName>
                                        </p:attrNameLst>
                                      </p:cBhvr>
                                      <p:to>
                                        <p:strVal val="visible"/>
                                      </p:to>
                                    </p:set>
                                    <p:animEffect transition="in" filter="fade">
                                      <p:cBhvr>
                                        <p:cTn id="36" dur="500"/>
                                        <p:tgtEl>
                                          <p:spTgt spid="22531">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531">
                                            <p:txEl>
                                              <p:pRg st="8" end="8"/>
                                            </p:txEl>
                                          </p:spTgt>
                                        </p:tgtEl>
                                        <p:attrNameLst>
                                          <p:attrName>style.visibility</p:attrName>
                                        </p:attrNameLst>
                                      </p:cBhvr>
                                      <p:to>
                                        <p:strVal val="visible"/>
                                      </p:to>
                                    </p:set>
                                    <p:animEffect transition="in" filter="fade">
                                      <p:cBhvr>
                                        <p:cTn id="39" dur="500"/>
                                        <p:tgtEl>
                                          <p:spTgt spid="22531">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531">
                                            <p:txEl>
                                              <p:pRg st="9" end="9"/>
                                            </p:txEl>
                                          </p:spTgt>
                                        </p:tgtEl>
                                        <p:attrNameLst>
                                          <p:attrName>style.visibility</p:attrName>
                                        </p:attrNameLst>
                                      </p:cBhvr>
                                      <p:to>
                                        <p:strVal val="visible"/>
                                      </p:to>
                                    </p:set>
                                    <p:animEffect transition="in" filter="fade">
                                      <p:cBhvr>
                                        <p:cTn id="42" dur="5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1"/>
          </p:nvPr>
        </p:nvSpPr>
        <p:spPr/>
        <p:txBody>
          <a:bodyPr/>
          <a:lstStyle/>
          <a:p>
            <a:pPr marL="12700" indent="0">
              <a:buNone/>
              <a:tabLst>
                <a:tab pos="355600" algn="l"/>
              </a:tabLst>
            </a:pPr>
            <a:r>
              <a:rPr lang="en-GB" dirty="0" smtClean="0">
                <a:latin typeface="Calibri" panose="020F0502020204030204" pitchFamily="34" charset="0"/>
                <a:cs typeface="Arial" panose="020B0604020202020204" pitchFamily="34" charset="0"/>
              </a:rPr>
              <a:t>Q1) 	Pick</a:t>
            </a:r>
            <a:r>
              <a:rPr lang="en-GB" spc="-5" dirty="0" smtClean="0">
                <a:latin typeface="Calibri" panose="020F0502020204030204" pitchFamily="34" charset="0"/>
                <a:cs typeface="Arial" panose="020B0604020202020204" pitchFamily="34" charset="0"/>
              </a:rPr>
              <a:t> </a:t>
            </a:r>
            <a:r>
              <a:rPr lang="en-GB" dirty="0">
                <a:latin typeface="Calibri" panose="020F0502020204030204" pitchFamily="34" charset="0"/>
                <a:cs typeface="Arial" panose="020B0604020202020204" pitchFamily="34" charset="0"/>
              </a:rPr>
              <a:t>a</a:t>
            </a:r>
            <a:r>
              <a:rPr lang="en-GB" spc="-5" dirty="0">
                <a:latin typeface="Calibri" panose="020F0502020204030204" pitchFamily="34" charset="0"/>
                <a:cs typeface="Arial" panose="020B0604020202020204" pitchFamily="34" charset="0"/>
              </a:rPr>
              <a:t> </a:t>
            </a:r>
            <a:r>
              <a:rPr lang="en-GB" dirty="0">
                <a:latin typeface="Calibri" panose="020F0502020204030204" pitchFamily="34" charset="0"/>
                <a:cs typeface="Arial" panose="020B0604020202020204" pitchFamily="34" charset="0"/>
              </a:rPr>
              <a:t>role</a:t>
            </a:r>
            <a:r>
              <a:rPr lang="en-GB" spc="-5" dirty="0">
                <a:latin typeface="Calibri" panose="020F0502020204030204" pitchFamily="34" charset="0"/>
                <a:cs typeface="Arial" panose="020B0604020202020204" pitchFamily="34" charset="0"/>
              </a:rPr>
              <a:t> t</a:t>
            </a:r>
            <a:r>
              <a:rPr lang="en-GB" dirty="0">
                <a:latin typeface="Calibri" panose="020F0502020204030204" pitchFamily="34" charset="0"/>
                <a:cs typeface="Arial" panose="020B0604020202020204" pitchFamily="34" charset="0"/>
              </a:rPr>
              <a:t>ha</a:t>
            </a:r>
            <a:r>
              <a:rPr lang="en-GB" spc="-5" dirty="0">
                <a:latin typeface="Calibri" panose="020F0502020204030204" pitchFamily="34" charset="0"/>
                <a:cs typeface="Arial" panose="020B0604020202020204" pitchFamily="34" charset="0"/>
              </a:rPr>
              <a:t>t </a:t>
            </a:r>
            <a:r>
              <a:rPr lang="en-GB" dirty="0">
                <a:latin typeface="Calibri" panose="020F0502020204030204" pitchFamily="34" charset="0"/>
                <a:cs typeface="Arial" panose="020B0604020202020204" pitchFamily="34" charset="0"/>
              </a:rPr>
              <a:t>in</a:t>
            </a:r>
            <a:r>
              <a:rPr lang="en-GB" spc="-5" dirty="0">
                <a:latin typeface="Calibri" panose="020F0502020204030204" pitchFamily="34" charset="0"/>
                <a:cs typeface="Arial" panose="020B0604020202020204" pitchFamily="34" charset="0"/>
              </a:rPr>
              <a:t>t</a:t>
            </a:r>
            <a:r>
              <a:rPr lang="en-GB" dirty="0">
                <a:latin typeface="Calibri" panose="020F0502020204030204" pitchFamily="34" charset="0"/>
                <a:cs typeface="Arial" panose="020B0604020202020204" pitchFamily="34" charset="0"/>
              </a:rPr>
              <a:t>ere</a:t>
            </a:r>
            <a:r>
              <a:rPr lang="en-GB" spc="-10" dirty="0">
                <a:latin typeface="Calibri" panose="020F0502020204030204" pitchFamily="34" charset="0"/>
                <a:cs typeface="Arial" panose="020B0604020202020204" pitchFamily="34" charset="0"/>
              </a:rPr>
              <a:t>st</a:t>
            </a:r>
            <a:r>
              <a:rPr lang="en-GB" dirty="0">
                <a:latin typeface="Calibri" panose="020F0502020204030204" pitchFamily="34" charset="0"/>
                <a:cs typeface="Arial" panose="020B0604020202020204" pitchFamily="34" charset="0"/>
              </a:rPr>
              <a:t>s</a:t>
            </a:r>
            <a:r>
              <a:rPr lang="en-GB" spc="-5" dirty="0">
                <a:latin typeface="Calibri" panose="020F0502020204030204" pitchFamily="34" charset="0"/>
                <a:cs typeface="Arial" panose="020B0604020202020204" pitchFamily="34" charset="0"/>
              </a:rPr>
              <a:t> </a:t>
            </a:r>
            <a:r>
              <a:rPr lang="en-GB" dirty="0">
                <a:latin typeface="Calibri" panose="020F0502020204030204" pitchFamily="34" charset="0"/>
                <a:cs typeface="Arial" panose="020B0604020202020204" pitchFamily="34" charset="0"/>
              </a:rPr>
              <a:t>you</a:t>
            </a:r>
            <a:r>
              <a:rPr lang="en-GB" spc="-5" dirty="0">
                <a:latin typeface="Calibri" panose="020F0502020204030204" pitchFamily="34" charset="0"/>
                <a:cs typeface="Arial" panose="020B0604020202020204" pitchFamily="34" charset="0"/>
              </a:rPr>
              <a:t> f</a:t>
            </a:r>
            <a:r>
              <a:rPr lang="en-GB" dirty="0">
                <a:latin typeface="Calibri" panose="020F0502020204030204" pitchFamily="34" charset="0"/>
                <a:cs typeface="Arial" panose="020B0604020202020204" pitchFamily="34" charset="0"/>
              </a:rPr>
              <a:t>rom</a:t>
            </a:r>
            <a:r>
              <a:rPr lang="en-GB" spc="-5" dirty="0">
                <a:latin typeface="Calibri" panose="020F0502020204030204" pitchFamily="34" charset="0"/>
                <a:cs typeface="Arial" panose="020B0604020202020204" pitchFamily="34" charset="0"/>
              </a:rPr>
              <a:t> t</a:t>
            </a:r>
            <a:r>
              <a:rPr lang="en-GB" dirty="0">
                <a:latin typeface="Calibri" panose="020F0502020204030204" pitchFamily="34" charset="0"/>
                <a:cs typeface="Arial" panose="020B0604020202020204" pitchFamily="34" charset="0"/>
              </a:rPr>
              <a:t>he</a:t>
            </a:r>
            <a:r>
              <a:rPr lang="en-GB" spc="-5" dirty="0">
                <a:latin typeface="Calibri" panose="020F0502020204030204" pitchFamily="34" charset="0"/>
                <a:cs typeface="Arial" panose="020B0604020202020204" pitchFamily="34" charset="0"/>
              </a:rPr>
              <a:t> </a:t>
            </a:r>
            <a:r>
              <a:rPr lang="en-GB" dirty="0">
                <a:latin typeface="Calibri" panose="020F0502020204030204" pitchFamily="34" charset="0"/>
                <a:cs typeface="Arial" panose="020B0604020202020204" pitchFamily="34" charset="0"/>
              </a:rPr>
              <a:t>SEPne</a:t>
            </a:r>
            <a:r>
              <a:rPr lang="en-GB" spc="-5" dirty="0">
                <a:latin typeface="Calibri" panose="020F0502020204030204" pitchFamily="34" charset="0"/>
                <a:cs typeface="Arial" panose="020B0604020202020204" pitchFamily="34" charset="0"/>
              </a:rPr>
              <a:t>t </a:t>
            </a:r>
            <a:r>
              <a:rPr lang="en-GB" spc="-5" dirty="0" smtClean="0">
                <a:latin typeface="Calibri" panose="020F0502020204030204" pitchFamily="34" charset="0"/>
                <a:cs typeface="Arial" panose="020B0604020202020204" pitchFamily="34" charset="0"/>
              </a:rPr>
              <a:t>				</a:t>
            </a:r>
            <a:r>
              <a:rPr lang="en-GB" dirty="0" smtClean="0">
                <a:latin typeface="Calibri" panose="020F0502020204030204" pitchFamily="34" charset="0"/>
                <a:cs typeface="Arial" panose="020B0604020202020204" pitchFamily="34" charset="0"/>
              </a:rPr>
              <a:t>(</a:t>
            </a:r>
            <a:r>
              <a:rPr lang="en-GB" dirty="0">
                <a:latin typeface="Calibri" panose="020F0502020204030204" pitchFamily="34" charset="0"/>
                <a:cs typeface="Arial" panose="020B0604020202020204" pitchFamily="34" charset="0"/>
              </a:rPr>
              <a:t>Physics)</a:t>
            </a:r>
            <a:r>
              <a:rPr lang="en-GB" spc="-5" dirty="0">
                <a:latin typeface="Calibri" panose="020F0502020204030204" pitchFamily="34" charset="0"/>
                <a:cs typeface="Arial" panose="020B0604020202020204" pitchFamily="34" charset="0"/>
              </a:rPr>
              <a:t> </a:t>
            </a:r>
            <a:r>
              <a:rPr lang="en-GB" dirty="0">
                <a:latin typeface="Calibri" panose="020F0502020204030204" pitchFamily="34" charset="0"/>
                <a:cs typeface="Arial" panose="020B0604020202020204" pitchFamily="34" charset="0"/>
              </a:rPr>
              <a:t>or</a:t>
            </a:r>
            <a:r>
              <a:rPr lang="en-GB" spc="-5" dirty="0">
                <a:latin typeface="Calibri" panose="020F0502020204030204" pitchFamily="34" charset="0"/>
                <a:cs typeface="Arial" panose="020B0604020202020204" pitchFamily="34" charset="0"/>
              </a:rPr>
              <a:t> </a:t>
            </a:r>
            <a:r>
              <a:rPr lang="en-GB" dirty="0">
                <a:latin typeface="Calibri" panose="020F0502020204030204" pitchFamily="34" charset="0"/>
                <a:cs typeface="Arial" panose="020B0604020202020204" pitchFamily="34" charset="0"/>
              </a:rPr>
              <a:t>Bookle</a:t>
            </a:r>
            <a:r>
              <a:rPr lang="en-GB" spc="-5" dirty="0">
                <a:latin typeface="Calibri" panose="020F0502020204030204" pitchFamily="34" charset="0"/>
                <a:cs typeface="Arial" panose="020B0604020202020204" pitchFamily="34" charset="0"/>
              </a:rPr>
              <a:t>t </a:t>
            </a:r>
            <a:r>
              <a:rPr lang="en-GB" dirty="0">
                <a:latin typeface="Calibri" panose="020F0502020204030204" pitchFamily="34" charset="0"/>
                <a:cs typeface="Arial" panose="020B0604020202020204" pitchFamily="34" charset="0"/>
              </a:rPr>
              <a:t>(Ma</a:t>
            </a:r>
            <a:r>
              <a:rPr lang="en-GB" spc="-5" dirty="0">
                <a:latin typeface="Calibri" panose="020F0502020204030204" pitchFamily="34" charset="0"/>
                <a:cs typeface="Arial" panose="020B0604020202020204" pitchFamily="34" charset="0"/>
              </a:rPr>
              <a:t>t</a:t>
            </a:r>
            <a:r>
              <a:rPr lang="en-GB" dirty="0">
                <a:latin typeface="Calibri" panose="020F0502020204030204" pitchFamily="34" charset="0"/>
                <a:cs typeface="Arial" panose="020B0604020202020204" pitchFamily="34" charset="0"/>
              </a:rPr>
              <a:t>h</a:t>
            </a:r>
            <a:r>
              <a:rPr lang="en-GB" spc="-10" dirty="0">
                <a:latin typeface="Calibri" panose="020F0502020204030204" pitchFamily="34" charset="0"/>
                <a:cs typeface="Arial" panose="020B0604020202020204" pitchFamily="34" charset="0"/>
              </a:rPr>
              <a:t>s</a:t>
            </a:r>
            <a:r>
              <a:rPr lang="en-GB" spc="-10" dirty="0" smtClean="0">
                <a:latin typeface="Calibri" panose="020F0502020204030204" pitchFamily="34" charset="0"/>
                <a:cs typeface="Arial" panose="020B0604020202020204" pitchFamily="34" charset="0"/>
              </a:rPr>
              <a:t>.</a:t>
            </a:r>
            <a:r>
              <a:rPr lang="en-GB" dirty="0" smtClean="0">
                <a:latin typeface="Calibri" panose="020F0502020204030204" pitchFamily="34" charset="0"/>
                <a:cs typeface="Arial" panose="020B0604020202020204" pitchFamily="34" charset="0"/>
              </a:rPr>
              <a:t>)</a:t>
            </a:r>
          </a:p>
          <a:p>
            <a:pPr marL="12065" marR="5080" indent="0">
              <a:buNone/>
            </a:pPr>
            <a:r>
              <a:rPr lang="en-GB" sz="2400" i="1" dirty="0" smtClean="0">
                <a:latin typeface="Calibri" panose="020F0502020204030204" pitchFamily="34" charset="0"/>
                <a:cs typeface="Arial" panose="020B0604020202020204" pitchFamily="34" charset="0"/>
              </a:rPr>
              <a:t>N</a:t>
            </a:r>
            <a:r>
              <a:rPr lang="en-GB" sz="2400" i="1" spc="-15" dirty="0" smtClean="0">
                <a:latin typeface="Calibri" panose="020F0502020204030204" pitchFamily="34" charset="0"/>
                <a:cs typeface="Arial" panose="020B0604020202020204" pitchFamily="34" charset="0"/>
              </a:rPr>
              <a:t>B</a:t>
            </a:r>
            <a:r>
              <a:rPr lang="en-GB" sz="2400" i="1" spc="-5" dirty="0" smtClean="0">
                <a:latin typeface="Calibri" panose="020F0502020204030204" pitchFamily="34" charset="0"/>
                <a:cs typeface="Arial" panose="020B0604020202020204" pitchFamily="34" charset="0"/>
              </a:rPr>
              <a:t> </a:t>
            </a:r>
            <a:r>
              <a:rPr lang="en-GB" sz="2400" i="1" dirty="0">
                <a:latin typeface="Calibri" panose="020F0502020204030204" pitchFamily="34" charset="0"/>
                <a:cs typeface="Arial" panose="020B0604020202020204" pitchFamily="34" charset="0"/>
              </a:rPr>
              <a:t>–</a:t>
            </a:r>
            <a:r>
              <a:rPr lang="en-GB" sz="2400" i="1" spc="-5" dirty="0">
                <a:latin typeface="Calibri" panose="020F0502020204030204" pitchFamily="34" charset="0"/>
                <a:cs typeface="Arial" panose="020B0604020202020204" pitchFamily="34" charset="0"/>
              </a:rPr>
              <a:t> If </a:t>
            </a:r>
            <a:r>
              <a:rPr lang="en-GB" sz="2400" i="1" dirty="0">
                <a:latin typeface="Calibri" panose="020F0502020204030204" pitchFamily="34" charset="0"/>
                <a:cs typeface="Arial" panose="020B0604020202020204" pitchFamily="34" charset="0"/>
              </a:rPr>
              <a:t>you</a:t>
            </a:r>
            <a:r>
              <a:rPr lang="en-GB" sz="2400" i="1" spc="-5" dirty="0">
                <a:latin typeface="Calibri" panose="020F0502020204030204" pitchFamily="34" charset="0"/>
                <a:cs typeface="Arial" panose="020B0604020202020204" pitchFamily="34" charset="0"/>
              </a:rPr>
              <a:t> </a:t>
            </a:r>
            <a:r>
              <a:rPr lang="en-GB" sz="2400" i="1" dirty="0">
                <a:latin typeface="Calibri" panose="020F0502020204030204" pitchFamily="34" charset="0"/>
                <a:cs typeface="Arial" panose="020B0604020202020204" pitchFamily="34" charset="0"/>
              </a:rPr>
              <a:t>are</a:t>
            </a:r>
            <a:r>
              <a:rPr lang="en-GB" sz="2400" i="1" spc="-5" dirty="0">
                <a:latin typeface="Calibri" panose="020F0502020204030204" pitchFamily="34" charset="0"/>
                <a:cs typeface="Arial" panose="020B0604020202020204" pitchFamily="34" charset="0"/>
              </a:rPr>
              <a:t> </a:t>
            </a:r>
            <a:r>
              <a:rPr lang="en-GB" sz="2400" i="1" dirty="0">
                <a:latin typeface="Calibri" panose="020F0502020204030204" pitchFamily="34" charset="0"/>
                <a:cs typeface="Arial" panose="020B0604020202020204" pitchFamily="34" charset="0"/>
              </a:rPr>
              <a:t>curren</a:t>
            </a:r>
            <a:r>
              <a:rPr lang="en-GB" sz="2400" i="1" spc="-5" dirty="0">
                <a:latin typeface="Calibri" panose="020F0502020204030204" pitchFamily="34" charset="0"/>
                <a:cs typeface="Arial" panose="020B0604020202020204" pitchFamily="34" charset="0"/>
              </a:rPr>
              <a:t>t</a:t>
            </a:r>
            <a:r>
              <a:rPr lang="en-GB" sz="2400" i="1" dirty="0">
                <a:latin typeface="Calibri" panose="020F0502020204030204" pitchFamily="34" charset="0"/>
                <a:cs typeface="Arial" panose="020B0604020202020204" pitchFamily="34" charset="0"/>
              </a:rPr>
              <a:t>ly</a:t>
            </a:r>
            <a:r>
              <a:rPr lang="en-GB" sz="2400" i="1" spc="-5" dirty="0">
                <a:latin typeface="Calibri" panose="020F0502020204030204" pitchFamily="34" charset="0"/>
                <a:cs typeface="Arial" panose="020B0604020202020204" pitchFamily="34" charset="0"/>
              </a:rPr>
              <a:t> </a:t>
            </a:r>
            <a:r>
              <a:rPr lang="en-GB" sz="2400" i="1" dirty="0">
                <a:latin typeface="Calibri" panose="020F0502020204030204" pitchFamily="34" charset="0"/>
                <a:cs typeface="Arial" panose="020B0604020202020204" pitchFamily="34" charset="0"/>
              </a:rPr>
              <a:t>applying</a:t>
            </a:r>
            <a:r>
              <a:rPr lang="en-GB" sz="2400" i="1" spc="-5" dirty="0">
                <a:latin typeface="Calibri" panose="020F0502020204030204" pitchFamily="34" charset="0"/>
                <a:cs typeface="Arial" panose="020B0604020202020204" pitchFamily="34" charset="0"/>
              </a:rPr>
              <a:t> t</a:t>
            </a:r>
            <a:r>
              <a:rPr lang="en-GB" sz="2400" i="1" dirty="0">
                <a:latin typeface="Calibri" panose="020F0502020204030204" pitchFamily="34" charset="0"/>
                <a:cs typeface="Arial" panose="020B0604020202020204" pitchFamily="34" charset="0"/>
              </a:rPr>
              <a:t>o</a:t>
            </a:r>
            <a:r>
              <a:rPr lang="en-GB" sz="2400" i="1" spc="-5" dirty="0">
                <a:latin typeface="Calibri" panose="020F0502020204030204" pitchFamily="34" charset="0"/>
                <a:cs typeface="Arial" panose="020B0604020202020204" pitchFamily="34" charset="0"/>
              </a:rPr>
              <a:t> </a:t>
            </a:r>
            <a:r>
              <a:rPr lang="en-GB" sz="2400" i="1" dirty="0">
                <a:latin typeface="Calibri" panose="020F0502020204030204" pitchFamily="34" charset="0"/>
                <a:cs typeface="Arial" panose="020B0604020202020204" pitchFamily="34" charset="0"/>
              </a:rPr>
              <a:t>a</a:t>
            </a:r>
            <a:r>
              <a:rPr lang="en-GB" sz="2400" i="1" spc="-5" dirty="0">
                <a:latin typeface="Calibri" panose="020F0502020204030204" pitchFamily="34" charset="0"/>
                <a:cs typeface="Arial" panose="020B0604020202020204" pitchFamily="34" charset="0"/>
              </a:rPr>
              <a:t> </a:t>
            </a:r>
            <a:r>
              <a:rPr lang="en-GB" sz="2400" i="1" dirty="0">
                <a:latin typeface="Calibri" panose="020F0502020204030204" pitchFamily="34" charset="0"/>
                <a:cs typeface="Arial" panose="020B0604020202020204" pitchFamily="34" charset="0"/>
              </a:rPr>
              <a:t>di</a:t>
            </a:r>
            <a:r>
              <a:rPr lang="en-GB" sz="2400" i="1" spc="-5" dirty="0">
                <a:latin typeface="Calibri" panose="020F0502020204030204" pitchFamily="34" charset="0"/>
                <a:cs typeface="Arial" panose="020B0604020202020204" pitchFamily="34" charset="0"/>
              </a:rPr>
              <a:t>ff</a:t>
            </a:r>
            <a:r>
              <a:rPr lang="en-GB" sz="2400" i="1" dirty="0">
                <a:latin typeface="Calibri" panose="020F0502020204030204" pitchFamily="34" charset="0"/>
                <a:cs typeface="Arial" panose="020B0604020202020204" pitchFamily="34" charset="0"/>
              </a:rPr>
              <a:t>eren</a:t>
            </a:r>
            <a:r>
              <a:rPr lang="en-GB" sz="2400" i="1" spc="-5" dirty="0">
                <a:latin typeface="Calibri" panose="020F0502020204030204" pitchFamily="34" charset="0"/>
                <a:cs typeface="Arial" panose="020B0604020202020204" pitchFamily="34" charset="0"/>
              </a:rPr>
              <a:t>t </a:t>
            </a:r>
            <a:r>
              <a:rPr lang="en-GB" sz="2400" i="1" dirty="0">
                <a:latin typeface="Calibri" panose="020F0502020204030204" pitchFamily="34" charset="0"/>
                <a:cs typeface="Arial" panose="020B0604020202020204" pitchFamily="34" charset="0"/>
              </a:rPr>
              <a:t>organisa</a:t>
            </a:r>
            <a:r>
              <a:rPr lang="en-GB" sz="2400" i="1" spc="-5" dirty="0">
                <a:latin typeface="Calibri" panose="020F0502020204030204" pitchFamily="34" charset="0"/>
                <a:cs typeface="Arial" panose="020B0604020202020204" pitchFamily="34" charset="0"/>
              </a:rPr>
              <a:t>t</a:t>
            </a:r>
            <a:r>
              <a:rPr lang="en-GB" sz="2400" i="1" dirty="0">
                <a:latin typeface="Calibri" panose="020F0502020204030204" pitchFamily="34" charset="0"/>
                <a:cs typeface="Arial" panose="020B0604020202020204" pitchFamily="34" charset="0"/>
              </a:rPr>
              <a:t>ion</a:t>
            </a:r>
            <a:r>
              <a:rPr lang="en-GB" sz="2400" i="1" spc="-5" dirty="0">
                <a:latin typeface="Calibri" panose="020F0502020204030204" pitchFamily="34" charset="0"/>
                <a:cs typeface="Arial" panose="020B0604020202020204" pitchFamily="34" charset="0"/>
              </a:rPr>
              <a:t> </a:t>
            </a:r>
            <a:r>
              <a:rPr lang="en-GB" sz="2400" i="1" dirty="0">
                <a:latin typeface="Calibri" panose="020F0502020204030204" pitchFamily="34" charset="0"/>
                <a:cs typeface="Arial" panose="020B0604020202020204" pitchFamily="34" charset="0"/>
              </a:rPr>
              <a:t>you</a:t>
            </a:r>
            <a:r>
              <a:rPr lang="en-GB" sz="2400" i="1" spc="-5" dirty="0">
                <a:latin typeface="Calibri" panose="020F0502020204030204" pitchFamily="34" charset="0"/>
                <a:cs typeface="Arial" panose="020B0604020202020204" pitchFamily="34" charset="0"/>
              </a:rPr>
              <a:t> </a:t>
            </a:r>
            <a:r>
              <a:rPr lang="en-GB" sz="2400" i="1" dirty="0">
                <a:latin typeface="Calibri" panose="020F0502020204030204" pitchFamily="34" charset="0"/>
                <a:cs typeface="Arial" panose="020B0604020202020204" pitchFamily="34" charset="0"/>
              </a:rPr>
              <a:t>can</a:t>
            </a:r>
            <a:r>
              <a:rPr lang="en-GB" sz="2400" i="1" spc="-5" dirty="0">
                <a:latin typeface="Calibri" panose="020F0502020204030204" pitchFamily="34" charset="0"/>
                <a:cs typeface="Arial" panose="020B0604020202020204" pitchFamily="34" charset="0"/>
              </a:rPr>
              <a:t> </a:t>
            </a:r>
            <a:r>
              <a:rPr lang="en-GB" sz="2400" i="1" dirty="0">
                <a:latin typeface="Calibri" panose="020F0502020204030204" pitchFamily="34" charset="0"/>
                <a:cs typeface="Arial" panose="020B0604020202020204" pitchFamily="34" charset="0"/>
              </a:rPr>
              <a:t>use</a:t>
            </a:r>
            <a:r>
              <a:rPr lang="en-GB" sz="2400" i="1" spc="-5" dirty="0">
                <a:latin typeface="Calibri" panose="020F0502020204030204" pitchFamily="34" charset="0"/>
                <a:cs typeface="Arial" panose="020B0604020202020204" pitchFamily="34" charset="0"/>
              </a:rPr>
              <a:t> t</a:t>
            </a:r>
            <a:r>
              <a:rPr lang="en-GB" sz="2400" i="1" dirty="0">
                <a:latin typeface="Calibri" panose="020F0502020204030204" pitchFamily="34" charset="0"/>
                <a:cs typeface="Arial" panose="020B0604020202020204" pitchFamily="34" charset="0"/>
              </a:rPr>
              <a:t>ha</a:t>
            </a:r>
            <a:r>
              <a:rPr lang="en-GB" sz="2400" i="1" spc="-5" dirty="0">
                <a:latin typeface="Calibri" panose="020F0502020204030204" pitchFamily="34" charset="0"/>
                <a:cs typeface="Arial" panose="020B0604020202020204" pitchFamily="34" charset="0"/>
              </a:rPr>
              <a:t>t </a:t>
            </a:r>
            <a:r>
              <a:rPr lang="en-GB" sz="2400" i="1" dirty="0">
                <a:latin typeface="Calibri" panose="020F0502020204030204" pitchFamily="34" charset="0"/>
                <a:cs typeface="Arial" panose="020B0604020202020204" pitchFamily="34" charset="0"/>
              </a:rPr>
              <a:t>as </a:t>
            </a:r>
            <a:r>
              <a:rPr lang="en-GB" sz="2400" i="1" spc="-5" dirty="0">
                <a:latin typeface="Calibri" panose="020F0502020204030204" pitchFamily="34" charset="0"/>
                <a:cs typeface="Arial" panose="020B0604020202020204" pitchFamily="34" charset="0"/>
              </a:rPr>
              <a:t>t</a:t>
            </a:r>
            <a:r>
              <a:rPr lang="en-GB" sz="2400" i="1" dirty="0">
                <a:latin typeface="Calibri" panose="020F0502020204030204" pitchFamily="34" charset="0"/>
                <a:cs typeface="Arial" panose="020B0604020202020204" pitchFamily="34" charset="0"/>
              </a:rPr>
              <a:t>he</a:t>
            </a:r>
            <a:r>
              <a:rPr lang="en-GB" sz="2400" i="1" spc="-5" dirty="0">
                <a:latin typeface="Calibri" panose="020F0502020204030204" pitchFamily="34" charset="0"/>
                <a:cs typeface="Arial" panose="020B0604020202020204" pitchFamily="34" charset="0"/>
              </a:rPr>
              <a:t> </a:t>
            </a:r>
            <a:r>
              <a:rPr lang="en-GB" sz="2400" i="1" dirty="0">
                <a:latin typeface="Calibri" panose="020F0502020204030204" pitchFamily="34" charset="0"/>
                <a:cs typeface="Arial" panose="020B0604020202020204" pitchFamily="34" charset="0"/>
              </a:rPr>
              <a:t>role</a:t>
            </a:r>
            <a:r>
              <a:rPr lang="en-GB" sz="2400" i="1" spc="-5" dirty="0">
                <a:latin typeface="Calibri" panose="020F0502020204030204" pitchFamily="34" charset="0"/>
                <a:cs typeface="Arial" panose="020B0604020202020204" pitchFamily="34" charset="0"/>
              </a:rPr>
              <a:t> </a:t>
            </a:r>
            <a:r>
              <a:rPr lang="en-GB" sz="2400" i="1" dirty="0">
                <a:latin typeface="Calibri" panose="020F0502020204030204" pitchFamily="34" charset="0"/>
                <a:cs typeface="Arial" panose="020B0604020202020204" pitchFamily="34" charset="0"/>
              </a:rPr>
              <a:t>you</a:t>
            </a:r>
            <a:r>
              <a:rPr lang="en-GB" sz="2400" i="1" spc="-5" dirty="0">
                <a:latin typeface="Calibri" panose="020F0502020204030204" pitchFamily="34" charset="0"/>
                <a:cs typeface="Arial" panose="020B0604020202020204" pitchFamily="34" charset="0"/>
              </a:rPr>
              <a:t> </a:t>
            </a:r>
            <a:r>
              <a:rPr lang="en-GB" sz="2400" i="1" dirty="0">
                <a:latin typeface="Calibri" panose="020F0502020204030204" pitchFamily="34" charset="0"/>
                <a:cs typeface="Arial" panose="020B0604020202020204" pitchFamily="34" charset="0"/>
              </a:rPr>
              <a:t>pi</a:t>
            </a:r>
            <a:r>
              <a:rPr lang="en-GB" sz="2400" i="1" spc="-10" dirty="0">
                <a:latin typeface="Calibri" panose="020F0502020204030204" pitchFamily="34" charset="0"/>
                <a:cs typeface="Arial" panose="020B0604020202020204" pitchFamily="34" charset="0"/>
              </a:rPr>
              <a:t>ck</a:t>
            </a:r>
            <a:r>
              <a:rPr lang="en-GB" sz="2400" i="1" spc="-10" dirty="0" smtClean="0">
                <a:latin typeface="Calibri" panose="020F0502020204030204" pitchFamily="34" charset="0"/>
                <a:cs typeface="Arial" panose="020B0604020202020204" pitchFamily="34" charset="0"/>
              </a:rPr>
              <a:t>.</a:t>
            </a:r>
          </a:p>
          <a:p>
            <a:pPr marL="12065" marR="5080" indent="0">
              <a:buNone/>
            </a:pPr>
            <a:endParaRPr lang="en-GB" sz="2400" dirty="0">
              <a:latin typeface="Calibri" panose="020F0502020204030204" pitchFamily="34" charset="0"/>
              <a:cs typeface="Arial" panose="020B0604020202020204" pitchFamily="34" charset="0"/>
            </a:endParaRPr>
          </a:p>
          <a:p>
            <a:pPr marL="12700" marR="309880" indent="0">
              <a:buNone/>
              <a:tabLst>
                <a:tab pos="267335" algn="l"/>
              </a:tabLst>
            </a:pPr>
            <a:r>
              <a:rPr lang="en-GB" dirty="0" smtClean="0">
                <a:latin typeface="Calibri" panose="020F0502020204030204" pitchFamily="34" charset="0"/>
                <a:cs typeface="Arial" panose="020B0604020202020204" pitchFamily="34" charset="0"/>
              </a:rPr>
              <a:t>Q2)	Research</a:t>
            </a:r>
            <a:r>
              <a:rPr lang="en-GB" spc="-5" dirty="0" smtClean="0">
                <a:latin typeface="Calibri" panose="020F0502020204030204" pitchFamily="34" charset="0"/>
                <a:cs typeface="Arial" panose="020B0604020202020204" pitchFamily="34" charset="0"/>
              </a:rPr>
              <a:t> </a:t>
            </a:r>
            <a:r>
              <a:rPr lang="en-GB" spc="-5" dirty="0">
                <a:latin typeface="Calibri" panose="020F0502020204030204" pitchFamily="34" charset="0"/>
                <a:cs typeface="Arial" panose="020B0604020202020204" pitchFamily="34" charset="0"/>
              </a:rPr>
              <a:t>t</a:t>
            </a:r>
            <a:r>
              <a:rPr lang="en-GB" dirty="0">
                <a:latin typeface="Calibri" panose="020F0502020204030204" pitchFamily="34" charset="0"/>
                <a:cs typeface="Arial" panose="020B0604020202020204" pitchFamily="34" charset="0"/>
              </a:rPr>
              <a:t>he</a:t>
            </a:r>
            <a:r>
              <a:rPr lang="en-GB" spc="-5" dirty="0">
                <a:latin typeface="Calibri" panose="020F0502020204030204" pitchFamily="34" charset="0"/>
                <a:cs typeface="Arial" panose="020B0604020202020204" pitchFamily="34" charset="0"/>
              </a:rPr>
              <a:t> </a:t>
            </a:r>
            <a:r>
              <a:rPr lang="en-GB" dirty="0">
                <a:latin typeface="Calibri" panose="020F0502020204030204" pitchFamily="34" charset="0"/>
                <a:cs typeface="Arial" panose="020B0604020202020204" pitchFamily="34" charset="0"/>
              </a:rPr>
              <a:t>chosen</a:t>
            </a:r>
            <a:r>
              <a:rPr lang="en-GB" spc="-5" dirty="0">
                <a:latin typeface="Calibri" panose="020F0502020204030204" pitchFamily="34" charset="0"/>
                <a:cs typeface="Arial" panose="020B0604020202020204" pitchFamily="34" charset="0"/>
              </a:rPr>
              <a:t> </a:t>
            </a:r>
            <a:r>
              <a:rPr lang="en-GB" dirty="0">
                <a:latin typeface="Calibri" panose="020F0502020204030204" pitchFamily="34" charset="0"/>
                <a:cs typeface="Arial" panose="020B0604020202020204" pitchFamily="34" charset="0"/>
              </a:rPr>
              <a:t>organisa</a:t>
            </a:r>
            <a:r>
              <a:rPr lang="en-GB" spc="-5" dirty="0">
                <a:latin typeface="Calibri" panose="020F0502020204030204" pitchFamily="34" charset="0"/>
                <a:cs typeface="Arial" panose="020B0604020202020204" pitchFamily="34" charset="0"/>
              </a:rPr>
              <a:t>t</a:t>
            </a:r>
            <a:r>
              <a:rPr lang="en-GB" dirty="0">
                <a:latin typeface="Calibri" panose="020F0502020204030204" pitchFamily="34" charset="0"/>
                <a:cs typeface="Arial" panose="020B0604020202020204" pitchFamily="34" charset="0"/>
              </a:rPr>
              <a:t>ion</a:t>
            </a:r>
            <a:r>
              <a:rPr lang="en-GB" spc="-5" dirty="0">
                <a:latin typeface="Calibri" panose="020F0502020204030204" pitchFamily="34" charset="0"/>
                <a:cs typeface="Arial" panose="020B0604020202020204" pitchFamily="34" charset="0"/>
              </a:rPr>
              <a:t> t</a:t>
            </a:r>
            <a:r>
              <a:rPr lang="en-GB" dirty="0">
                <a:latin typeface="Calibri" panose="020F0502020204030204" pitchFamily="34" charset="0"/>
                <a:cs typeface="Arial" panose="020B0604020202020204" pitchFamily="34" charset="0"/>
              </a:rPr>
              <a:t>ha</a:t>
            </a:r>
            <a:r>
              <a:rPr lang="en-GB" spc="-5" dirty="0">
                <a:latin typeface="Calibri" panose="020F0502020204030204" pitchFamily="34" charset="0"/>
                <a:cs typeface="Arial" panose="020B0604020202020204" pitchFamily="34" charset="0"/>
              </a:rPr>
              <a:t>t </a:t>
            </a:r>
            <a:r>
              <a:rPr lang="en-GB" spc="-5" dirty="0" smtClean="0">
                <a:latin typeface="Calibri" panose="020F0502020204030204" pitchFamily="34" charset="0"/>
                <a:cs typeface="Arial" panose="020B0604020202020204" pitchFamily="34" charset="0"/>
              </a:rPr>
              <a:t>t</a:t>
            </a:r>
            <a:r>
              <a:rPr lang="en-GB" dirty="0" smtClean="0">
                <a:latin typeface="Calibri" panose="020F0502020204030204" pitchFamily="34" charset="0"/>
                <a:cs typeface="Arial" panose="020B0604020202020204" pitchFamily="34" charset="0"/>
              </a:rPr>
              <a:t>he</a:t>
            </a:r>
            <a:r>
              <a:rPr lang="en-GB" spc="-5" dirty="0" smtClean="0">
                <a:latin typeface="Calibri" panose="020F0502020204030204" pitchFamily="34" charset="0"/>
                <a:cs typeface="Arial" panose="020B0604020202020204" pitchFamily="34" charset="0"/>
              </a:rPr>
              <a:t> role 				is </a:t>
            </a:r>
            <a:r>
              <a:rPr lang="en-GB" spc="-5" dirty="0">
                <a:latin typeface="Calibri" panose="020F0502020204030204" pitchFamily="34" charset="0"/>
                <a:cs typeface="Arial" panose="020B0604020202020204" pitchFamily="34" charset="0"/>
              </a:rPr>
              <a:t>f</a:t>
            </a:r>
            <a:r>
              <a:rPr lang="en-GB" dirty="0">
                <a:latin typeface="Calibri" panose="020F0502020204030204" pitchFamily="34" charset="0"/>
                <a:cs typeface="Arial" panose="020B0604020202020204" pitchFamily="34" charset="0"/>
              </a:rPr>
              <a:t>o</a:t>
            </a:r>
            <a:r>
              <a:rPr lang="en-GB" spc="-10" dirty="0">
                <a:latin typeface="Calibri" panose="020F0502020204030204" pitchFamily="34" charset="0"/>
                <a:cs typeface="Arial" panose="020B0604020202020204" pitchFamily="34" charset="0"/>
              </a:rPr>
              <a:t>r:</a:t>
            </a:r>
            <a:r>
              <a:rPr lang="en-GB" spc="-5" dirty="0">
                <a:latin typeface="Calibri" panose="020F0502020204030204" pitchFamily="34" charset="0"/>
                <a:cs typeface="Arial" panose="020B0604020202020204" pitchFamily="34" charset="0"/>
              </a:rPr>
              <a:t> </a:t>
            </a:r>
            <a:r>
              <a:rPr lang="en-GB" dirty="0">
                <a:latin typeface="Calibri" panose="020F0502020204030204" pitchFamily="34" charset="0"/>
                <a:cs typeface="Arial" panose="020B0604020202020204" pitchFamily="34" charset="0"/>
              </a:rPr>
              <a:t>explain</a:t>
            </a:r>
            <a:r>
              <a:rPr lang="en-GB" spc="-5" dirty="0">
                <a:latin typeface="Calibri" panose="020F0502020204030204" pitchFamily="34" charset="0"/>
                <a:cs typeface="Arial" panose="020B0604020202020204" pitchFamily="34" charset="0"/>
              </a:rPr>
              <a:t> </a:t>
            </a:r>
            <a:endParaRPr lang="en-GB" spc="-5" dirty="0" smtClean="0">
              <a:latin typeface="Calibri" panose="020F0502020204030204" pitchFamily="34" charset="0"/>
              <a:cs typeface="Arial" panose="020B0604020202020204" pitchFamily="34" charset="0"/>
            </a:endParaRPr>
          </a:p>
          <a:p>
            <a:pPr marL="469900" marR="309880" indent="-457200">
              <a:lnSpc>
                <a:spcPts val="1870"/>
              </a:lnSpc>
              <a:buFont typeface="Arial" panose="020B0604020202020204" pitchFamily="34" charset="0"/>
              <a:buChar char="•"/>
              <a:tabLst>
                <a:tab pos="267335" algn="l"/>
              </a:tabLst>
            </a:pPr>
            <a:r>
              <a:rPr lang="en-GB" dirty="0" smtClean="0">
                <a:latin typeface="Calibri" panose="020F0502020204030204" pitchFamily="34" charset="0"/>
                <a:cs typeface="Arial" panose="020B0604020202020204" pitchFamily="34" charset="0"/>
              </a:rPr>
              <a:t>wha</a:t>
            </a:r>
            <a:r>
              <a:rPr lang="en-GB" spc="-5" dirty="0" smtClean="0">
                <a:latin typeface="Calibri" panose="020F0502020204030204" pitchFamily="34" charset="0"/>
                <a:cs typeface="Arial" panose="020B0604020202020204" pitchFamily="34" charset="0"/>
              </a:rPr>
              <a:t>t </a:t>
            </a:r>
            <a:r>
              <a:rPr lang="en-GB" spc="-5" dirty="0">
                <a:latin typeface="Calibri" panose="020F0502020204030204" pitchFamily="34" charset="0"/>
                <a:cs typeface="Arial" panose="020B0604020202020204" pitchFamily="34" charset="0"/>
              </a:rPr>
              <a:t>t</a:t>
            </a:r>
            <a:r>
              <a:rPr lang="en-GB" dirty="0">
                <a:latin typeface="Calibri" panose="020F0502020204030204" pitchFamily="34" charset="0"/>
                <a:cs typeface="Arial" panose="020B0604020202020204" pitchFamily="34" charset="0"/>
              </a:rPr>
              <a:t>hey</a:t>
            </a:r>
            <a:r>
              <a:rPr lang="en-GB" spc="-5" dirty="0">
                <a:latin typeface="Calibri" panose="020F0502020204030204" pitchFamily="34" charset="0"/>
                <a:cs typeface="Arial" panose="020B0604020202020204" pitchFamily="34" charset="0"/>
              </a:rPr>
              <a:t> </a:t>
            </a:r>
            <a:r>
              <a:rPr lang="en-GB" dirty="0">
                <a:latin typeface="Calibri" panose="020F0502020204030204" pitchFamily="34" charset="0"/>
                <a:cs typeface="Arial" panose="020B0604020202020204" pitchFamily="34" charset="0"/>
              </a:rPr>
              <a:t>do </a:t>
            </a:r>
            <a:endParaRPr lang="en-GB" dirty="0" smtClean="0">
              <a:latin typeface="Calibri" panose="020F0502020204030204" pitchFamily="34" charset="0"/>
              <a:cs typeface="Arial" panose="020B0604020202020204" pitchFamily="34" charset="0"/>
            </a:endParaRPr>
          </a:p>
          <a:p>
            <a:pPr marL="469900" marR="309880" indent="-457200">
              <a:lnSpc>
                <a:spcPts val="1870"/>
              </a:lnSpc>
              <a:buFont typeface="Arial" panose="020B0604020202020204" pitchFamily="34" charset="0"/>
              <a:buChar char="•"/>
              <a:tabLst>
                <a:tab pos="267335" algn="l"/>
              </a:tabLst>
            </a:pPr>
            <a:r>
              <a:rPr lang="en-GB" dirty="0" smtClean="0">
                <a:latin typeface="Calibri" panose="020F0502020204030204" pitchFamily="34" charset="0"/>
                <a:cs typeface="Arial" panose="020B0604020202020204" pitchFamily="34" charset="0"/>
              </a:rPr>
              <a:t>why</a:t>
            </a:r>
            <a:r>
              <a:rPr lang="en-GB" spc="-5" dirty="0" smtClean="0">
                <a:latin typeface="Calibri" panose="020F0502020204030204" pitchFamily="34" charset="0"/>
                <a:cs typeface="Arial" panose="020B0604020202020204" pitchFamily="34" charset="0"/>
              </a:rPr>
              <a:t> </a:t>
            </a:r>
            <a:r>
              <a:rPr lang="en-GB" dirty="0">
                <a:latin typeface="Calibri" panose="020F0502020204030204" pitchFamily="34" charset="0"/>
                <a:cs typeface="Arial" panose="020B0604020202020204" pitchFamily="34" charset="0"/>
              </a:rPr>
              <a:t>you</a:t>
            </a:r>
            <a:r>
              <a:rPr lang="en-GB" spc="-5" dirty="0">
                <a:latin typeface="Calibri" panose="020F0502020204030204" pitchFamily="34" charset="0"/>
                <a:cs typeface="Arial" panose="020B0604020202020204" pitchFamily="34" charset="0"/>
              </a:rPr>
              <a:t> </a:t>
            </a:r>
            <a:r>
              <a:rPr lang="en-GB" dirty="0" smtClean="0">
                <a:latin typeface="Calibri" panose="020F0502020204030204" pitchFamily="34" charset="0"/>
                <a:cs typeface="Arial" panose="020B0604020202020204" pitchFamily="34" charset="0"/>
              </a:rPr>
              <a:t>have</a:t>
            </a:r>
            <a:r>
              <a:rPr lang="en-GB" spc="-5" dirty="0" smtClean="0">
                <a:latin typeface="Calibri" panose="020F0502020204030204" pitchFamily="34" charset="0"/>
                <a:cs typeface="Arial" panose="020B0604020202020204" pitchFamily="34" charset="0"/>
              </a:rPr>
              <a:t> </a:t>
            </a:r>
            <a:r>
              <a:rPr lang="en-GB" dirty="0">
                <a:latin typeface="Calibri" panose="020F0502020204030204" pitchFamily="34" charset="0"/>
                <a:cs typeface="Arial" panose="020B0604020202020204" pitchFamily="34" charset="0"/>
              </a:rPr>
              <a:t>chosen</a:t>
            </a:r>
            <a:r>
              <a:rPr lang="en-GB" spc="-5" dirty="0">
                <a:latin typeface="Calibri" panose="020F0502020204030204" pitchFamily="34" charset="0"/>
                <a:cs typeface="Arial" panose="020B0604020202020204" pitchFamily="34" charset="0"/>
              </a:rPr>
              <a:t> t</a:t>
            </a:r>
            <a:r>
              <a:rPr lang="en-GB" dirty="0">
                <a:latin typeface="Calibri" panose="020F0502020204030204" pitchFamily="34" charset="0"/>
                <a:cs typeface="Arial" panose="020B0604020202020204" pitchFamily="34" charset="0"/>
              </a:rPr>
              <a:t>he</a:t>
            </a:r>
            <a:r>
              <a:rPr lang="en-GB" spc="-10" dirty="0">
                <a:latin typeface="Calibri" panose="020F0502020204030204" pitchFamily="34" charset="0"/>
                <a:cs typeface="Arial" panose="020B0604020202020204" pitchFamily="34" charset="0"/>
              </a:rPr>
              <a:t>m.</a:t>
            </a:r>
            <a:endParaRPr lang="en-GB" dirty="0">
              <a:latin typeface="Calibri" panose="020F0502020204030204" pitchFamily="34" charset="0"/>
              <a:cs typeface="Arial" panose="020B0604020202020204" pitchFamily="34" charset="0"/>
            </a:endParaRPr>
          </a:p>
          <a:p>
            <a:pPr marL="0" indent="0">
              <a:buNone/>
            </a:pPr>
            <a:endParaRPr lang="en-GB" dirty="0"/>
          </a:p>
        </p:txBody>
      </p:sp>
      <p:sp>
        <p:nvSpPr>
          <p:cNvPr id="4" name="Title 3"/>
          <p:cNvSpPr>
            <a:spLocks noGrp="1"/>
          </p:cNvSpPr>
          <p:nvPr>
            <p:ph type="title"/>
          </p:nvPr>
        </p:nvSpPr>
        <p:spPr/>
        <p:txBody>
          <a:bodyPr>
            <a:normAutofit/>
          </a:bodyPr>
          <a:lstStyle/>
          <a:p>
            <a:r>
              <a:rPr lang="en-GB" sz="4000" b="1" kern="0" spc="-30" dirty="0">
                <a:solidFill>
                  <a:schemeClr val="accent1"/>
                </a:solidFill>
                <a:latin typeface="Calibri"/>
              </a:rPr>
              <a:t>A</a:t>
            </a:r>
            <a:r>
              <a:rPr lang="en-GB" sz="4000" b="1" kern="0" spc="-25" dirty="0">
                <a:solidFill>
                  <a:schemeClr val="accent1"/>
                </a:solidFill>
                <a:latin typeface="Calibri"/>
              </a:rPr>
              <a:t>ss</a:t>
            </a:r>
            <a:r>
              <a:rPr lang="en-GB" sz="4000" b="1" kern="0" dirty="0">
                <a:solidFill>
                  <a:schemeClr val="accent1"/>
                </a:solidFill>
                <a:latin typeface="Calibri"/>
              </a:rPr>
              <a:t>e</a:t>
            </a:r>
            <a:r>
              <a:rPr lang="en-GB" sz="4000" b="1" kern="0" spc="-25" dirty="0">
                <a:solidFill>
                  <a:schemeClr val="accent1"/>
                </a:solidFill>
                <a:latin typeface="Calibri"/>
              </a:rPr>
              <a:t>ss</a:t>
            </a:r>
            <a:r>
              <a:rPr lang="en-GB" sz="4000" b="1" kern="0" dirty="0">
                <a:solidFill>
                  <a:schemeClr val="accent1"/>
                </a:solidFill>
                <a:latin typeface="Calibri"/>
              </a:rPr>
              <a:t>me</a:t>
            </a:r>
            <a:r>
              <a:rPr lang="en-GB" sz="4000" b="1" kern="0" spc="-20" dirty="0">
                <a:solidFill>
                  <a:schemeClr val="accent1"/>
                </a:solidFill>
                <a:latin typeface="Calibri"/>
              </a:rPr>
              <a:t>nt</a:t>
            </a:r>
            <a:r>
              <a:rPr lang="en-GB" sz="4000" b="1" kern="0" dirty="0">
                <a:solidFill>
                  <a:schemeClr val="accent1"/>
                </a:solidFill>
                <a:latin typeface="Calibri"/>
              </a:rPr>
              <a:t> </a:t>
            </a:r>
            <a:r>
              <a:rPr lang="en-GB" sz="4000" b="1" kern="0" dirty="0" smtClean="0">
                <a:solidFill>
                  <a:schemeClr val="accent1"/>
                </a:solidFill>
                <a:latin typeface="Calibri"/>
              </a:rPr>
              <a:t>2 </a:t>
            </a:r>
            <a:r>
              <a:rPr lang="en-GB" sz="4000" b="1" kern="0" dirty="0">
                <a:solidFill>
                  <a:schemeClr val="accent1"/>
                </a:solidFill>
                <a:latin typeface="Calibri"/>
              </a:rPr>
              <a:t>– </a:t>
            </a:r>
            <a:r>
              <a:rPr lang="en-GB" sz="4000" b="1" kern="0" spc="-35" dirty="0" smtClean="0">
                <a:solidFill>
                  <a:schemeClr val="accent1"/>
                </a:solidFill>
                <a:latin typeface="Calibri"/>
              </a:rPr>
              <a:t>Q1 </a:t>
            </a:r>
            <a:r>
              <a:rPr lang="en-GB" sz="4000" b="1" kern="0" spc="-30" dirty="0" smtClean="0">
                <a:solidFill>
                  <a:schemeClr val="accent1"/>
                </a:solidFill>
                <a:latin typeface="Calibri"/>
              </a:rPr>
              <a:t>&amp; 2</a:t>
            </a:r>
            <a:endParaRPr lang="en-GB" sz="4000" dirty="0">
              <a:solidFill>
                <a:schemeClr val="accent1"/>
              </a:solidFill>
            </a:endParaRPr>
          </a:p>
        </p:txBody>
      </p:sp>
    </p:spTree>
    <p:extLst>
      <p:ext uri="{BB962C8B-B14F-4D97-AF65-F5344CB8AC3E}">
        <p14:creationId xmlns:p14="http://schemas.microsoft.com/office/powerpoint/2010/main" val="3787184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1"/>
          </p:nvPr>
        </p:nvSpPr>
        <p:spPr/>
        <p:txBody>
          <a:bodyPr>
            <a:normAutofit/>
          </a:bodyPr>
          <a:lstStyle/>
          <a:p>
            <a:pPr marL="0" marR="5080" indent="0" algn="ctr">
              <a:lnSpc>
                <a:spcPct val="90300"/>
              </a:lnSpc>
              <a:buNone/>
            </a:pPr>
            <a:r>
              <a:rPr lang="en-GB" sz="3200" i="1" spc="-30" dirty="0">
                <a:latin typeface="Calibri" panose="020F0502020204030204" pitchFamily="34" charset="0"/>
                <a:cs typeface="Arial"/>
              </a:rPr>
              <a:t>Q</a:t>
            </a:r>
            <a:r>
              <a:rPr lang="en-GB" sz="3200" i="1" dirty="0">
                <a:latin typeface="Calibri" panose="020F0502020204030204" pitchFamily="34" charset="0"/>
                <a:cs typeface="Arial"/>
              </a:rPr>
              <a:t>3</a:t>
            </a:r>
            <a:r>
              <a:rPr lang="en-GB" sz="3200" i="1" spc="-10" dirty="0">
                <a:latin typeface="Calibri" panose="020F0502020204030204" pitchFamily="34" charset="0"/>
                <a:cs typeface="Arial"/>
              </a:rPr>
              <a:t>:</a:t>
            </a:r>
            <a:r>
              <a:rPr lang="en-GB" sz="3200" i="1" spc="-5" dirty="0">
                <a:latin typeface="Calibri" panose="020F0502020204030204" pitchFamily="34" charset="0"/>
                <a:cs typeface="Arial"/>
              </a:rPr>
              <a:t> </a:t>
            </a:r>
            <a:r>
              <a:rPr lang="en-GB" sz="3200" i="1" dirty="0" smtClean="0">
                <a:latin typeface="Calibri" panose="020F0502020204030204" pitchFamily="34" charset="0"/>
                <a:cs typeface="Arial"/>
              </a:rPr>
              <a:t>Looking</a:t>
            </a:r>
            <a:r>
              <a:rPr lang="en-GB" sz="3200" i="1" spc="-5" dirty="0" smtClean="0">
                <a:latin typeface="Calibri" panose="020F0502020204030204" pitchFamily="34" charset="0"/>
                <a:cs typeface="Arial"/>
              </a:rPr>
              <a:t> </a:t>
            </a:r>
            <a:r>
              <a:rPr lang="en-GB" sz="3200" i="1" dirty="0">
                <a:latin typeface="Calibri" panose="020F0502020204030204" pitchFamily="34" charset="0"/>
                <a:cs typeface="Arial"/>
              </a:rPr>
              <a:t>a</a:t>
            </a:r>
            <a:r>
              <a:rPr lang="en-GB" sz="3200" i="1" spc="-10" dirty="0">
                <a:latin typeface="Calibri" panose="020F0502020204030204" pitchFamily="34" charset="0"/>
                <a:cs typeface="Arial"/>
              </a:rPr>
              <a:t>t</a:t>
            </a:r>
            <a:r>
              <a:rPr lang="en-GB" sz="3200" i="1" spc="-5" dirty="0">
                <a:latin typeface="Calibri" panose="020F0502020204030204" pitchFamily="34" charset="0"/>
                <a:cs typeface="Arial"/>
              </a:rPr>
              <a:t> </a:t>
            </a:r>
            <a:r>
              <a:rPr lang="en-GB" sz="3200" i="1" spc="-15" dirty="0">
                <a:latin typeface="Calibri" panose="020F0502020204030204" pitchFamily="34" charset="0"/>
                <a:cs typeface="Arial"/>
              </a:rPr>
              <a:t>t</a:t>
            </a:r>
            <a:r>
              <a:rPr lang="en-GB" sz="3200" i="1" dirty="0">
                <a:latin typeface="Calibri" panose="020F0502020204030204" pitchFamily="34" charset="0"/>
                <a:cs typeface="Arial"/>
              </a:rPr>
              <a:t>he</a:t>
            </a:r>
            <a:r>
              <a:rPr lang="en-GB" sz="3200" i="1" spc="-5" dirty="0">
                <a:latin typeface="Calibri" panose="020F0502020204030204" pitchFamily="34" charset="0"/>
                <a:cs typeface="Arial"/>
              </a:rPr>
              <a:t> </a:t>
            </a:r>
            <a:r>
              <a:rPr lang="en-GB" sz="3200" i="1" dirty="0">
                <a:latin typeface="Calibri" panose="020F0502020204030204" pitchFamily="34" charset="0"/>
                <a:cs typeface="Arial"/>
              </a:rPr>
              <a:t>examples</a:t>
            </a:r>
            <a:r>
              <a:rPr lang="en-GB" sz="3200" i="1" spc="-5" dirty="0">
                <a:latin typeface="Calibri" panose="020F0502020204030204" pitchFamily="34" charset="0"/>
                <a:cs typeface="Arial"/>
              </a:rPr>
              <a:t> </a:t>
            </a:r>
            <a:r>
              <a:rPr lang="en-GB" sz="3200" i="1" dirty="0">
                <a:latin typeface="Calibri" panose="020F0502020204030204" pitchFamily="34" charset="0"/>
                <a:cs typeface="Arial"/>
              </a:rPr>
              <a:t>and</a:t>
            </a:r>
            <a:r>
              <a:rPr lang="en-GB" sz="3200" i="1" spc="-5" dirty="0">
                <a:latin typeface="Calibri" panose="020F0502020204030204" pitchFamily="34" charset="0"/>
                <a:cs typeface="Arial"/>
              </a:rPr>
              <a:t> </a:t>
            </a:r>
            <a:r>
              <a:rPr lang="en-GB" sz="3200" i="1" dirty="0">
                <a:latin typeface="Calibri" panose="020F0502020204030204" pitchFamily="34" charset="0"/>
                <a:cs typeface="Arial"/>
              </a:rPr>
              <a:t>guidance submi</a:t>
            </a:r>
            <a:r>
              <a:rPr lang="en-GB" sz="3200" i="1" spc="-10" dirty="0">
                <a:latin typeface="Calibri" panose="020F0502020204030204" pitchFamily="34" charset="0"/>
                <a:cs typeface="Arial"/>
              </a:rPr>
              <a:t>t</a:t>
            </a:r>
            <a:r>
              <a:rPr lang="en-GB" sz="3200" i="1" spc="-5" dirty="0">
                <a:latin typeface="Calibri" panose="020F0502020204030204" pitchFamily="34" charset="0"/>
                <a:cs typeface="Arial"/>
              </a:rPr>
              <a:t> </a:t>
            </a:r>
            <a:r>
              <a:rPr lang="en-GB" sz="3200" i="1" dirty="0">
                <a:latin typeface="Calibri" panose="020F0502020204030204" pitchFamily="34" charset="0"/>
                <a:cs typeface="Arial"/>
              </a:rPr>
              <a:t>a</a:t>
            </a:r>
            <a:r>
              <a:rPr lang="en-GB" sz="3200" i="1" spc="-5" dirty="0">
                <a:latin typeface="Calibri" panose="020F0502020204030204" pitchFamily="34" charset="0"/>
                <a:cs typeface="Arial"/>
              </a:rPr>
              <a:t> </a:t>
            </a:r>
            <a:r>
              <a:rPr lang="en-GB" sz="3200" i="1" dirty="0">
                <a:latin typeface="Calibri" panose="020F0502020204030204" pitchFamily="34" charset="0"/>
                <a:cs typeface="Arial"/>
              </a:rPr>
              <a:t>C</a:t>
            </a:r>
            <a:r>
              <a:rPr lang="en-GB" sz="3200" i="1" spc="-25" dirty="0">
                <a:latin typeface="Calibri" panose="020F0502020204030204" pitchFamily="34" charset="0"/>
                <a:cs typeface="Arial"/>
              </a:rPr>
              <a:t>V</a:t>
            </a:r>
            <a:r>
              <a:rPr lang="en-GB" sz="3200" i="1" spc="-5" dirty="0">
                <a:latin typeface="Calibri" panose="020F0502020204030204" pitchFamily="34" charset="0"/>
                <a:cs typeface="Arial"/>
              </a:rPr>
              <a:t> (</a:t>
            </a:r>
            <a:r>
              <a:rPr lang="en-GB" sz="3200" b="1" i="1" spc="-25" dirty="0">
                <a:latin typeface="Calibri" panose="020F0502020204030204" pitchFamily="34" charset="0"/>
                <a:cs typeface="Arial"/>
              </a:rPr>
              <a:t>n</a:t>
            </a:r>
            <a:r>
              <a:rPr lang="en-GB" sz="3200" b="1" i="1" spc="-20" dirty="0">
                <a:latin typeface="Calibri" panose="020F0502020204030204" pitchFamily="34" charset="0"/>
                <a:cs typeface="Arial"/>
              </a:rPr>
              <a:t>o</a:t>
            </a:r>
            <a:r>
              <a:rPr lang="en-GB" sz="3200" b="1" i="1" spc="-5" dirty="0">
                <a:latin typeface="Calibri" panose="020F0502020204030204" pitchFamily="34" charset="0"/>
                <a:cs typeface="Arial"/>
              </a:rPr>
              <a:t> </a:t>
            </a:r>
            <a:r>
              <a:rPr lang="en-GB" sz="3200" b="1" i="1" spc="-25" dirty="0">
                <a:latin typeface="Calibri" panose="020F0502020204030204" pitchFamily="34" charset="0"/>
                <a:cs typeface="Arial"/>
              </a:rPr>
              <a:t>long</a:t>
            </a:r>
            <a:r>
              <a:rPr lang="en-GB" sz="3200" b="1" i="1" dirty="0">
                <a:latin typeface="Calibri" panose="020F0502020204030204" pitchFamily="34" charset="0"/>
                <a:cs typeface="Arial"/>
              </a:rPr>
              <a:t>er</a:t>
            </a:r>
            <a:r>
              <a:rPr lang="en-GB" sz="3200" b="1" i="1" spc="-5" dirty="0">
                <a:latin typeface="Calibri" panose="020F0502020204030204" pitchFamily="34" charset="0"/>
                <a:cs typeface="Arial"/>
              </a:rPr>
              <a:t> </a:t>
            </a:r>
            <a:r>
              <a:rPr lang="en-GB" sz="3200" b="1" i="1" spc="-15" dirty="0">
                <a:latin typeface="Calibri" panose="020F0502020204030204" pitchFamily="34" charset="0"/>
                <a:cs typeface="Arial"/>
              </a:rPr>
              <a:t>t</a:t>
            </a:r>
            <a:r>
              <a:rPr lang="en-GB" sz="3200" b="1" i="1" spc="-25" dirty="0">
                <a:latin typeface="Calibri" panose="020F0502020204030204" pitchFamily="34" charset="0"/>
                <a:cs typeface="Arial"/>
              </a:rPr>
              <a:t>h</a:t>
            </a:r>
            <a:r>
              <a:rPr lang="en-GB" sz="3200" b="1" i="1" dirty="0">
                <a:latin typeface="Calibri" panose="020F0502020204030204" pitchFamily="34" charset="0"/>
                <a:cs typeface="Arial"/>
              </a:rPr>
              <a:t>a</a:t>
            </a:r>
            <a:r>
              <a:rPr lang="en-GB" sz="3200" b="1" i="1" spc="-20" dirty="0">
                <a:latin typeface="Calibri" panose="020F0502020204030204" pitchFamily="34" charset="0"/>
                <a:cs typeface="Arial"/>
              </a:rPr>
              <a:t>n</a:t>
            </a:r>
            <a:r>
              <a:rPr lang="en-GB" sz="3200" b="1" i="1" spc="-5" dirty="0">
                <a:latin typeface="Calibri" panose="020F0502020204030204" pitchFamily="34" charset="0"/>
                <a:cs typeface="Arial"/>
              </a:rPr>
              <a:t> </a:t>
            </a:r>
            <a:r>
              <a:rPr lang="en-GB" sz="3200" b="1" i="1" dirty="0">
                <a:latin typeface="Calibri" panose="020F0502020204030204" pitchFamily="34" charset="0"/>
                <a:cs typeface="Arial"/>
              </a:rPr>
              <a:t>2</a:t>
            </a:r>
            <a:r>
              <a:rPr lang="en-GB" sz="3200" b="1" i="1" spc="-5" dirty="0">
                <a:latin typeface="Calibri" panose="020F0502020204030204" pitchFamily="34" charset="0"/>
                <a:cs typeface="Arial"/>
              </a:rPr>
              <a:t> </a:t>
            </a:r>
            <a:r>
              <a:rPr lang="en-GB" sz="3200" b="1" i="1" spc="-25" dirty="0">
                <a:latin typeface="Calibri" panose="020F0502020204030204" pitchFamily="34" charset="0"/>
                <a:cs typeface="Arial"/>
              </a:rPr>
              <a:t>p</a:t>
            </a:r>
            <a:r>
              <a:rPr lang="en-GB" sz="3200" b="1" i="1" dirty="0">
                <a:latin typeface="Calibri" panose="020F0502020204030204" pitchFamily="34" charset="0"/>
                <a:cs typeface="Arial"/>
              </a:rPr>
              <a:t>a</a:t>
            </a:r>
            <a:r>
              <a:rPr lang="en-GB" sz="3200" b="1" i="1" spc="-25" dirty="0">
                <a:latin typeface="Calibri" panose="020F0502020204030204" pitchFamily="34" charset="0"/>
                <a:cs typeface="Arial"/>
              </a:rPr>
              <a:t>g</a:t>
            </a:r>
            <a:r>
              <a:rPr lang="en-GB" sz="3200" b="1" i="1" dirty="0">
                <a:latin typeface="Calibri" panose="020F0502020204030204" pitchFamily="34" charset="0"/>
                <a:cs typeface="Arial"/>
              </a:rPr>
              <a:t>es</a:t>
            </a:r>
            <a:r>
              <a:rPr lang="en-GB" sz="3200" i="1" dirty="0">
                <a:latin typeface="Calibri" panose="020F0502020204030204" pitchFamily="34" charset="0"/>
                <a:cs typeface="Arial"/>
              </a:rPr>
              <a:t>)</a:t>
            </a:r>
            <a:r>
              <a:rPr lang="en-GB" sz="3200" i="1" spc="-5" dirty="0">
                <a:latin typeface="Calibri" panose="020F0502020204030204" pitchFamily="34" charset="0"/>
                <a:cs typeface="Arial"/>
              </a:rPr>
              <a:t> </a:t>
            </a:r>
            <a:r>
              <a:rPr lang="en-GB" sz="3200" i="1" spc="-15" dirty="0">
                <a:latin typeface="Calibri" panose="020F0502020204030204" pitchFamily="34" charset="0"/>
                <a:cs typeface="Arial"/>
              </a:rPr>
              <a:t>f</a:t>
            </a:r>
            <a:r>
              <a:rPr lang="en-GB" sz="3200" i="1" dirty="0">
                <a:latin typeface="Calibri" panose="020F0502020204030204" pitchFamily="34" charset="0"/>
                <a:cs typeface="Arial"/>
              </a:rPr>
              <a:t>or </a:t>
            </a:r>
            <a:r>
              <a:rPr lang="en-GB" sz="3200" i="1" spc="-15" dirty="0">
                <a:latin typeface="Calibri" panose="020F0502020204030204" pitchFamily="34" charset="0"/>
                <a:cs typeface="Arial"/>
              </a:rPr>
              <a:t>t</a:t>
            </a:r>
            <a:r>
              <a:rPr lang="en-GB" sz="3200" i="1" dirty="0">
                <a:latin typeface="Calibri" panose="020F0502020204030204" pitchFamily="34" charset="0"/>
                <a:cs typeface="Arial"/>
              </a:rPr>
              <a:t>he</a:t>
            </a:r>
            <a:r>
              <a:rPr lang="en-GB" sz="3200" i="1" spc="-5" dirty="0">
                <a:latin typeface="Calibri" panose="020F0502020204030204" pitchFamily="34" charset="0"/>
                <a:cs typeface="Arial"/>
              </a:rPr>
              <a:t> </a:t>
            </a:r>
            <a:r>
              <a:rPr lang="en-GB" sz="3200" i="1" dirty="0">
                <a:latin typeface="Calibri" panose="020F0502020204030204" pitchFamily="34" charset="0"/>
                <a:cs typeface="Arial"/>
              </a:rPr>
              <a:t>role</a:t>
            </a:r>
            <a:r>
              <a:rPr lang="en-GB" sz="3200" i="1" spc="-5" dirty="0">
                <a:latin typeface="Calibri" panose="020F0502020204030204" pitchFamily="34" charset="0"/>
                <a:cs typeface="Arial"/>
              </a:rPr>
              <a:t> </a:t>
            </a:r>
            <a:r>
              <a:rPr lang="en-GB" sz="3200" i="1" dirty="0" smtClean="0">
                <a:latin typeface="Calibri" panose="020F0502020204030204" pitchFamily="34" charset="0"/>
                <a:cs typeface="Arial"/>
              </a:rPr>
              <a:t>sele</a:t>
            </a:r>
            <a:r>
              <a:rPr lang="en-GB" sz="3200" i="1" spc="-20" dirty="0" smtClean="0">
                <a:latin typeface="Calibri" panose="020F0502020204030204" pitchFamily="34" charset="0"/>
                <a:cs typeface="Arial"/>
              </a:rPr>
              <a:t>c</a:t>
            </a:r>
            <a:r>
              <a:rPr lang="en-GB" sz="3200" i="1" spc="-15" dirty="0" smtClean="0">
                <a:latin typeface="Calibri" panose="020F0502020204030204" pitchFamily="34" charset="0"/>
                <a:cs typeface="Arial"/>
              </a:rPr>
              <a:t>t</a:t>
            </a:r>
            <a:r>
              <a:rPr lang="en-GB" sz="3200" i="1" dirty="0" smtClean="0">
                <a:latin typeface="Calibri" panose="020F0502020204030204" pitchFamily="34" charset="0"/>
                <a:cs typeface="Arial"/>
              </a:rPr>
              <a:t>ed</a:t>
            </a:r>
          </a:p>
          <a:p>
            <a:pPr marL="0" marR="5080" indent="0" algn="ctr">
              <a:lnSpc>
                <a:spcPct val="90300"/>
              </a:lnSpc>
              <a:buNone/>
            </a:pPr>
            <a:endParaRPr lang="en-GB" sz="3200" i="1" dirty="0">
              <a:latin typeface="Calibri" panose="020F0502020204030204" pitchFamily="34" charset="0"/>
              <a:cs typeface="Arial"/>
            </a:endParaRPr>
          </a:p>
          <a:p>
            <a:pPr marL="0" marR="5080" indent="0" algn="ctr">
              <a:lnSpc>
                <a:spcPct val="90300"/>
              </a:lnSpc>
              <a:buNone/>
            </a:pPr>
            <a:r>
              <a:rPr lang="en-GB" sz="3200" i="1" dirty="0">
                <a:latin typeface="Calibri" panose="020F0502020204030204" pitchFamily="34" charset="0"/>
                <a:cs typeface="Arial"/>
              </a:rPr>
              <a:t>Q4:Looking</a:t>
            </a:r>
            <a:r>
              <a:rPr lang="en-GB" sz="3200" i="1" spc="-5" dirty="0">
                <a:latin typeface="Calibri" panose="020F0502020204030204" pitchFamily="34" charset="0"/>
                <a:cs typeface="Arial"/>
              </a:rPr>
              <a:t> </a:t>
            </a:r>
            <a:r>
              <a:rPr lang="en-GB" sz="3200" i="1" dirty="0">
                <a:latin typeface="Calibri" panose="020F0502020204030204" pitchFamily="34" charset="0"/>
                <a:cs typeface="Arial"/>
              </a:rPr>
              <a:t>a</a:t>
            </a:r>
            <a:r>
              <a:rPr lang="en-GB" sz="3200" i="1" spc="-10" dirty="0">
                <a:latin typeface="Calibri" panose="020F0502020204030204" pitchFamily="34" charset="0"/>
                <a:cs typeface="Arial"/>
              </a:rPr>
              <a:t>t</a:t>
            </a:r>
            <a:r>
              <a:rPr lang="en-GB" sz="3200" i="1" spc="-5" dirty="0">
                <a:latin typeface="Calibri" panose="020F0502020204030204" pitchFamily="34" charset="0"/>
                <a:cs typeface="Arial"/>
              </a:rPr>
              <a:t> </a:t>
            </a:r>
            <a:r>
              <a:rPr lang="en-GB" sz="3200" i="1" spc="-15" dirty="0">
                <a:latin typeface="Calibri" panose="020F0502020204030204" pitchFamily="34" charset="0"/>
                <a:cs typeface="Arial"/>
              </a:rPr>
              <a:t>t</a:t>
            </a:r>
            <a:r>
              <a:rPr lang="en-GB" sz="3200" i="1" dirty="0">
                <a:latin typeface="Calibri" panose="020F0502020204030204" pitchFamily="34" charset="0"/>
                <a:cs typeface="Arial"/>
              </a:rPr>
              <a:t>he</a:t>
            </a:r>
            <a:r>
              <a:rPr lang="en-GB" sz="3200" i="1" spc="-5" dirty="0">
                <a:latin typeface="Calibri" panose="020F0502020204030204" pitchFamily="34" charset="0"/>
                <a:cs typeface="Arial"/>
              </a:rPr>
              <a:t> </a:t>
            </a:r>
            <a:r>
              <a:rPr lang="en-GB" sz="3200" i="1" dirty="0">
                <a:latin typeface="Calibri" panose="020F0502020204030204" pitchFamily="34" charset="0"/>
                <a:cs typeface="Arial"/>
              </a:rPr>
              <a:t>examples</a:t>
            </a:r>
            <a:r>
              <a:rPr lang="en-GB" sz="3200" i="1" spc="-5" dirty="0">
                <a:latin typeface="Calibri" panose="020F0502020204030204" pitchFamily="34" charset="0"/>
                <a:cs typeface="Arial"/>
              </a:rPr>
              <a:t> </a:t>
            </a:r>
            <a:r>
              <a:rPr lang="en-GB" sz="3200" i="1" dirty="0">
                <a:latin typeface="Calibri" panose="020F0502020204030204" pitchFamily="34" charset="0"/>
                <a:cs typeface="Arial"/>
              </a:rPr>
              <a:t>and</a:t>
            </a:r>
            <a:r>
              <a:rPr lang="en-GB" sz="3200" i="1" spc="-5" dirty="0">
                <a:latin typeface="Calibri" panose="020F0502020204030204" pitchFamily="34" charset="0"/>
                <a:cs typeface="Arial"/>
              </a:rPr>
              <a:t> </a:t>
            </a:r>
            <a:r>
              <a:rPr lang="en-GB" sz="3200" i="1" dirty="0">
                <a:latin typeface="Calibri" panose="020F0502020204030204" pitchFamily="34" charset="0"/>
                <a:cs typeface="Arial"/>
              </a:rPr>
              <a:t>guidance submi</a:t>
            </a:r>
            <a:r>
              <a:rPr lang="en-GB" sz="3200" i="1" spc="-10" dirty="0">
                <a:latin typeface="Calibri" panose="020F0502020204030204" pitchFamily="34" charset="0"/>
                <a:cs typeface="Arial"/>
              </a:rPr>
              <a:t>t</a:t>
            </a:r>
            <a:r>
              <a:rPr lang="en-GB" sz="3200" i="1" spc="-5" dirty="0">
                <a:latin typeface="Calibri" panose="020F0502020204030204" pitchFamily="34" charset="0"/>
                <a:cs typeface="Arial"/>
              </a:rPr>
              <a:t> </a:t>
            </a:r>
            <a:r>
              <a:rPr lang="en-GB" sz="3200" i="1" dirty="0">
                <a:latin typeface="Calibri" panose="020F0502020204030204" pitchFamily="34" charset="0"/>
                <a:cs typeface="Arial"/>
              </a:rPr>
              <a:t>a</a:t>
            </a:r>
            <a:r>
              <a:rPr lang="en-GB" sz="3200" i="1" spc="-5" dirty="0">
                <a:latin typeface="Calibri" panose="020F0502020204030204" pitchFamily="34" charset="0"/>
                <a:cs typeface="Arial"/>
              </a:rPr>
              <a:t> </a:t>
            </a:r>
            <a:r>
              <a:rPr lang="en-GB" sz="3200" b="1" dirty="0">
                <a:latin typeface="Calibri" panose="020F0502020204030204" pitchFamily="34" charset="0"/>
                <a:cs typeface="Arial"/>
              </a:rPr>
              <a:t>1 </a:t>
            </a:r>
            <a:r>
              <a:rPr lang="en-GB" sz="3200" b="1" spc="-20" dirty="0">
                <a:latin typeface="Calibri" panose="020F0502020204030204" pitchFamily="34" charset="0"/>
                <a:cs typeface="Arial"/>
              </a:rPr>
              <a:t>page</a:t>
            </a:r>
            <a:r>
              <a:rPr lang="en-GB" sz="3200" b="1" spc="-10" dirty="0">
                <a:latin typeface="Calibri" panose="020F0502020204030204" pitchFamily="34" charset="0"/>
                <a:cs typeface="Arial"/>
              </a:rPr>
              <a:t> </a:t>
            </a:r>
            <a:r>
              <a:rPr lang="en-GB" sz="3200" i="1" dirty="0">
                <a:latin typeface="Calibri" panose="020F0502020204030204" pitchFamily="34" charset="0"/>
                <a:cs typeface="Arial"/>
              </a:rPr>
              <a:t>covering</a:t>
            </a:r>
            <a:r>
              <a:rPr lang="en-GB" sz="3200" i="1" spc="-5" dirty="0">
                <a:latin typeface="Calibri" panose="020F0502020204030204" pitchFamily="34" charset="0"/>
                <a:cs typeface="Arial"/>
              </a:rPr>
              <a:t> </a:t>
            </a:r>
            <a:r>
              <a:rPr lang="en-GB" sz="3200" i="1" dirty="0">
                <a:latin typeface="Calibri" panose="020F0502020204030204" pitchFamily="34" charset="0"/>
                <a:cs typeface="Arial"/>
              </a:rPr>
              <a:t>le</a:t>
            </a:r>
            <a:r>
              <a:rPr lang="en-GB" sz="3200" i="1" spc="-15" dirty="0">
                <a:latin typeface="Calibri" panose="020F0502020204030204" pitchFamily="34" charset="0"/>
                <a:cs typeface="Arial"/>
              </a:rPr>
              <a:t>tt</a:t>
            </a:r>
            <a:r>
              <a:rPr lang="en-GB" sz="3200" i="1" dirty="0">
                <a:latin typeface="Calibri" panose="020F0502020204030204" pitchFamily="34" charset="0"/>
                <a:cs typeface="Arial"/>
              </a:rPr>
              <a:t>er</a:t>
            </a:r>
            <a:r>
              <a:rPr lang="en-GB" sz="3200" i="1" spc="-5" dirty="0">
                <a:latin typeface="Calibri" panose="020F0502020204030204" pitchFamily="34" charset="0"/>
                <a:cs typeface="Arial"/>
              </a:rPr>
              <a:t> </a:t>
            </a:r>
            <a:r>
              <a:rPr lang="en-GB" sz="3200" i="1" spc="-15" dirty="0">
                <a:latin typeface="Calibri" panose="020F0502020204030204" pitchFamily="34" charset="0"/>
                <a:cs typeface="Arial"/>
              </a:rPr>
              <a:t>f</a:t>
            </a:r>
            <a:r>
              <a:rPr lang="en-GB" sz="3200" i="1" dirty="0">
                <a:latin typeface="Calibri" panose="020F0502020204030204" pitchFamily="34" charset="0"/>
                <a:cs typeface="Arial"/>
              </a:rPr>
              <a:t>or</a:t>
            </a:r>
            <a:r>
              <a:rPr lang="en-GB" sz="3200" i="1" spc="-5" dirty="0">
                <a:latin typeface="Calibri" panose="020F0502020204030204" pitchFamily="34" charset="0"/>
                <a:cs typeface="Arial"/>
              </a:rPr>
              <a:t> </a:t>
            </a:r>
            <a:r>
              <a:rPr lang="en-GB" sz="3200" i="1" spc="-15" dirty="0">
                <a:latin typeface="Calibri" panose="020F0502020204030204" pitchFamily="34" charset="0"/>
                <a:cs typeface="Arial"/>
              </a:rPr>
              <a:t>t</a:t>
            </a:r>
            <a:r>
              <a:rPr lang="en-GB" sz="3200" i="1" dirty="0">
                <a:latin typeface="Calibri" panose="020F0502020204030204" pitchFamily="34" charset="0"/>
                <a:cs typeface="Arial"/>
              </a:rPr>
              <a:t>he</a:t>
            </a:r>
            <a:r>
              <a:rPr lang="en-GB" sz="3200" i="1" spc="-5" dirty="0">
                <a:latin typeface="Calibri" panose="020F0502020204030204" pitchFamily="34" charset="0"/>
                <a:cs typeface="Arial"/>
              </a:rPr>
              <a:t> </a:t>
            </a:r>
            <a:r>
              <a:rPr lang="en-GB" sz="3200" i="1" dirty="0">
                <a:latin typeface="Calibri" panose="020F0502020204030204" pitchFamily="34" charset="0"/>
                <a:cs typeface="Arial"/>
              </a:rPr>
              <a:t>role sele</a:t>
            </a:r>
            <a:r>
              <a:rPr lang="en-GB" sz="3200" i="1" spc="-20" dirty="0">
                <a:latin typeface="Calibri" panose="020F0502020204030204" pitchFamily="34" charset="0"/>
                <a:cs typeface="Arial"/>
              </a:rPr>
              <a:t>c</a:t>
            </a:r>
            <a:r>
              <a:rPr lang="en-GB" sz="3200" i="1" spc="-15" dirty="0">
                <a:latin typeface="Calibri" panose="020F0502020204030204" pitchFamily="34" charset="0"/>
                <a:cs typeface="Arial"/>
              </a:rPr>
              <a:t>t</a:t>
            </a:r>
            <a:r>
              <a:rPr lang="en-GB" sz="3200" i="1" dirty="0">
                <a:latin typeface="Calibri" panose="020F0502020204030204" pitchFamily="34" charset="0"/>
                <a:cs typeface="Arial"/>
              </a:rPr>
              <a:t>ed</a:t>
            </a:r>
            <a:r>
              <a:rPr lang="en-GB" sz="3200" i="1" spc="-10" dirty="0">
                <a:latin typeface="Calibri" panose="020F0502020204030204" pitchFamily="34" charset="0"/>
                <a:cs typeface="Arial"/>
              </a:rPr>
              <a:t>.</a:t>
            </a:r>
            <a:endParaRPr lang="en-GB" sz="3200" dirty="0">
              <a:latin typeface="Calibri" panose="020F0502020204030204" pitchFamily="34" charset="0"/>
              <a:cs typeface="Arial"/>
            </a:endParaRPr>
          </a:p>
          <a:p>
            <a:pPr marL="0" indent="0">
              <a:spcBef>
                <a:spcPts val="48"/>
              </a:spcBef>
              <a:buNone/>
            </a:pPr>
            <a:endParaRPr lang="en-GB" sz="3200" dirty="0">
              <a:solidFill>
                <a:schemeClr val="tx1">
                  <a:lumMod val="50000"/>
                  <a:lumOff val="50000"/>
                </a:schemeClr>
              </a:solidFill>
              <a:latin typeface="Calibri" panose="020F0502020204030204" pitchFamily="34" charset="0"/>
              <a:cs typeface="Times New Roman"/>
            </a:endParaRPr>
          </a:p>
          <a:p>
            <a:pPr marL="0" marR="5080" indent="0" algn="ctr">
              <a:lnSpc>
                <a:spcPct val="90300"/>
              </a:lnSpc>
              <a:buNone/>
            </a:pPr>
            <a:r>
              <a:rPr lang="en-GB" sz="3200" dirty="0" smtClean="0">
                <a:latin typeface="Calibri" panose="020F0502020204030204" pitchFamily="34" charset="0"/>
                <a:cs typeface="Arial"/>
              </a:rPr>
              <a:t>Today we are going to be looking at how to write an effective </a:t>
            </a:r>
            <a:r>
              <a:rPr lang="en-GB" sz="3200" dirty="0">
                <a:latin typeface="Calibri" panose="020F0502020204030204" pitchFamily="34" charset="0"/>
                <a:cs typeface="Arial"/>
              </a:rPr>
              <a:t>c</a:t>
            </a:r>
            <a:r>
              <a:rPr lang="en-GB" sz="3200" dirty="0" smtClean="0">
                <a:latin typeface="Calibri" panose="020F0502020204030204" pitchFamily="34" charset="0"/>
                <a:cs typeface="Arial"/>
              </a:rPr>
              <a:t>over letter</a:t>
            </a:r>
            <a:endParaRPr lang="en-GB" sz="3200" dirty="0">
              <a:latin typeface="Calibri" panose="020F0502020204030204" pitchFamily="34" charset="0"/>
              <a:cs typeface="Arial"/>
            </a:endParaRPr>
          </a:p>
          <a:p>
            <a:endParaRPr lang="en-GB" sz="3200" dirty="0"/>
          </a:p>
        </p:txBody>
      </p:sp>
      <p:sp>
        <p:nvSpPr>
          <p:cNvPr id="4" name="Title 3"/>
          <p:cNvSpPr>
            <a:spLocks noGrp="1"/>
          </p:cNvSpPr>
          <p:nvPr>
            <p:ph type="title"/>
          </p:nvPr>
        </p:nvSpPr>
        <p:spPr/>
        <p:txBody>
          <a:bodyPr>
            <a:normAutofit/>
          </a:bodyPr>
          <a:lstStyle/>
          <a:p>
            <a:r>
              <a:rPr lang="en-GB" sz="4000" b="1" kern="0" spc="-30" dirty="0">
                <a:solidFill>
                  <a:schemeClr val="accent1"/>
                </a:solidFill>
                <a:latin typeface="Calibri"/>
              </a:rPr>
              <a:t>A</a:t>
            </a:r>
            <a:r>
              <a:rPr lang="en-GB" sz="4000" b="1" kern="0" spc="-25" dirty="0">
                <a:solidFill>
                  <a:schemeClr val="accent1"/>
                </a:solidFill>
                <a:latin typeface="Calibri"/>
              </a:rPr>
              <a:t>ss</a:t>
            </a:r>
            <a:r>
              <a:rPr lang="en-GB" sz="4000" b="1" kern="0" dirty="0">
                <a:solidFill>
                  <a:schemeClr val="accent1"/>
                </a:solidFill>
                <a:latin typeface="Calibri"/>
              </a:rPr>
              <a:t>e</a:t>
            </a:r>
            <a:r>
              <a:rPr lang="en-GB" sz="4000" b="1" kern="0" spc="-25" dirty="0">
                <a:solidFill>
                  <a:schemeClr val="accent1"/>
                </a:solidFill>
                <a:latin typeface="Calibri"/>
              </a:rPr>
              <a:t>ss</a:t>
            </a:r>
            <a:r>
              <a:rPr lang="en-GB" sz="4000" b="1" kern="0" dirty="0">
                <a:solidFill>
                  <a:schemeClr val="accent1"/>
                </a:solidFill>
                <a:latin typeface="Calibri"/>
              </a:rPr>
              <a:t>me</a:t>
            </a:r>
            <a:r>
              <a:rPr lang="en-GB" sz="4000" b="1" kern="0" spc="-20" dirty="0">
                <a:solidFill>
                  <a:schemeClr val="accent1"/>
                </a:solidFill>
                <a:latin typeface="Calibri"/>
              </a:rPr>
              <a:t>nt</a:t>
            </a:r>
            <a:r>
              <a:rPr lang="en-GB" sz="4000" b="1" kern="0" dirty="0">
                <a:solidFill>
                  <a:schemeClr val="accent1"/>
                </a:solidFill>
                <a:latin typeface="Calibri"/>
              </a:rPr>
              <a:t> </a:t>
            </a:r>
            <a:r>
              <a:rPr lang="en-GB" sz="4000" b="1" kern="0" dirty="0" smtClean="0">
                <a:solidFill>
                  <a:schemeClr val="accent1"/>
                </a:solidFill>
                <a:latin typeface="Calibri"/>
              </a:rPr>
              <a:t>2 </a:t>
            </a:r>
            <a:r>
              <a:rPr lang="en-GB" sz="4000" b="1" kern="0" spc="-15" dirty="0" smtClean="0">
                <a:solidFill>
                  <a:schemeClr val="accent1"/>
                </a:solidFill>
                <a:latin typeface="Calibri"/>
              </a:rPr>
              <a:t>:</a:t>
            </a:r>
            <a:r>
              <a:rPr lang="en-GB" sz="4000" b="1" kern="0" dirty="0" smtClean="0">
                <a:solidFill>
                  <a:schemeClr val="accent1"/>
                </a:solidFill>
                <a:latin typeface="Calibri"/>
              </a:rPr>
              <a:t> </a:t>
            </a:r>
            <a:r>
              <a:rPr lang="en-GB" sz="4000" b="1" kern="0" spc="-40" dirty="0">
                <a:solidFill>
                  <a:schemeClr val="accent1"/>
                </a:solidFill>
                <a:latin typeface="Calibri"/>
              </a:rPr>
              <a:t>Q</a:t>
            </a:r>
            <a:r>
              <a:rPr lang="en-GB" sz="4000" b="1" kern="0" spc="-25" dirty="0">
                <a:solidFill>
                  <a:schemeClr val="accent1"/>
                </a:solidFill>
                <a:latin typeface="Calibri"/>
              </a:rPr>
              <a:t>3</a:t>
            </a:r>
            <a:r>
              <a:rPr lang="en-GB" sz="4000" b="1" kern="0" dirty="0">
                <a:solidFill>
                  <a:schemeClr val="accent1"/>
                </a:solidFill>
                <a:latin typeface="Calibri"/>
              </a:rPr>
              <a:t> </a:t>
            </a:r>
            <a:r>
              <a:rPr lang="en-GB" sz="4000" b="1" kern="0" spc="-35" dirty="0">
                <a:solidFill>
                  <a:schemeClr val="accent1"/>
                </a:solidFill>
                <a:latin typeface="Calibri"/>
              </a:rPr>
              <a:t>&amp;</a:t>
            </a:r>
            <a:r>
              <a:rPr lang="en-GB" sz="4000" b="1" kern="0" dirty="0">
                <a:solidFill>
                  <a:schemeClr val="accent1"/>
                </a:solidFill>
                <a:latin typeface="Calibri"/>
              </a:rPr>
              <a:t> </a:t>
            </a:r>
            <a:r>
              <a:rPr lang="en-GB" sz="4000" b="1" kern="0" spc="-35" dirty="0">
                <a:solidFill>
                  <a:schemeClr val="accent1"/>
                </a:solidFill>
                <a:latin typeface="Calibri"/>
              </a:rPr>
              <a:t>Q4</a:t>
            </a:r>
            <a:endParaRPr lang="en-GB" sz="4000" dirty="0">
              <a:solidFill>
                <a:schemeClr val="accent1"/>
              </a:solidFill>
            </a:endParaRPr>
          </a:p>
        </p:txBody>
      </p:sp>
    </p:spTree>
    <p:extLst>
      <p:ext uri="{BB962C8B-B14F-4D97-AF65-F5344CB8AC3E}">
        <p14:creationId xmlns:p14="http://schemas.microsoft.com/office/powerpoint/2010/main" val="29852818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593467"/>
            <a:ext cx="5203529" cy="615553"/>
          </a:xfrm>
          <a:prstGeom prst="rect">
            <a:avLst/>
          </a:prstGeom>
        </p:spPr>
        <p:txBody>
          <a:bodyPr vert="horz" wrap="square" lIns="0" tIns="0" rIns="0" bIns="0" rtlCol="0" anchor="ctr">
            <a:spAutoFit/>
          </a:bodyPr>
          <a:lstStyle/>
          <a:p>
            <a:pPr marL="9525"/>
            <a:r>
              <a:rPr sz="4000" dirty="0">
                <a:solidFill>
                  <a:schemeClr val="accent1"/>
                </a:solidFill>
                <a:latin typeface="Calibri" panose="020F0502020204030204" pitchFamily="34" charset="0"/>
                <a:cs typeface="Calibri" panose="020F0502020204030204" pitchFamily="34" charset="0"/>
              </a:rPr>
              <a:t>Assessments</a:t>
            </a:r>
          </a:p>
        </p:txBody>
      </p:sp>
      <p:sp>
        <p:nvSpPr>
          <p:cNvPr id="4" name="object 4"/>
          <p:cNvSpPr txBox="1"/>
          <p:nvPr/>
        </p:nvSpPr>
        <p:spPr>
          <a:xfrm>
            <a:off x="1606867" y="3594634"/>
            <a:ext cx="5756434" cy="2041008"/>
          </a:xfrm>
          <a:prstGeom prst="rect">
            <a:avLst/>
          </a:prstGeom>
        </p:spPr>
        <p:txBody>
          <a:bodyPr vert="horz" wrap="square" lIns="0" tIns="0" rIns="0" bIns="0" rtlCol="0">
            <a:spAutoFit/>
          </a:bodyPr>
          <a:lstStyle/>
          <a:p>
            <a:pPr marL="266700" marR="613886" indent="-257175">
              <a:lnSpc>
                <a:spcPts val="1575"/>
              </a:lnSpc>
              <a:buFont typeface="Arial"/>
              <a:buChar char="•"/>
              <a:tabLst>
                <a:tab pos="266700" algn="l"/>
              </a:tabLst>
            </a:pPr>
            <a:r>
              <a:rPr sz="1350" dirty="0">
                <a:latin typeface="Arial"/>
                <a:cs typeface="Arial"/>
              </a:rPr>
              <a:t>Colle</a:t>
            </a:r>
            <a:r>
              <a:rPr sz="1350" spc="-8" dirty="0">
                <a:latin typeface="Arial"/>
                <a:cs typeface="Arial"/>
              </a:rPr>
              <a:t>ctively</a:t>
            </a:r>
            <a:r>
              <a:rPr sz="1350" spc="-4" dirty="0">
                <a:latin typeface="Arial"/>
                <a:cs typeface="Arial"/>
              </a:rPr>
              <a:t> </a:t>
            </a:r>
            <a:r>
              <a:rPr sz="1350" dirty="0">
                <a:latin typeface="Arial"/>
                <a:cs typeface="Arial"/>
              </a:rPr>
              <a:t>assessmen</a:t>
            </a:r>
            <a:r>
              <a:rPr sz="1350" spc="-4" dirty="0">
                <a:latin typeface="Arial"/>
                <a:cs typeface="Arial"/>
              </a:rPr>
              <a:t>t</a:t>
            </a:r>
            <a:r>
              <a:rPr sz="1350" dirty="0">
                <a:latin typeface="Arial"/>
                <a:cs typeface="Arial"/>
              </a:rPr>
              <a:t>s</a:t>
            </a:r>
            <a:r>
              <a:rPr sz="1350" spc="-4" dirty="0">
                <a:latin typeface="Arial"/>
                <a:cs typeface="Arial"/>
              </a:rPr>
              <a:t> </a:t>
            </a:r>
            <a:r>
              <a:rPr sz="1350" dirty="0">
                <a:latin typeface="Arial"/>
                <a:cs typeface="Arial"/>
              </a:rPr>
              <a:t>are</a:t>
            </a:r>
            <a:r>
              <a:rPr sz="1350" spc="-4" dirty="0">
                <a:latin typeface="Arial"/>
                <a:cs typeface="Arial"/>
              </a:rPr>
              <a:t> </a:t>
            </a:r>
            <a:r>
              <a:rPr sz="1350" dirty="0">
                <a:latin typeface="Arial"/>
                <a:cs typeface="Arial"/>
              </a:rPr>
              <a:t>wo</a:t>
            </a:r>
            <a:r>
              <a:rPr sz="1350" spc="-8" dirty="0">
                <a:latin typeface="Arial"/>
                <a:cs typeface="Arial"/>
              </a:rPr>
              <a:t>rt</a:t>
            </a:r>
            <a:r>
              <a:rPr sz="1350" dirty="0">
                <a:latin typeface="Arial"/>
                <a:cs typeface="Arial"/>
              </a:rPr>
              <a:t>h</a:t>
            </a:r>
            <a:r>
              <a:rPr sz="1350" spc="-4" dirty="0">
                <a:latin typeface="Arial"/>
                <a:cs typeface="Arial"/>
              </a:rPr>
              <a:t> </a:t>
            </a:r>
            <a:r>
              <a:rPr sz="1350" dirty="0">
                <a:latin typeface="Arial"/>
                <a:cs typeface="Arial"/>
              </a:rPr>
              <a:t>1</a:t>
            </a:r>
            <a:r>
              <a:rPr lang="en-GB" sz="1350" dirty="0">
                <a:latin typeface="Arial"/>
                <a:cs typeface="Arial"/>
              </a:rPr>
              <a:t>0</a:t>
            </a:r>
            <a:r>
              <a:rPr sz="1350" dirty="0">
                <a:latin typeface="Arial"/>
                <a:cs typeface="Arial"/>
              </a:rPr>
              <a:t>%</a:t>
            </a:r>
            <a:r>
              <a:rPr sz="1350" spc="-4" dirty="0">
                <a:latin typeface="Arial"/>
                <a:cs typeface="Arial"/>
              </a:rPr>
              <a:t> </a:t>
            </a:r>
            <a:r>
              <a:rPr sz="1350" dirty="0">
                <a:latin typeface="Arial"/>
                <a:cs typeface="Arial"/>
              </a:rPr>
              <a:t>o</a:t>
            </a:r>
            <a:r>
              <a:rPr sz="1350" spc="-4" dirty="0">
                <a:latin typeface="Arial"/>
                <a:cs typeface="Arial"/>
              </a:rPr>
              <a:t>f </a:t>
            </a:r>
            <a:r>
              <a:rPr sz="1350" dirty="0">
                <a:latin typeface="Arial"/>
                <a:cs typeface="Arial"/>
              </a:rPr>
              <a:t>Scien</a:t>
            </a:r>
            <a:r>
              <a:rPr sz="1350" spc="-4" dirty="0">
                <a:latin typeface="Arial"/>
                <a:cs typeface="Arial"/>
              </a:rPr>
              <a:t>t</a:t>
            </a:r>
            <a:r>
              <a:rPr sz="1350" dirty="0">
                <a:latin typeface="Arial"/>
                <a:cs typeface="Arial"/>
              </a:rPr>
              <a:t>i</a:t>
            </a:r>
            <a:r>
              <a:rPr sz="1350" spc="-4" dirty="0">
                <a:latin typeface="Arial"/>
                <a:cs typeface="Arial"/>
              </a:rPr>
              <a:t>f</a:t>
            </a:r>
            <a:r>
              <a:rPr sz="1350" dirty="0">
                <a:latin typeface="Arial"/>
                <a:cs typeface="Arial"/>
              </a:rPr>
              <a:t>ic</a:t>
            </a:r>
            <a:r>
              <a:rPr sz="1350" spc="-4" dirty="0">
                <a:latin typeface="Arial"/>
                <a:cs typeface="Arial"/>
              </a:rPr>
              <a:t> </a:t>
            </a:r>
            <a:r>
              <a:rPr lang="en-GB" sz="1350" dirty="0">
                <a:latin typeface="Arial"/>
                <a:cs typeface="Arial"/>
              </a:rPr>
              <a:t>Skills </a:t>
            </a:r>
            <a:r>
              <a:rPr sz="1350" dirty="0">
                <a:latin typeface="Arial"/>
                <a:cs typeface="Arial"/>
              </a:rPr>
              <a:t>(Physics)</a:t>
            </a:r>
            <a:r>
              <a:rPr sz="1350" spc="-4" dirty="0">
                <a:latin typeface="Arial"/>
                <a:cs typeface="Arial"/>
              </a:rPr>
              <a:t> </a:t>
            </a:r>
            <a:endParaRPr lang="en-GB" sz="1350" dirty="0">
              <a:latin typeface="Arial"/>
              <a:cs typeface="Arial"/>
            </a:endParaRPr>
          </a:p>
          <a:p>
            <a:pPr marL="266700" marR="613886" indent="-257175">
              <a:lnSpc>
                <a:spcPts val="1575"/>
              </a:lnSpc>
              <a:buFont typeface="Arial"/>
              <a:buChar char="•"/>
              <a:tabLst>
                <a:tab pos="266700" algn="l"/>
              </a:tabLst>
            </a:pPr>
            <a:endParaRPr sz="1950" dirty="0">
              <a:latin typeface="Times New Roman"/>
              <a:cs typeface="Times New Roman"/>
            </a:endParaRPr>
          </a:p>
          <a:p>
            <a:pPr marL="266700" marR="3810" indent="-257175">
              <a:buFont typeface="Arial"/>
              <a:buChar char="•"/>
              <a:tabLst>
                <a:tab pos="266700" algn="l"/>
              </a:tabLst>
            </a:pPr>
            <a:r>
              <a:rPr sz="1350" dirty="0">
                <a:latin typeface="Arial"/>
                <a:cs typeface="Arial"/>
              </a:rPr>
              <a:t>All</a:t>
            </a:r>
            <a:r>
              <a:rPr sz="1350" spc="-4" dirty="0">
                <a:latin typeface="Arial"/>
                <a:cs typeface="Arial"/>
              </a:rPr>
              <a:t> </a:t>
            </a:r>
            <a:r>
              <a:rPr sz="1350" dirty="0">
                <a:latin typeface="Arial"/>
                <a:cs typeface="Arial"/>
              </a:rPr>
              <a:t>assessmen</a:t>
            </a:r>
            <a:r>
              <a:rPr sz="1350" spc="-4" dirty="0">
                <a:latin typeface="Arial"/>
                <a:cs typeface="Arial"/>
              </a:rPr>
              <a:t>t</a:t>
            </a:r>
            <a:r>
              <a:rPr sz="1350" dirty="0">
                <a:latin typeface="Arial"/>
                <a:cs typeface="Arial"/>
              </a:rPr>
              <a:t>s</a:t>
            </a:r>
            <a:r>
              <a:rPr sz="1350" spc="-4" dirty="0">
                <a:latin typeface="Arial"/>
                <a:cs typeface="Arial"/>
              </a:rPr>
              <a:t> </a:t>
            </a:r>
            <a:r>
              <a:rPr sz="1350" dirty="0">
                <a:latin typeface="Arial"/>
                <a:cs typeface="Arial"/>
              </a:rPr>
              <a:t>and</a:t>
            </a:r>
            <a:r>
              <a:rPr sz="1350" spc="-4" dirty="0">
                <a:latin typeface="Arial"/>
                <a:cs typeface="Arial"/>
              </a:rPr>
              <a:t> </a:t>
            </a:r>
            <a:r>
              <a:rPr sz="1350" dirty="0">
                <a:latin typeface="Arial"/>
                <a:cs typeface="Arial"/>
              </a:rPr>
              <a:t>course</a:t>
            </a:r>
            <a:r>
              <a:rPr sz="1350" spc="-4" dirty="0">
                <a:latin typeface="Arial"/>
                <a:cs typeface="Arial"/>
              </a:rPr>
              <a:t> </a:t>
            </a:r>
            <a:r>
              <a:rPr sz="1350" dirty="0">
                <a:latin typeface="Arial"/>
                <a:cs typeface="Arial"/>
              </a:rPr>
              <a:t>in</a:t>
            </a:r>
            <a:r>
              <a:rPr sz="1350" spc="-4" dirty="0">
                <a:latin typeface="Arial"/>
                <a:cs typeface="Arial"/>
              </a:rPr>
              <a:t>f</a:t>
            </a:r>
            <a:r>
              <a:rPr sz="1350" dirty="0">
                <a:latin typeface="Arial"/>
                <a:cs typeface="Arial"/>
              </a:rPr>
              <a:t>orma</a:t>
            </a:r>
            <a:r>
              <a:rPr sz="1350" spc="-4" dirty="0">
                <a:latin typeface="Arial"/>
                <a:cs typeface="Arial"/>
              </a:rPr>
              <a:t>t</a:t>
            </a:r>
            <a:r>
              <a:rPr sz="1350" dirty="0">
                <a:latin typeface="Arial"/>
                <a:cs typeface="Arial"/>
              </a:rPr>
              <a:t>ion</a:t>
            </a:r>
            <a:r>
              <a:rPr sz="1350" spc="-4" dirty="0">
                <a:latin typeface="Arial"/>
                <a:cs typeface="Arial"/>
              </a:rPr>
              <a:t> </a:t>
            </a:r>
            <a:r>
              <a:rPr sz="1350" dirty="0">
                <a:latin typeface="Arial"/>
                <a:cs typeface="Arial"/>
              </a:rPr>
              <a:t>are</a:t>
            </a:r>
            <a:r>
              <a:rPr sz="1350" spc="-4" dirty="0">
                <a:latin typeface="Arial"/>
                <a:cs typeface="Arial"/>
              </a:rPr>
              <a:t> </a:t>
            </a:r>
            <a:r>
              <a:rPr sz="1350" dirty="0">
                <a:latin typeface="Arial"/>
                <a:cs typeface="Arial"/>
              </a:rPr>
              <a:t>available</a:t>
            </a:r>
            <a:r>
              <a:rPr sz="1350" spc="-4" dirty="0">
                <a:latin typeface="Arial"/>
                <a:cs typeface="Arial"/>
              </a:rPr>
              <a:t> </a:t>
            </a:r>
            <a:r>
              <a:rPr sz="1350" dirty="0">
                <a:latin typeface="Arial"/>
                <a:cs typeface="Arial"/>
              </a:rPr>
              <a:t>in</a:t>
            </a:r>
            <a:r>
              <a:rPr sz="1350" spc="-4" dirty="0">
                <a:latin typeface="Arial"/>
                <a:cs typeface="Arial"/>
              </a:rPr>
              <a:t> </a:t>
            </a:r>
            <a:r>
              <a:rPr sz="1350" dirty="0">
                <a:latin typeface="Arial"/>
                <a:cs typeface="Arial"/>
              </a:rPr>
              <a:t>a</a:t>
            </a:r>
            <a:r>
              <a:rPr sz="1350" spc="-4" dirty="0">
                <a:latin typeface="Arial"/>
                <a:cs typeface="Arial"/>
              </a:rPr>
              <a:t> </a:t>
            </a:r>
            <a:r>
              <a:rPr sz="1350" dirty="0">
                <a:latin typeface="Arial"/>
                <a:cs typeface="Arial"/>
              </a:rPr>
              <a:t>sub</a:t>
            </a:r>
            <a:r>
              <a:rPr sz="1350" spc="-4" dirty="0">
                <a:latin typeface="Arial"/>
                <a:cs typeface="Arial"/>
              </a:rPr>
              <a:t> </a:t>
            </a:r>
            <a:r>
              <a:rPr sz="1350" dirty="0">
                <a:latin typeface="Arial"/>
                <a:cs typeface="Arial"/>
              </a:rPr>
              <a:t>se</a:t>
            </a:r>
            <a:r>
              <a:rPr sz="1350" spc="-8" dirty="0">
                <a:latin typeface="Arial"/>
                <a:cs typeface="Arial"/>
              </a:rPr>
              <a:t>ct</a:t>
            </a:r>
            <a:r>
              <a:rPr sz="1350" dirty="0">
                <a:latin typeface="Arial"/>
                <a:cs typeface="Arial"/>
              </a:rPr>
              <a:t>ion</a:t>
            </a:r>
            <a:r>
              <a:rPr sz="1350" spc="-4" dirty="0">
                <a:latin typeface="Arial"/>
                <a:cs typeface="Arial"/>
              </a:rPr>
              <a:t> t</a:t>
            </a:r>
            <a:r>
              <a:rPr sz="1350" dirty="0">
                <a:latin typeface="Arial"/>
                <a:cs typeface="Arial"/>
              </a:rPr>
              <a:t>o </a:t>
            </a:r>
            <a:r>
              <a:rPr sz="1350" spc="-4" dirty="0">
                <a:latin typeface="Arial"/>
                <a:cs typeface="Arial"/>
              </a:rPr>
              <a:t>t</a:t>
            </a:r>
            <a:r>
              <a:rPr sz="1350" dirty="0">
                <a:latin typeface="Arial"/>
                <a:cs typeface="Arial"/>
              </a:rPr>
              <a:t>he</a:t>
            </a:r>
            <a:r>
              <a:rPr sz="1350" spc="-4" dirty="0">
                <a:latin typeface="Arial"/>
                <a:cs typeface="Arial"/>
              </a:rPr>
              <a:t> </a:t>
            </a:r>
            <a:r>
              <a:rPr sz="1350" spc="-8" dirty="0">
                <a:latin typeface="Arial"/>
                <a:cs typeface="Arial"/>
              </a:rPr>
              <a:t>st</a:t>
            </a:r>
            <a:r>
              <a:rPr sz="1350" dirty="0">
                <a:latin typeface="Arial"/>
                <a:cs typeface="Arial"/>
              </a:rPr>
              <a:t>a</a:t>
            </a:r>
            <a:r>
              <a:rPr sz="1350" spc="-4" dirty="0">
                <a:latin typeface="Arial"/>
                <a:cs typeface="Arial"/>
              </a:rPr>
              <a:t>t</a:t>
            </a:r>
            <a:r>
              <a:rPr sz="1350" dirty="0">
                <a:latin typeface="Arial"/>
                <a:cs typeface="Arial"/>
              </a:rPr>
              <a:t>ed</a:t>
            </a:r>
            <a:r>
              <a:rPr sz="1350" spc="-4" dirty="0">
                <a:latin typeface="Arial"/>
                <a:cs typeface="Arial"/>
              </a:rPr>
              <a:t> </a:t>
            </a:r>
            <a:r>
              <a:rPr sz="1350" dirty="0">
                <a:latin typeface="Arial"/>
                <a:cs typeface="Arial"/>
              </a:rPr>
              <a:t>modules</a:t>
            </a:r>
            <a:r>
              <a:rPr sz="1350" spc="-4" dirty="0">
                <a:latin typeface="Arial"/>
                <a:cs typeface="Arial"/>
              </a:rPr>
              <a:t> </a:t>
            </a:r>
            <a:r>
              <a:rPr sz="1350" dirty="0">
                <a:latin typeface="Arial"/>
                <a:cs typeface="Arial"/>
              </a:rPr>
              <a:t>above</a:t>
            </a:r>
            <a:r>
              <a:rPr sz="1350" spc="-4" dirty="0">
                <a:latin typeface="Arial"/>
                <a:cs typeface="Arial"/>
              </a:rPr>
              <a:t> </a:t>
            </a:r>
            <a:r>
              <a:rPr sz="1350" dirty="0">
                <a:latin typeface="Arial"/>
                <a:cs typeface="Arial"/>
              </a:rPr>
              <a:t>in</a:t>
            </a:r>
            <a:r>
              <a:rPr sz="1350" spc="-4" dirty="0">
                <a:latin typeface="Arial"/>
                <a:cs typeface="Arial"/>
              </a:rPr>
              <a:t> </a:t>
            </a:r>
            <a:r>
              <a:rPr lang="en-GB" sz="1350" spc="-8" dirty="0">
                <a:latin typeface="Arial"/>
                <a:cs typeface="Arial"/>
              </a:rPr>
              <a:t>Moodle </a:t>
            </a:r>
            <a:r>
              <a:rPr sz="1350" dirty="0">
                <a:latin typeface="Arial"/>
                <a:cs typeface="Arial"/>
              </a:rPr>
              <a:t>called</a:t>
            </a:r>
            <a:r>
              <a:rPr sz="1350" spc="-26" dirty="0">
                <a:latin typeface="Arial"/>
                <a:cs typeface="Arial"/>
              </a:rPr>
              <a:t> </a:t>
            </a:r>
            <a:r>
              <a:rPr sz="1350" spc="-139" dirty="0">
                <a:latin typeface="Arial"/>
                <a:cs typeface="Arial"/>
              </a:rPr>
              <a:t>Y</a:t>
            </a:r>
            <a:r>
              <a:rPr sz="1350" dirty="0">
                <a:latin typeface="Arial"/>
                <a:cs typeface="Arial"/>
              </a:rPr>
              <a:t>ear</a:t>
            </a:r>
            <a:r>
              <a:rPr sz="1350" spc="-4" dirty="0">
                <a:latin typeface="Arial"/>
                <a:cs typeface="Arial"/>
              </a:rPr>
              <a:t> </a:t>
            </a:r>
            <a:r>
              <a:rPr sz="1350" dirty="0">
                <a:latin typeface="Arial"/>
                <a:cs typeface="Arial"/>
              </a:rPr>
              <a:t>2</a:t>
            </a:r>
            <a:r>
              <a:rPr sz="1350" spc="-4" dirty="0">
                <a:latin typeface="Arial"/>
                <a:cs typeface="Arial"/>
              </a:rPr>
              <a:t> </a:t>
            </a:r>
            <a:r>
              <a:rPr sz="1350" dirty="0">
                <a:latin typeface="Arial"/>
                <a:cs typeface="Arial"/>
              </a:rPr>
              <a:t>Careers</a:t>
            </a:r>
            <a:r>
              <a:rPr sz="1350" spc="-4" dirty="0">
                <a:latin typeface="Arial"/>
                <a:cs typeface="Arial"/>
              </a:rPr>
              <a:t> </a:t>
            </a:r>
            <a:r>
              <a:rPr sz="1350" dirty="0">
                <a:latin typeface="Arial"/>
                <a:cs typeface="Arial"/>
              </a:rPr>
              <a:t>Course</a:t>
            </a:r>
            <a:r>
              <a:rPr sz="1350" spc="-4" dirty="0">
                <a:latin typeface="Arial"/>
                <a:cs typeface="Arial"/>
              </a:rPr>
              <a:t>.</a:t>
            </a:r>
            <a:endParaRPr sz="1350" dirty="0">
              <a:latin typeface="Arial"/>
              <a:cs typeface="Arial"/>
            </a:endParaRPr>
          </a:p>
          <a:p>
            <a:pPr>
              <a:spcBef>
                <a:spcPts val="29"/>
              </a:spcBef>
              <a:buFont typeface="Arial"/>
              <a:buChar char="•"/>
            </a:pPr>
            <a:endParaRPr sz="1913" dirty="0">
              <a:latin typeface="Times New Roman"/>
              <a:cs typeface="Times New Roman"/>
            </a:endParaRPr>
          </a:p>
          <a:p>
            <a:pPr marL="266700" indent="-257175">
              <a:buFont typeface="Arial"/>
              <a:buChar char="•"/>
              <a:tabLst>
                <a:tab pos="266700" algn="l"/>
              </a:tabLst>
            </a:pPr>
            <a:r>
              <a:rPr sz="1350" dirty="0">
                <a:latin typeface="Arial"/>
                <a:cs typeface="Arial"/>
              </a:rPr>
              <a:t>All</a:t>
            </a:r>
            <a:r>
              <a:rPr sz="1350" spc="-4" dirty="0">
                <a:latin typeface="Arial"/>
                <a:cs typeface="Arial"/>
              </a:rPr>
              <a:t> </a:t>
            </a:r>
            <a:r>
              <a:rPr sz="1350" dirty="0">
                <a:latin typeface="Arial"/>
                <a:cs typeface="Arial"/>
              </a:rPr>
              <a:t>assessmen</a:t>
            </a:r>
            <a:r>
              <a:rPr sz="1350" spc="-4" dirty="0">
                <a:latin typeface="Arial"/>
                <a:cs typeface="Arial"/>
              </a:rPr>
              <a:t>t</a:t>
            </a:r>
            <a:r>
              <a:rPr sz="1350" dirty="0">
                <a:latin typeface="Arial"/>
                <a:cs typeface="Arial"/>
              </a:rPr>
              <a:t>s</a:t>
            </a:r>
            <a:r>
              <a:rPr sz="1350" spc="-4" dirty="0">
                <a:latin typeface="Arial"/>
                <a:cs typeface="Arial"/>
              </a:rPr>
              <a:t> </a:t>
            </a:r>
            <a:r>
              <a:rPr sz="1350" dirty="0">
                <a:latin typeface="Arial"/>
                <a:cs typeface="Arial"/>
              </a:rPr>
              <a:t>mu</a:t>
            </a:r>
            <a:r>
              <a:rPr sz="1350" spc="-8" dirty="0">
                <a:latin typeface="Arial"/>
                <a:cs typeface="Arial"/>
              </a:rPr>
              <a:t>st</a:t>
            </a:r>
            <a:r>
              <a:rPr sz="1350" spc="-4" dirty="0">
                <a:latin typeface="Arial"/>
                <a:cs typeface="Arial"/>
              </a:rPr>
              <a:t> </a:t>
            </a:r>
            <a:r>
              <a:rPr sz="1350" dirty="0">
                <a:latin typeface="Arial"/>
                <a:cs typeface="Arial"/>
              </a:rPr>
              <a:t>be</a:t>
            </a:r>
            <a:r>
              <a:rPr sz="1350" spc="-4" dirty="0">
                <a:latin typeface="Arial"/>
                <a:cs typeface="Arial"/>
              </a:rPr>
              <a:t> </a:t>
            </a:r>
            <a:r>
              <a:rPr sz="1350" dirty="0">
                <a:latin typeface="Arial"/>
                <a:cs typeface="Arial"/>
              </a:rPr>
              <a:t>submi</a:t>
            </a:r>
            <a:r>
              <a:rPr sz="1350" spc="-4" dirty="0">
                <a:latin typeface="Arial"/>
                <a:cs typeface="Arial"/>
              </a:rPr>
              <a:t>tt</a:t>
            </a:r>
            <a:r>
              <a:rPr sz="1350" dirty="0">
                <a:latin typeface="Arial"/>
                <a:cs typeface="Arial"/>
              </a:rPr>
              <a:t>ed</a:t>
            </a:r>
            <a:r>
              <a:rPr sz="1350" spc="-4" dirty="0">
                <a:latin typeface="Arial"/>
                <a:cs typeface="Arial"/>
              </a:rPr>
              <a:t> </a:t>
            </a:r>
            <a:r>
              <a:rPr sz="1350" dirty="0">
                <a:latin typeface="Arial"/>
                <a:cs typeface="Arial"/>
              </a:rPr>
              <a:t>ele</a:t>
            </a:r>
            <a:r>
              <a:rPr sz="1350" spc="-8" dirty="0">
                <a:latin typeface="Arial"/>
                <a:cs typeface="Arial"/>
              </a:rPr>
              <a:t>ct</a:t>
            </a:r>
            <a:r>
              <a:rPr sz="1350" dirty="0">
                <a:latin typeface="Arial"/>
                <a:cs typeface="Arial"/>
              </a:rPr>
              <a:t>ronically</a:t>
            </a:r>
            <a:r>
              <a:rPr sz="1350" spc="-4" dirty="0">
                <a:latin typeface="Arial"/>
                <a:cs typeface="Arial"/>
              </a:rPr>
              <a:t> </a:t>
            </a:r>
            <a:r>
              <a:rPr sz="1350" dirty="0">
                <a:latin typeface="Arial"/>
                <a:cs typeface="Arial"/>
              </a:rPr>
              <a:t>via</a:t>
            </a:r>
            <a:r>
              <a:rPr sz="1350" spc="-4" dirty="0">
                <a:latin typeface="Arial"/>
                <a:cs typeface="Arial"/>
              </a:rPr>
              <a:t> </a:t>
            </a:r>
            <a:r>
              <a:rPr lang="en-GB" sz="1350" spc="-8" dirty="0" err="1">
                <a:latin typeface="Arial"/>
                <a:cs typeface="Arial"/>
              </a:rPr>
              <a:t>Turnitin</a:t>
            </a:r>
            <a:r>
              <a:rPr sz="1350" spc="-8" dirty="0">
                <a:latin typeface="Arial"/>
                <a:cs typeface="Arial"/>
              </a:rPr>
              <a:t>.</a:t>
            </a:r>
            <a:endParaRPr sz="1350" dirty="0">
              <a:latin typeface="Arial"/>
              <a:cs typeface="Arial"/>
            </a:endParaRPr>
          </a:p>
          <a:p>
            <a:pPr>
              <a:spcBef>
                <a:spcPts val="38"/>
              </a:spcBef>
              <a:buFont typeface="Arial"/>
              <a:buChar char="•"/>
            </a:pPr>
            <a:endParaRPr sz="1950" dirty="0">
              <a:latin typeface="Times New Roman"/>
              <a:cs typeface="Times New Roman"/>
            </a:endParaRPr>
          </a:p>
          <a:p>
            <a:pPr marL="266700" indent="-257175">
              <a:buFont typeface="Arial"/>
              <a:buChar char="•"/>
              <a:tabLst>
                <a:tab pos="266700" algn="l"/>
              </a:tabLst>
            </a:pPr>
            <a:r>
              <a:rPr sz="1350" dirty="0">
                <a:latin typeface="Arial"/>
                <a:cs typeface="Arial"/>
              </a:rPr>
              <a:t>24</a:t>
            </a:r>
            <a:r>
              <a:rPr sz="1350" spc="-4" dirty="0">
                <a:latin typeface="Arial"/>
                <a:cs typeface="Arial"/>
              </a:rPr>
              <a:t> </a:t>
            </a:r>
            <a:r>
              <a:rPr sz="1350" dirty="0">
                <a:latin typeface="Arial"/>
                <a:cs typeface="Arial"/>
              </a:rPr>
              <a:t>hour</a:t>
            </a:r>
            <a:r>
              <a:rPr sz="1350" spc="-4" dirty="0">
                <a:latin typeface="Arial"/>
                <a:cs typeface="Arial"/>
              </a:rPr>
              <a:t> </a:t>
            </a:r>
            <a:r>
              <a:rPr sz="1350" dirty="0">
                <a:latin typeface="Arial"/>
                <a:cs typeface="Arial"/>
              </a:rPr>
              <a:t>la</a:t>
            </a:r>
            <a:r>
              <a:rPr sz="1350" spc="-4" dirty="0">
                <a:latin typeface="Arial"/>
                <a:cs typeface="Arial"/>
              </a:rPr>
              <a:t>t</a:t>
            </a:r>
            <a:r>
              <a:rPr sz="1350" dirty="0">
                <a:latin typeface="Arial"/>
                <a:cs typeface="Arial"/>
              </a:rPr>
              <a:t>e</a:t>
            </a:r>
            <a:r>
              <a:rPr sz="1350" spc="-4" dirty="0">
                <a:latin typeface="Arial"/>
                <a:cs typeface="Arial"/>
              </a:rPr>
              <a:t> </a:t>
            </a:r>
            <a:r>
              <a:rPr sz="1350" dirty="0">
                <a:latin typeface="Arial"/>
                <a:cs typeface="Arial"/>
              </a:rPr>
              <a:t>policy</a:t>
            </a:r>
            <a:r>
              <a:rPr sz="1350" spc="-4" dirty="0">
                <a:latin typeface="Arial"/>
                <a:cs typeface="Arial"/>
              </a:rPr>
              <a:t> </a:t>
            </a:r>
            <a:r>
              <a:rPr sz="1350" dirty="0">
                <a:latin typeface="Arial"/>
                <a:cs typeface="Arial"/>
              </a:rPr>
              <a:t>where</a:t>
            </a:r>
            <a:r>
              <a:rPr sz="1350" spc="-4" dirty="0">
                <a:latin typeface="Arial"/>
                <a:cs typeface="Arial"/>
              </a:rPr>
              <a:t> </a:t>
            </a:r>
            <a:r>
              <a:rPr sz="1350" dirty="0">
                <a:latin typeface="Arial"/>
                <a:cs typeface="Arial"/>
              </a:rPr>
              <a:t>you</a:t>
            </a:r>
            <a:r>
              <a:rPr sz="1350" spc="-4" dirty="0">
                <a:latin typeface="Arial"/>
                <a:cs typeface="Arial"/>
              </a:rPr>
              <a:t> </a:t>
            </a:r>
            <a:r>
              <a:rPr sz="1350" dirty="0">
                <a:latin typeface="Arial"/>
                <a:cs typeface="Arial"/>
              </a:rPr>
              <a:t>will</a:t>
            </a:r>
            <a:r>
              <a:rPr sz="1350" spc="-4" dirty="0">
                <a:latin typeface="Arial"/>
                <a:cs typeface="Arial"/>
              </a:rPr>
              <a:t> </a:t>
            </a:r>
            <a:r>
              <a:rPr sz="1350" dirty="0">
                <a:latin typeface="Arial"/>
                <a:cs typeface="Arial"/>
              </a:rPr>
              <a:t>have</a:t>
            </a:r>
            <a:r>
              <a:rPr sz="1350" spc="-4" dirty="0">
                <a:latin typeface="Arial"/>
                <a:cs typeface="Arial"/>
              </a:rPr>
              <a:t> </a:t>
            </a:r>
            <a:r>
              <a:rPr sz="1350" dirty="0">
                <a:latin typeface="Arial"/>
                <a:cs typeface="Arial"/>
              </a:rPr>
              <a:t>a</a:t>
            </a:r>
            <a:r>
              <a:rPr sz="1350" spc="-4" dirty="0">
                <a:latin typeface="Arial"/>
                <a:cs typeface="Arial"/>
              </a:rPr>
              <a:t> </a:t>
            </a:r>
            <a:r>
              <a:rPr sz="1350" dirty="0">
                <a:latin typeface="Arial"/>
                <a:cs typeface="Arial"/>
              </a:rPr>
              <a:t>dedu</a:t>
            </a:r>
            <a:r>
              <a:rPr sz="1350" spc="-8" dirty="0">
                <a:latin typeface="Arial"/>
                <a:cs typeface="Arial"/>
              </a:rPr>
              <a:t>ct</a:t>
            </a:r>
            <a:r>
              <a:rPr sz="1350" dirty="0">
                <a:latin typeface="Arial"/>
                <a:cs typeface="Arial"/>
              </a:rPr>
              <a:t>ion</a:t>
            </a:r>
            <a:r>
              <a:rPr sz="1350" spc="-4" dirty="0">
                <a:latin typeface="Arial"/>
                <a:cs typeface="Arial"/>
              </a:rPr>
              <a:t> </a:t>
            </a:r>
            <a:r>
              <a:rPr sz="1350" dirty="0" smtClean="0">
                <a:latin typeface="Arial"/>
                <a:cs typeface="Arial"/>
              </a:rPr>
              <a:t>o</a:t>
            </a:r>
            <a:r>
              <a:rPr sz="1350" spc="-4" dirty="0" smtClean="0">
                <a:latin typeface="Arial"/>
                <a:cs typeface="Arial"/>
              </a:rPr>
              <a:t>f</a:t>
            </a:r>
            <a:r>
              <a:rPr lang="en-GB" sz="1350" spc="-4" dirty="0" smtClean="0">
                <a:latin typeface="Arial"/>
                <a:cs typeface="Arial"/>
              </a:rPr>
              <a:t> </a:t>
            </a:r>
            <a:endParaRPr sz="1350" dirty="0">
              <a:latin typeface="Arial"/>
              <a:cs typeface="Arial"/>
            </a:endParaRPr>
          </a:p>
        </p:txBody>
      </p:sp>
      <p:graphicFrame>
        <p:nvGraphicFramePr>
          <p:cNvPr id="3" name="object 3"/>
          <p:cNvGraphicFramePr>
            <a:graphicFrameLocks noGrp="1"/>
          </p:cNvGraphicFramePr>
          <p:nvPr>
            <p:extLst>
              <p:ext uri="{D42A27DB-BD31-4B8C-83A1-F6EECF244321}">
                <p14:modId xmlns:p14="http://schemas.microsoft.com/office/powerpoint/2010/main" val="48201392"/>
              </p:ext>
            </p:extLst>
          </p:nvPr>
        </p:nvGraphicFramePr>
        <p:xfrm>
          <a:off x="295201" y="2120944"/>
          <a:ext cx="8423999" cy="1054706"/>
        </p:xfrm>
        <a:graphic>
          <a:graphicData uri="http://schemas.openxmlformats.org/drawingml/2006/table">
            <a:tbl>
              <a:tblPr firstRow="1" bandRow="1">
                <a:tableStyleId>{2D5ABB26-0587-4C30-8999-92F81FD0307C}</a:tableStyleId>
              </a:tblPr>
              <a:tblGrid>
                <a:gridCol w="1301845"/>
                <a:gridCol w="4184555"/>
                <a:gridCol w="2937599"/>
              </a:tblGrid>
              <a:tr h="412522">
                <a:tc>
                  <a:txBody>
                    <a:bodyPr/>
                    <a:lstStyle/>
                    <a:p>
                      <a:pPr marL="47625">
                        <a:lnSpc>
                          <a:spcPct val="100000"/>
                        </a:lnSpc>
                      </a:pPr>
                      <a:r>
                        <a:rPr sz="1400" b="1" dirty="0">
                          <a:latin typeface="Calibri"/>
                          <a:cs typeface="Calibri"/>
                        </a:rPr>
                        <a:t>Assessment</a:t>
                      </a:r>
                      <a:endParaRPr sz="1400" dirty="0">
                        <a:latin typeface="Calibri"/>
                        <a:cs typeface="Calibri"/>
                      </a:endParaRPr>
                    </a:p>
                  </a:txBody>
                  <a:tcPr marL="0" marR="0" marT="0" marB="0">
                    <a:lnL w="12699">
                      <a:solidFill>
                        <a:srgbClr val="FFFFFF"/>
                      </a:solidFill>
                      <a:prstDash val="solid"/>
                    </a:lnL>
                    <a:lnR w="12699">
                      <a:solidFill>
                        <a:srgbClr val="FFFFFF"/>
                      </a:solidFill>
                      <a:prstDash val="solid"/>
                    </a:lnR>
                    <a:lnT w="12699">
                      <a:solidFill>
                        <a:srgbClr val="FFFFFF"/>
                      </a:solidFill>
                      <a:prstDash val="solid"/>
                    </a:lnT>
                    <a:lnB w="12699">
                      <a:solidFill>
                        <a:srgbClr val="FFFFFF"/>
                      </a:solidFill>
                      <a:prstDash val="solid"/>
                    </a:lnB>
                    <a:solidFill>
                      <a:srgbClr val="EDF1F6"/>
                    </a:solidFill>
                  </a:tcPr>
                </a:tc>
                <a:tc>
                  <a:txBody>
                    <a:bodyPr/>
                    <a:lstStyle/>
                    <a:p>
                      <a:pPr marL="558165">
                        <a:lnSpc>
                          <a:spcPct val="100000"/>
                        </a:lnSpc>
                      </a:pPr>
                      <a:r>
                        <a:rPr sz="1400" b="1" dirty="0">
                          <a:latin typeface="Calibri"/>
                          <a:cs typeface="Calibri"/>
                        </a:rPr>
                        <a:t>Assessment Topic</a:t>
                      </a:r>
                      <a:endParaRPr sz="1400" dirty="0">
                        <a:latin typeface="Calibri"/>
                        <a:cs typeface="Calibri"/>
                      </a:endParaRPr>
                    </a:p>
                  </a:txBody>
                  <a:tcPr marL="0" marR="0" marT="0" marB="0">
                    <a:lnL w="12699">
                      <a:solidFill>
                        <a:srgbClr val="FFFFFF"/>
                      </a:solidFill>
                      <a:prstDash val="solid"/>
                    </a:lnL>
                    <a:lnR w="12699">
                      <a:solidFill>
                        <a:srgbClr val="FFFFFF"/>
                      </a:solidFill>
                      <a:prstDash val="solid"/>
                    </a:lnR>
                    <a:lnT w="12699">
                      <a:solidFill>
                        <a:srgbClr val="FFFFFF"/>
                      </a:solidFill>
                      <a:prstDash val="solid"/>
                    </a:lnT>
                    <a:lnB w="12699">
                      <a:solidFill>
                        <a:srgbClr val="FFFFFF"/>
                      </a:solidFill>
                      <a:prstDash val="solid"/>
                    </a:lnB>
                    <a:solidFill>
                      <a:srgbClr val="EDF1F6"/>
                    </a:solidFill>
                  </a:tcPr>
                </a:tc>
                <a:tc>
                  <a:txBody>
                    <a:bodyPr/>
                    <a:lstStyle/>
                    <a:p>
                      <a:pPr marL="5715" algn="ctr">
                        <a:lnSpc>
                          <a:spcPct val="100000"/>
                        </a:lnSpc>
                      </a:pPr>
                      <a:r>
                        <a:rPr sz="1400" b="1" dirty="0">
                          <a:latin typeface="Calibri"/>
                          <a:cs typeface="Calibri"/>
                        </a:rPr>
                        <a:t>De</a:t>
                      </a:r>
                      <a:r>
                        <a:rPr sz="1400" b="1" spc="-5" dirty="0">
                          <a:latin typeface="Calibri"/>
                          <a:cs typeface="Calibri"/>
                        </a:rPr>
                        <a:t>adlin</a:t>
                      </a:r>
                      <a:r>
                        <a:rPr sz="1400" b="1" dirty="0">
                          <a:latin typeface="Calibri"/>
                          <a:cs typeface="Calibri"/>
                        </a:rPr>
                        <a:t>e</a:t>
                      </a:r>
                      <a:endParaRPr sz="1400" dirty="0">
                        <a:latin typeface="Calibri"/>
                        <a:cs typeface="Calibri"/>
                      </a:endParaRPr>
                    </a:p>
                  </a:txBody>
                  <a:tcPr marL="0" marR="0" marT="0" marB="0">
                    <a:lnL w="12699">
                      <a:solidFill>
                        <a:srgbClr val="FFFFFF"/>
                      </a:solidFill>
                      <a:prstDash val="solid"/>
                    </a:lnL>
                    <a:lnR w="12699">
                      <a:solidFill>
                        <a:srgbClr val="FFFFFF"/>
                      </a:solidFill>
                      <a:prstDash val="solid"/>
                    </a:lnR>
                    <a:lnT w="12699">
                      <a:solidFill>
                        <a:srgbClr val="FFFFFF"/>
                      </a:solidFill>
                      <a:prstDash val="solid"/>
                    </a:lnT>
                    <a:lnB w="12699">
                      <a:solidFill>
                        <a:srgbClr val="FFFFFF"/>
                      </a:solidFill>
                      <a:prstDash val="solid"/>
                    </a:lnB>
                    <a:solidFill>
                      <a:srgbClr val="EDF1F6"/>
                    </a:solidFill>
                  </a:tcPr>
                </a:tc>
              </a:tr>
              <a:tr h="261498">
                <a:tc>
                  <a:txBody>
                    <a:bodyPr/>
                    <a:lstStyle/>
                    <a:p>
                      <a:pPr marL="5715" algn="ctr">
                        <a:lnSpc>
                          <a:spcPct val="100000"/>
                        </a:lnSpc>
                      </a:pPr>
                      <a:r>
                        <a:rPr sz="1400" b="0" dirty="0">
                          <a:latin typeface="Calibri"/>
                          <a:cs typeface="Calibri"/>
                        </a:rPr>
                        <a:t>1</a:t>
                      </a:r>
                    </a:p>
                  </a:txBody>
                  <a:tcPr marL="0" marR="0" marT="0" marB="0">
                    <a:lnL w="12699">
                      <a:solidFill>
                        <a:srgbClr val="FFFFFF"/>
                      </a:solidFill>
                      <a:prstDash val="solid"/>
                    </a:lnL>
                    <a:lnR w="12699">
                      <a:solidFill>
                        <a:srgbClr val="FFFFFF"/>
                      </a:solidFill>
                      <a:prstDash val="solid"/>
                    </a:lnR>
                    <a:lnT w="12699">
                      <a:solidFill>
                        <a:srgbClr val="FFFFFF"/>
                      </a:solidFill>
                      <a:prstDash val="solid"/>
                    </a:lnT>
                    <a:lnB w="12699">
                      <a:solidFill>
                        <a:srgbClr val="FFFFFF"/>
                      </a:solidFill>
                      <a:prstDash val="solid"/>
                    </a:lnB>
                    <a:solidFill>
                      <a:srgbClr val="EDF1F6"/>
                    </a:solidFill>
                  </a:tcPr>
                </a:tc>
                <a:tc>
                  <a:txBody>
                    <a:bodyPr/>
                    <a:lstStyle/>
                    <a:p>
                      <a:pPr marL="4445" algn="ctr">
                        <a:lnSpc>
                          <a:spcPct val="100000"/>
                        </a:lnSpc>
                      </a:pPr>
                      <a:r>
                        <a:rPr lang="en-GB" sz="1400" b="0" dirty="0" smtClean="0">
                          <a:latin typeface="Calibri"/>
                          <a:cs typeface="Calibri"/>
                        </a:rPr>
                        <a:t>Skills  </a:t>
                      </a:r>
                      <a:endParaRPr sz="1400" b="0" dirty="0">
                        <a:latin typeface="Calibri"/>
                        <a:cs typeface="Calibri"/>
                      </a:endParaRPr>
                    </a:p>
                  </a:txBody>
                  <a:tcPr marL="0" marR="0" marT="0" marB="0">
                    <a:lnL w="12699">
                      <a:solidFill>
                        <a:srgbClr val="FFFFFF"/>
                      </a:solidFill>
                      <a:prstDash val="solid"/>
                    </a:lnL>
                    <a:lnR w="12699">
                      <a:solidFill>
                        <a:srgbClr val="FFFFFF"/>
                      </a:solidFill>
                      <a:prstDash val="solid"/>
                    </a:lnR>
                    <a:lnT w="12699">
                      <a:solidFill>
                        <a:srgbClr val="FFFFFF"/>
                      </a:solidFill>
                      <a:prstDash val="solid"/>
                    </a:lnT>
                    <a:lnB w="12699">
                      <a:solidFill>
                        <a:srgbClr val="FFFFFF"/>
                      </a:solidFill>
                      <a:prstDash val="solid"/>
                    </a:lnB>
                    <a:solidFill>
                      <a:srgbClr val="EDF1F6"/>
                    </a:solidFill>
                  </a:tcPr>
                </a:tc>
                <a:tc>
                  <a:txBody>
                    <a:bodyPr/>
                    <a:lstStyle/>
                    <a:p>
                      <a:pPr marL="437515">
                        <a:lnSpc>
                          <a:spcPct val="100000"/>
                        </a:lnSpc>
                      </a:pPr>
                      <a:r>
                        <a:rPr lang="en-GB" sz="1400" b="0" dirty="0" smtClean="0">
                          <a:latin typeface="Calibri"/>
                          <a:cs typeface="Calibri"/>
                        </a:rPr>
                        <a:t>22</a:t>
                      </a:r>
                      <a:r>
                        <a:rPr sz="1400" b="0" dirty="0" smtClean="0">
                          <a:latin typeface="Calibri"/>
                          <a:cs typeface="Calibri"/>
                        </a:rPr>
                        <a:t>/10/</a:t>
                      </a:r>
                      <a:r>
                        <a:rPr lang="en-GB" sz="1400" b="0" dirty="0" smtClean="0">
                          <a:latin typeface="Calibri"/>
                          <a:cs typeface="Calibri"/>
                        </a:rPr>
                        <a:t>20</a:t>
                      </a:r>
                      <a:r>
                        <a:rPr sz="1400" b="0" dirty="0" smtClean="0">
                          <a:latin typeface="Calibri"/>
                          <a:cs typeface="Calibri"/>
                        </a:rPr>
                        <a:t> </a:t>
                      </a:r>
                      <a:r>
                        <a:rPr lang="en-GB" sz="1400" b="0" dirty="0" smtClean="0">
                          <a:latin typeface="Calibri"/>
                          <a:cs typeface="Calibri"/>
                        </a:rPr>
                        <a:t>–</a:t>
                      </a:r>
                      <a:r>
                        <a:rPr sz="1400" b="0" dirty="0" smtClean="0">
                          <a:latin typeface="Calibri"/>
                          <a:cs typeface="Calibri"/>
                        </a:rPr>
                        <a:t> Week</a:t>
                      </a:r>
                      <a:r>
                        <a:rPr lang="en-GB" sz="1400" b="0" dirty="0" smtClean="0">
                          <a:latin typeface="Calibri"/>
                          <a:cs typeface="Calibri"/>
                        </a:rPr>
                        <a:t> 2</a:t>
                      </a:r>
                      <a:r>
                        <a:rPr sz="1400" b="0" dirty="0" smtClean="0">
                          <a:latin typeface="Calibri"/>
                          <a:cs typeface="Calibri"/>
                        </a:rPr>
                        <a:t>  T</a:t>
                      </a:r>
                      <a:r>
                        <a:rPr lang="en-GB" sz="1400" b="0" dirty="0" err="1" smtClean="0">
                          <a:latin typeface="Calibri"/>
                          <a:cs typeface="Calibri"/>
                        </a:rPr>
                        <a:t>hurs</a:t>
                      </a:r>
                      <a:r>
                        <a:rPr sz="1400" b="0" dirty="0" smtClean="0">
                          <a:latin typeface="Calibri"/>
                          <a:cs typeface="Calibri"/>
                        </a:rPr>
                        <a:t> </a:t>
                      </a:r>
                      <a:endParaRPr sz="1400" b="0" dirty="0">
                        <a:latin typeface="Calibri"/>
                        <a:cs typeface="Calibri"/>
                      </a:endParaRPr>
                    </a:p>
                  </a:txBody>
                  <a:tcPr marL="0" marR="0" marT="0" marB="0">
                    <a:lnL w="12699">
                      <a:solidFill>
                        <a:srgbClr val="FFFFFF"/>
                      </a:solidFill>
                      <a:prstDash val="solid"/>
                    </a:lnL>
                    <a:lnR w="12699">
                      <a:solidFill>
                        <a:srgbClr val="FFFFFF"/>
                      </a:solidFill>
                      <a:prstDash val="solid"/>
                    </a:lnR>
                    <a:lnT w="12699">
                      <a:solidFill>
                        <a:srgbClr val="FFFFFF"/>
                      </a:solidFill>
                      <a:prstDash val="solid"/>
                    </a:lnT>
                    <a:lnB w="12699">
                      <a:solidFill>
                        <a:srgbClr val="FFFFFF"/>
                      </a:solidFill>
                      <a:prstDash val="solid"/>
                    </a:lnB>
                    <a:solidFill>
                      <a:srgbClr val="EDF1F6"/>
                    </a:solidFill>
                  </a:tcPr>
                </a:tc>
              </a:tr>
              <a:tr h="380686">
                <a:tc>
                  <a:txBody>
                    <a:bodyPr/>
                    <a:lstStyle/>
                    <a:p>
                      <a:pPr marL="5715" algn="ctr">
                        <a:lnSpc>
                          <a:spcPct val="100000"/>
                        </a:lnSpc>
                      </a:pPr>
                      <a:r>
                        <a:rPr sz="1400" b="0" dirty="0">
                          <a:latin typeface="Calibri"/>
                          <a:cs typeface="Calibri"/>
                        </a:rPr>
                        <a:t>2</a:t>
                      </a:r>
                    </a:p>
                  </a:txBody>
                  <a:tcPr marL="0" marR="0" marT="0" marB="0">
                    <a:lnL w="12699">
                      <a:solidFill>
                        <a:srgbClr val="FFFFFF"/>
                      </a:solidFill>
                      <a:prstDash val="solid"/>
                    </a:lnL>
                    <a:lnR w="12699">
                      <a:solidFill>
                        <a:srgbClr val="FFFFFF"/>
                      </a:solidFill>
                      <a:prstDash val="solid"/>
                    </a:lnR>
                    <a:lnT w="12699">
                      <a:solidFill>
                        <a:srgbClr val="FFFFFF"/>
                      </a:solidFill>
                      <a:prstDash val="solid"/>
                    </a:lnT>
                    <a:lnB w="12699">
                      <a:solidFill>
                        <a:srgbClr val="FFFFFF"/>
                      </a:solidFill>
                      <a:prstDash val="solid"/>
                    </a:lnB>
                    <a:solidFill>
                      <a:srgbClr val="EDF1F6"/>
                    </a:solidFill>
                  </a:tcPr>
                </a:tc>
                <a:tc>
                  <a:txBody>
                    <a:bodyPr/>
                    <a:lstStyle/>
                    <a:p>
                      <a:pPr marL="857885" marR="510540" lvl="0" indent="-335280" algn="ctr" defTabSz="457200" rtl="0" eaLnBrk="1" fontAlgn="auto" latinLnBrk="0" hangingPunct="1">
                        <a:lnSpc>
                          <a:spcPts val="2100"/>
                        </a:lnSpc>
                        <a:spcBef>
                          <a:spcPts val="0"/>
                        </a:spcBef>
                        <a:spcAft>
                          <a:spcPts val="0"/>
                        </a:spcAft>
                        <a:buClrTx/>
                        <a:buSzTx/>
                        <a:buFontTx/>
                        <a:buNone/>
                        <a:tabLst/>
                        <a:defRPr/>
                      </a:pPr>
                      <a:r>
                        <a:rPr lang="en-GB" sz="1400" b="0" dirty="0" smtClean="0">
                          <a:latin typeface="Calibri"/>
                          <a:cs typeface="Calibri"/>
                        </a:rPr>
                        <a:t>Careers Research &amp; Applications </a:t>
                      </a:r>
                    </a:p>
                  </a:txBody>
                  <a:tcPr marL="0" marR="0" marT="0" marB="0">
                    <a:lnL w="12699">
                      <a:solidFill>
                        <a:srgbClr val="FFFFFF"/>
                      </a:solidFill>
                      <a:prstDash val="solid"/>
                    </a:lnL>
                    <a:lnR w="12699">
                      <a:solidFill>
                        <a:srgbClr val="FFFFFF"/>
                      </a:solidFill>
                      <a:prstDash val="solid"/>
                    </a:lnR>
                    <a:lnT w="12699">
                      <a:solidFill>
                        <a:srgbClr val="FFFFFF"/>
                      </a:solidFill>
                      <a:prstDash val="solid"/>
                    </a:lnT>
                    <a:lnB w="12699">
                      <a:solidFill>
                        <a:srgbClr val="FFFFFF"/>
                      </a:solidFill>
                      <a:prstDash val="solid"/>
                    </a:lnB>
                    <a:solidFill>
                      <a:srgbClr val="EDF1F6"/>
                    </a:solidFill>
                  </a:tcPr>
                </a:tc>
                <a:tc>
                  <a:txBody>
                    <a:bodyPr/>
                    <a:lstStyle/>
                    <a:p>
                      <a:pPr marL="463550">
                        <a:lnSpc>
                          <a:spcPct val="100000"/>
                        </a:lnSpc>
                      </a:pPr>
                      <a:r>
                        <a:rPr lang="en-GB" sz="1400" b="0" dirty="0" smtClean="0">
                          <a:latin typeface="Calibri"/>
                          <a:cs typeface="Calibri"/>
                        </a:rPr>
                        <a:t>19</a:t>
                      </a:r>
                      <a:r>
                        <a:rPr sz="1400" b="0" dirty="0" smtClean="0">
                          <a:latin typeface="Calibri"/>
                          <a:cs typeface="Calibri"/>
                        </a:rPr>
                        <a:t>/11/</a:t>
                      </a:r>
                      <a:r>
                        <a:rPr lang="en-GB" sz="1400" b="0" dirty="0" smtClean="0">
                          <a:latin typeface="Calibri"/>
                          <a:cs typeface="Calibri"/>
                        </a:rPr>
                        <a:t>20</a:t>
                      </a:r>
                      <a:r>
                        <a:rPr sz="1400" b="0" dirty="0" smtClean="0">
                          <a:latin typeface="Calibri"/>
                          <a:cs typeface="Calibri"/>
                        </a:rPr>
                        <a:t> </a:t>
                      </a:r>
                      <a:r>
                        <a:rPr sz="1400" b="0" dirty="0">
                          <a:latin typeface="Calibri"/>
                          <a:cs typeface="Calibri"/>
                        </a:rPr>
                        <a:t>- Week </a:t>
                      </a:r>
                      <a:r>
                        <a:rPr lang="en-GB" sz="1400" b="0" dirty="0" smtClean="0">
                          <a:latin typeface="Calibri"/>
                          <a:cs typeface="Calibri"/>
                        </a:rPr>
                        <a:t>9</a:t>
                      </a:r>
                      <a:r>
                        <a:rPr lang="en-GB" sz="1400" b="0" baseline="0" dirty="0" smtClean="0">
                          <a:latin typeface="Calibri"/>
                          <a:cs typeface="Calibri"/>
                        </a:rPr>
                        <a:t> </a:t>
                      </a:r>
                      <a:r>
                        <a:rPr lang="en-GB" sz="1400" b="0" dirty="0" smtClean="0">
                          <a:latin typeface="Calibri"/>
                          <a:cs typeface="Calibri"/>
                        </a:rPr>
                        <a:t>  </a:t>
                      </a:r>
                      <a:r>
                        <a:rPr sz="1400" b="0" dirty="0" smtClean="0">
                          <a:latin typeface="Calibri"/>
                          <a:cs typeface="Calibri"/>
                        </a:rPr>
                        <a:t> T</a:t>
                      </a:r>
                      <a:r>
                        <a:rPr lang="en-GB" sz="1400" b="0" dirty="0" err="1" smtClean="0">
                          <a:latin typeface="Calibri"/>
                          <a:cs typeface="Calibri"/>
                        </a:rPr>
                        <a:t>hurs</a:t>
                      </a:r>
                      <a:endParaRPr sz="1400" b="0" dirty="0">
                        <a:latin typeface="Calibri"/>
                        <a:cs typeface="Calibri"/>
                      </a:endParaRPr>
                    </a:p>
                  </a:txBody>
                  <a:tcPr marL="0" marR="0" marT="0" marB="0">
                    <a:lnL w="12699">
                      <a:solidFill>
                        <a:srgbClr val="FFFFFF"/>
                      </a:solidFill>
                      <a:prstDash val="solid"/>
                    </a:lnL>
                    <a:lnR w="12699">
                      <a:solidFill>
                        <a:srgbClr val="FFFFFF"/>
                      </a:solidFill>
                      <a:prstDash val="solid"/>
                    </a:lnR>
                    <a:lnT w="12699">
                      <a:solidFill>
                        <a:srgbClr val="FFFFFF"/>
                      </a:solidFill>
                      <a:prstDash val="solid"/>
                    </a:lnT>
                    <a:lnB w="12699">
                      <a:solidFill>
                        <a:srgbClr val="FFFFFF"/>
                      </a:solidFill>
                      <a:prstDash val="solid"/>
                    </a:lnB>
                    <a:solidFill>
                      <a:srgbClr val="EDF1F6"/>
                    </a:solidFill>
                  </a:tcPr>
                </a:tc>
              </a:tr>
            </a:tbl>
          </a:graphicData>
        </a:graphic>
      </p:graphicFrame>
    </p:spTree>
    <p:extLst>
      <p:ext uri="{BB962C8B-B14F-4D97-AF65-F5344CB8AC3E}">
        <p14:creationId xmlns:p14="http://schemas.microsoft.com/office/powerpoint/2010/main" val="12747407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0800" y="3276600"/>
            <a:ext cx="4147553" cy="615553"/>
          </a:xfrm>
          <a:prstGeom prst="rect">
            <a:avLst/>
          </a:prstGeom>
        </p:spPr>
        <p:txBody>
          <a:bodyPr vert="horz" wrap="square" lIns="0" tIns="0" rIns="0" bIns="0" rtlCol="0">
            <a:spAutoFit/>
          </a:bodyPr>
          <a:lstStyle/>
          <a:p>
            <a:pPr marL="9525" defTabSz="457200"/>
            <a:r>
              <a:rPr sz="4000" b="1" spc="-19" dirty="0">
                <a:solidFill>
                  <a:schemeClr val="accent1"/>
                </a:solidFill>
                <a:latin typeface="Calibri"/>
                <a:cs typeface="Calibri"/>
              </a:rPr>
              <a:t>Any </a:t>
            </a:r>
            <a:r>
              <a:rPr lang="en-GB" sz="4000" b="1" spc="-100" dirty="0">
                <a:solidFill>
                  <a:schemeClr val="accent1"/>
                </a:solidFill>
                <a:latin typeface="Calibri"/>
                <a:cs typeface="Calibri"/>
              </a:rPr>
              <a:t>Questions</a:t>
            </a:r>
            <a:r>
              <a:rPr sz="4000" b="1" dirty="0">
                <a:solidFill>
                  <a:schemeClr val="accent1"/>
                </a:solidFill>
                <a:latin typeface="Calibri"/>
                <a:cs typeface="Calibri"/>
              </a:rPr>
              <a:t>?</a:t>
            </a:r>
          </a:p>
        </p:txBody>
      </p:sp>
    </p:spTree>
    <p:extLst>
      <p:ext uri="{BB962C8B-B14F-4D97-AF65-F5344CB8AC3E}">
        <p14:creationId xmlns:p14="http://schemas.microsoft.com/office/powerpoint/2010/main" val="18816308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1"/>
          </p:nvPr>
        </p:nvSpPr>
        <p:spPr/>
        <p:txBody>
          <a:bodyPr/>
          <a:lstStyle/>
          <a:p>
            <a:pPr marL="12700" indent="0">
              <a:buNone/>
              <a:tabLst>
                <a:tab pos="355600" algn="l"/>
              </a:tabLst>
            </a:pPr>
            <a:r>
              <a:rPr lang="en-GB" dirty="0" smtClean="0">
                <a:solidFill>
                  <a:schemeClr val="bg1">
                    <a:lumMod val="65000"/>
                  </a:schemeClr>
                </a:solidFill>
                <a:latin typeface="Calibri" panose="020F0502020204030204" pitchFamily="34" charset="0"/>
                <a:cs typeface="Arial" panose="020B0604020202020204" pitchFamily="34" charset="0"/>
              </a:rPr>
              <a:t>Q1) 	Pick</a:t>
            </a:r>
            <a:r>
              <a:rPr lang="en-GB" spc="-5" dirty="0" smtClean="0">
                <a:solidFill>
                  <a:schemeClr val="bg1">
                    <a:lumMod val="65000"/>
                  </a:schemeClr>
                </a:solidFill>
                <a:latin typeface="Calibri" panose="020F0502020204030204" pitchFamily="34" charset="0"/>
                <a:cs typeface="Arial" panose="020B0604020202020204" pitchFamily="34" charset="0"/>
              </a:rPr>
              <a:t> </a:t>
            </a:r>
            <a:r>
              <a:rPr lang="en-GB" dirty="0">
                <a:solidFill>
                  <a:schemeClr val="bg1">
                    <a:lumMod val="65000"/>
                  </a:schemeClr>
                </a:solidFill>
                <a:latin typeface="Calibri" panose="020F0502020204030204" pitchFamily="34" charset="0"/>
                <a:cs typeface="Arial" panose="020B0604020202020204" pitchFamily="34" charset="0"/>
              </a:rPr>
              <a:t>a</a:t>
            </a:r>
            <a:r>
              <a:rPr lang="en-GB" spc="-5" dirty="0">
                <a:solidFill>
                  <a:schemeClr val="bg1">
                    <a:lumMod val="65000"/>
                  </a:schemeClr>
                </a:solidFill>
                <a:latin typeface="Calibri" panose="020F0502020204030204" pitchFamily="34" charset="0"/>
                <a:cs typeface="Arial" panose="020B0604020202020204" pitchFamily="34" charset="0"/>
              </a:rPr>
              <a:t> </a:t>
            </a:r>
            <a:r>
              <a:rPr lang="en-GB" dirty="0">
                <a:solidFill>
                  <a:schemeClr val="bg1">
                    <a:lumMod val="65000"/>
                  </a:schemeClr>
                </a:solidFill>
                <a:latin typeface="Calibri" panose="020F0502020204030204" pitchFamily="34" charset="0"/>
                <a:cs typeface="Arial" panose="020B0604020202020204" pitchFamily="34" charset="0"/>
              </a:rPr>
              <a:t>role</a:t>
            </a:r>
            <a:r>
              <a:rPr lang="en-GB" spc="-5" dirty="0">
                <a:solidFill>
                  <a:schemeClr val="bg1">
                    <a:lumMod val="65000"/>
                  </a:schemeClr>
                </a:solidFill>
                <a:latin typeface="Calibri" panose="020F0502020204030204" pitchFamily="34" charset="0"/>
                <a:cs typeface="Arial" panose="020B0604020202020204" pitchFamily="34" charset="0"/>
              </a:rPr>
              <a:t> t</a:t>
            </a:r>
            <a:r>
              <a:rPr lang="en-GB" dirty="0">
                <a:solidFill>
                  <a:schemeClr val="bg1">
                    <a:lumMod val="65000"/>
                  </a:schemeClr>
                </a:solidFill>
                <a:latin typeface="Calibri" panose="020F0502020204030204" pitchFamily="34" charset="0"/>
                <a:cs typeface="Arial" panose="020B0604020202020204" pitchFamily="34" charset="0"/>
              </a:rPr>
              <a:t>ha</a:t>
            </a:r>
            <a:r>
              <a:rPr lang="en-GB" spc="-5" dirty="0">
                <a:solidFill>
                  <a:schemeClr val="bg1">
                    <a:lumMod val="65000"/>
                  </a:schemeClr>
                </a:solidFill>
                <a:latin typeface="Calibri" panose="020F0502020204030204" pitchFamily="34" charset="0"/>
                <a:cs typeface="Arial" panose="020B0604020202020204" pitchFamily="34" charset="0"/>
              </a:rPr>
              <a:t>t </a:t>
            </a:r>
            <a:r>
              <a:rPr lang="en-GB" dirty="0">
                <a:solidFill>
                  <a:schemeClr val="bg1">
                    <a:lumMod val="65000"/>
                  </a:schemeClr>
                </a:solidFill>
                <a:latin typeface="Calibri" panose="020F0502020204030204" pitchFamily="34" charset="0"/>
                <a:cs typeface="Arial" panose="020B0604020202020204" pitchFamily="34" charset="0"/>
              </a:rPr>
              <a:t>in</a:t>
            </a:r>
            <a:r>
              <a:rPr lang="en-GB" spc="-5" dirty="0">
                <a:solidFill>
                  <a:schemeClr val="bg1">
                    <a:lumMod val="65000"/>
                  </a:schemeClr>
                </a:solidFill>
                <a:latin typeface="Calibri" panose="020F0502020204030204" pitchFamily="34" charset="0"/>
                <a:cs typeface="Arial" panose="020B0604020202020204" pitchFamily="34" charset="0"/>
              </a:rPr>
              <a:t>t</a:t>
            </a:r>
            <a:r>
              <a:rPr lang="en-GB" dirty="0">
                <a:solidFill>
                  <a:schemeClr val="bg1">
                    <a:lumMod val="65000"/>
                  </a:schemeClr>
                </a:solidFill>
                <a:latin typeface="Calibri" panose="020F0502020204030204" pitchFamily="34" charset="0"/>
                <a:cs typeface="Arial" panose="020B0604020202020204" pitchFamily="34" charset="0"/>
              </a:rPr>
              <a:t>ere</a:t>
            </a:r>
            <a:r>
              <a:rPr lang="en-GB" spc="-10" dirty="0">
                <a:solidFill>
                  <a:schemeClr val="bg1">
                    <a:lumMod val="65000"/>
                  </a:schemeClr>
                </a:solidFill>
                <a:latin typeface="Calibri" panose="020F0502020204030204" pitchFamily="34" charset="0"/>
                <a:cs typeface="Arial" panose="020B0604020202020204" pitchFamily="34" charset="0"/>
              </a:rPr>
              <a:t>st</a:t>
            </a:r>
            <a:r>
              <a:rPr lang="en-GB" dirty="0">
                <a:solidFill>
                  <a:schemeClr val="bg1">
                    <a:lumMod val="65000"/>
                  </a:schemeClr>
                </a:solidFill>
                <a:latin typeface="Calibri" panose="020F0502020204030204" pitchFamily="34" charset="0"/>
                <a:cs typeface="Arial" panose="020B0604020202020204" pitchFamily="34" charset="0"/>
              </a:rPr>
              <a:t>s</a:t>
            </a:r>
            <a:r>
              <a:rPr lang="en-GB" spc="-5" dirty="0">
                <a:solidFill>
                  <a:schemeClr val="bg1">
                    <a:lumMod val="65000"/>
                  </a:schemeClr>
                </a:solidFill>
                <a:latin typeface="Calibri" panose="020F0502020204030204" pitchFamily="34" charset="0"/>
                <a:cs typeface="Arial" panose="020B0604020202020204" pitchFamily="34" charset="0"/>
              </a:rPr>
              <a:t> </a:t>
            </a:r>
            <a:r>
              <a:rPr lang="en-GB" dirty="0">
                <a:solidFill>
                  <a:schemeClr val="bg1">
                    <a:lumMod val="65000"/>
                  </a:schemeClr>
                </a:solidFill>
                <a:latin typeface="Calibri" panose="020F0502020204030204" pitchFamily="34" charset="0"/>
                <a:cs typeface="Arial" panose="020B0604020202020204" pitchFamily="34" charset="0"/>
              </a:rPr>
              <a:t>you</a:t>
            </a:r>
            <a:r>
              <a:rPr lang="en-GB" spc="-5" dirty="0">
                <a:solidFill>
                  <a:schemeClr val="bg1">
                    <a:lumMod val="65000"/>
                  </a:schemeClr>
                </a:solidFill>
                <a:latin typeface="Calibri" panose="020F0502020204030204" pitchFamily="34" charset="0"/>
                <a:cs typeface="Arial" panose="020B0604020202020204" pitchFamily="34" charset="0"/>
              </a:rPr>
              <a:t> f</a:t>
            </a:r>
            <a:r>
              <a:rPr lang="en-GB" dirty="0">
                <a:solidFill>
                  <a:schemeClr val="bg1">
                    <a:lumMod val="65000"/>
                  </a:schemeClr>
                </a:solidFill>
                <a:latin typeface="Calibri" panose="020F0502020204030204" pitchFamily="34" charset="0"/>
                <a:cs typeface="Arial" panose="020B0604020202020204" pitchFamily="34" charset="0"/>
              </a:rPr>
              <a:t>rom</a:t>
            </a:r>
            <a:r>
              <a:rPr lang="en-GB" spc="-5" dirty="0">
                <a:solidFill>
                  <a:schemeClr val="bg1">
                    <a:lumMod val="65000"/>
                  </a:schemeClr>
                </a:solidFill>
                <a:latin typeface="Calibri" panose="020F0502020204030204" pitchFamily="34" charset="0"/>
                <a:cs typeface="Arial" panose="020B0604020202020204" pitchFamily="34" charset="0"/>
              </a:rPr>
              <a:t> t</a:t>
            </a:r>
            <a:r>
              <a:rPr lang="en-GB" dirty="0">
                <a:solidFill>
                  <a:schemeClr val="bg1">
                    <a:lumMod val="65000"/>
                  </a:schemeClr>
                </a:solidFill>
                <a:latin typeface="Calibri" panose="020F0502020204030204" pitchFamily="34" charset="0"/>
                <a:cs typeface="Arial" panose="020B0604020202020204" pitchFamily="34" charset="0"/>
              </a:rPr>
              <a:t>he</a:t>
            </a:r>
            <a:r>
              <a:rPr lang="en-GB" spc="-5" dirty="0">
                <a:solidFill>
                  <a:schemeClr val="bg1">
                    <a:lumMod val="65000"/>
                  </a:schemeClr>
                </a:solidFill>
                <a:latin typeface="Calibri" panose="020F0502020204030204" pitchFamily="34" charset="0"/>
                <a:cs typeface="Arial" panose="020B0604020202020204" pitchFamily="34" charset="0"/>
              </a:rPr>
              <a:t> </a:t>
            </a:r>
            <a:r>
              <a:rPr lang="en-GB" dirty="0">
                <a:solidFill>
                  <a:schemeClr val="bg1">
                    <a:lumMod val="65000"/>
                  </a:schemeClr>
                </a:solidFill>
                <a:latin typeface="Calibri" panose="020F0502020204030204" pitchFamily="34" charset="0"/>
                <a:cs typeface="Arial" panose="020B0604020202020204" pitchFamily="34" charset="0"/>
              </a:rPr>
              <a:t>SEPne</a:t>
            </a:r>
            <a:r>
              <a:rPr lang="en-GB" spc="-5" dirty="0">
                <a:solidFill>
                  <a:schemeClr val="bg1">
                    <a:lumMod val="65000"/>
                  </a:schemeClr>
                </a:solidFill>
                <a:latin typeface="Calibri" panose="020F0502020204030204" pitchFamily="34" charset="0"/>
                <a:cs typeface="Arial" panose="020B0604020202020204" pitchFamily="34" charset="0"/>
              </a:rPr>
              <a:t>t </a:t>
            </a:r>
            <a:r>
              <a:rPr lang="en-GB" spc="-5" dirty="0" smtClean="0">
                <a:solidFill>
                  <a:schemeClr val="bg1">
                    <a:lumMod val="65000"/>
                  </a:schemeClr>
                </a:solidFill>
                <a:latin typeface="Calibri" panose="020F0502020204030204" pitchFamily="34" charset="0"/>
                <a:cs typeface="Arial" panose="020B0604020202020204" pitchFamily="34" charset="0"/>
              </a:rPr>
              <a:t>				</a:t>
            </a:r>
            <a:r>
              <a:rPr lang="en-GB" dirty="0" smtClean="0">
                <a:solidFill>
                  <a:schemeClr val="bg1">
                    <a:lumMod val="65000"/>
                  </a:schemeClr>
                </a:solidFill>
                <a:latin typeface="Calibri" panose="020F0502020204030204" pitchFamily="34" charset="0"/>
                <a:cs typeface="Arial" panose="020B0604020202020204" pitchFamily="34" charset="0"/>
              </a:rPr>
              <a:t>(</a:t>
            </a:r>
            <a:r>
              <a:rPr lang="en-GB" dirty="0">
                <a:solidFill>
                  <a:schemeClr val="bg1">
                    <a:lumMod val="65000"/>
                  </a:schemeClr>
                </a:solidFill>
                <a:latin typeface="Calibri" panose="020F0502020204030204" pitchFamily="34" charset="0"/>
                <a:cs typeface="Arial" panose="020B0604020202020204" pitchFamily="34" charset="0"/>
              </a:rPr>
              <a:t>Physics)</a:t>
            </a:r>
            <a:r>
              <a:rPr lang="en-GB" spc="-5" dirty="0">
                <a:solidFill>
                  <a:schemeClr val="bg1">
                    <a:lumMod val="65000"/>
                  </a:schemeClr>
                </a:solidFill>
                <a:latin typeface="Calibri" panose="020F0502020204030204" pitchFamily="34" charset="0"/>
                <a:cs typeface="Arial" panose="020B0604020202020204" pitchFamily="34" charset="0"/>
              </a:rPr>
              <a:t> </a:t>
            </a:r>
            <a:r>
              <a:rPr lang="en-GB" dirty="0">
                <a:solidFill>
                  <a:schemeClr val="bg1">
                    <a:lumMod val="65000"/>
                  </a:schemeClr>
                </a:solidFill>
                <a:latin typeface="Calibri" panose="020F0502020204030204" pitchFamily="34" charset="0"/>
                <a:cs typeface="Arial" panose="020B0604020202020204" pitchFamily="34" charset="0"/>
              </a:rPr>
              <a:t>or</a:t>
            </a:r>
            <a:r>
              <a:rPr lang="en-GB" spc="-5" dirty="0">
                <a:solidFill>
                  <a:schemeClr val="bg1">
                    <a:lumMod val="65000"/>
                  </a:schemeClr>
                </a:solidFill>
                <a:latin typeface="Calibri" panose="020F0502020204030204" pitchFamily="34" charset="0"/>
                <a:cs typeface="Arial" panose="020B0604020202020204" pitchFamily="34" charset="0"/>
              </a:rPr>
              <a:t> </a:t>
            </a:r>
            <a:r>
              <a:rPr lang="en-GB" dirty="0">
                <a:solidFill>
                  <a:schemeClr val="bg1">
                    <a:lumMod val="65000"/>
                  </a:schemeClr>
                </a:solidFill>
                <a:latin typeface="Calibri" panose="020F0502020204030204" pitchFamily="34" charset="0"/>
                <a:cs typeface="Arial" panose="020B0604020202020204" pitchFamily="34" charset="0"/>
              </a:rPr>
              <a:t>Bookle</a:t>
            </a:r>
            <a:r>
              <a:rPr lang="en-GB" spc="-5" dirty="0">
                <a:solidFill>
                  <a:schemeClr val="bg1">
                    <a:lumMod val="65000"/>
                  </a:schemeClr>
                </a:solidFill>
                <a:latin typeface="Calibri" panose="020F0502020204030204" pitchFamily="34" charset="0"/>
                <a:cs typeface="Arial" panose="020B0604020202020204" pitchFamily="34" charset="0"/>
              </a:rPr>
              <a:t>t </a:t>
            </a:r>
            <a:r>
              <a:rPr lang="en-GB" dirty="0">
                <a:solidFill>
                  <a:schemeClr val="bg1">
                    <a:lumMod val="65000"/>
                  </a:schemeClr>
                </a:solidFill>
                <a:latin typeface="Calibri" panose="020F0502020204030204" pitchFamily="34" charset="0"/>
                <a:cs typeface="Arial" panose="020B0604020202020204" pitchFamily="34" charset="0"/>
              </a:rPr>
              <a:t>(Ma</a:t>
            </a:r>
            <a:r>
              <a:rPr lang="en-GB" spc="-5" dirty="0">
                <a:solidFill>
                  <a:schemeClr val="bg1">
                    <a:lumMod val="65000"/>
                  </a:schemeClr>
                </a:solidFill>
                <a:latin typeface="Calibri" panose="020F0502020204030204" pitchFamily="34" charset="0"/>
                <a:cs typeface="Arial" panose="020B0604020202020204" pitchFamily="34" charset="0"/>
              </a:rPr>
              <a:t>t</a:t>
            </a:r>
            <a:r>
              <a:rPr lang="en-GB" dirty="0">
                <a:solidFill>
                  <a:schemeClr val="bg1">
                    <a:lumMod val="65000"/>
                  </a:schemeClr>
                </a:solidFill>
                <a:latin typeface="Calibri" panose="020F0502020204030204" pitchFamily="34" charset="0"/>
                <a:cs typeface="Arial" panose="020B0604020202020204" pitchFamily="34" charset="0"/>
              </a:rPr>
              <a:t>h</a:t>
            </a:r>
            <a:r>
              <a:rPr lang="en-GB" spc="-10" dirty="0">
                <a:solidFill>
                  <a:schemeClr val="bg1">
                    <a:lumMod val="65000"/>
                  </a:schemeClr>
                </a:solidFill>
                <a:latin typeface="Calibri" panose="020F0502020204030204" pitchFamily="34" charset="0"/>
                <a:cs typeface="Arial" panose="020B0604020202020204" pitchFamily="34" charset="0"/>
              </a:rPr>
              <a:t>s</a:t>
            </a:r>
            <a:r>
              <a:rPr lang="en-GB" spc="-10" dirty="0" smtClean="0">
                <a:solidFill>
                  <a:schemeClr val="bg1">
                    <a:lumMod val="65000"/>
                  </a:schemeClr>
                </a:solidFill>
                <a:latin typeface="Calibri" panose="020F0502020204030204" pitchFamily="34" charset="0"/>
                <a:cs typeface="Arial" panose="020B0604020202020204" pitchFamily="34" charset="0"/>
              </a:rPr>
              <a:t>.</a:t>
            </a:r>
            <a:r>
              <a:rPr lang="en-GB" dirty="0" smtClean="0">
                <a:solidFill>
                  <a:schemeClr val="bg1">
                    <a:lumMod val="65000"/>
                  </a:schemeClr>
                </a:solidFill>
                <a:latin typeface="Calibri" panose="020F0502020204030204" pitchFamily="34" charset="0"/>
                <a:cs typeface="Arial" panose="020B0604020202020204" pitchFamily="34" charset="0"/>
              </a:rPr>
              <a:t>)</a:t>
            </a:r>
          </a:p>
          <a:p>
            <a:pPr marL="12065" marR="5080" indent="0">
              <a:buNone/>
            </a:pPr>
            <a:r>
              <a:rPr lang="en-GB" sz="2400" i="1" dirty="0" smtClean="0">
                <a:solidFill>
                  <a:schemeClr val="bg1">
                    <a:lumMod val="65000"/>
                  </a:schemeClr>
                </a:solidFill>
                <a:latin typeface="Calibri" panose="020F0502020204030204" pitchFamily="34" charset="0"/>
                <a:cs typeface="Arial" panose="020B0604020202020204" pitchFamily="34" charset="0"/>
              </a:rPr>
              <a:t>N</a:t>
            </a:r>
            <a:r>
              <a:rPr lang="en-GB" sz="2400" i="1" spc="-15" dirty="0" smtClean="0">
                <a:solidFill>
                  <a:schemeClr val="bg1">
                    <a:lumMod val="65000"/>
                  </a:schemeClr>
                </a:solidFill>
                <a:latin typeface="Calibri" panose="020F0502020204030204" pitchFamily="34" charset="0"/>
                <a:cs typeface="Arial" panose="020B0604020202020204" pitchFamily="34" charset="0"/>
              </a:rPr>
              <a:t>B</a:t>
            </a:r>
            <a:r>
              <a:rPr lang="en-GB" sz="2400" i="1" spc="-5" dirty="0" smtClean="0">
                <a:solidFill>
                  <a:schemeClr val="bg1">
                    <a:lumMod val="65000"/>
                  </a:schemeClr>
                </a:solidFill>
                <a:latin typeface="Calibri" panose="020F0502020204030204" pitchFamily="34" charset="0"/>
                <a:cs typeface="Arial" panose="020B0604020202020204" pitchFamily="34" charset="0"/>
              </a:rPr>
              <a:t> </a:t>
            </a:r>
            <a:r>
              <a:rPr lang="en-GB" sz="2400" i="1" dirty="0">
                <a:solidFill>
                  <a:schemeClr val="bg1">
                    <a:lumMod val="65000"/>
                  </a:schemeClr>
                </a:solidFill>
                <a:latin typeface="Calibri" panose="020F0502020204030204" pitchFamily="34" charset="0"/>
                <a:cs typeface="Arial" panose="020B0604020202020204" pitchFamily="34" charset="0"/>
              </a:rPr>
              <a:t>–</a:t>
            </a:r>
            <a:r>
              <a:rPr lang="en-GB" sz="2400" i="1" spc="-5" dirty="0">
                <a:solidFill>
                  <a:schemeClr val="bg1">
                    <a:lumMod val="65000"/>
                  </a:schemeClr>
                </a:solidFill>
                <a:latin typeface="Calibri" panose="020F0502020204030204" pitchFamily="34" charset="0"/>
                <a:cs typeface="Arial" panose="020B0604020202020204" pitchFamily="34" charset="0"/>
              </a:rPr>
              <a:t> If </a:t>
            </a:r>
            <a:r>
              <a:rPr lang="en-GB" sz="2400" i="1" dirty="0">
                <a:solidFill>
                  <a:schemeClr val="bg1">
                    <a:lumMod val="65000"/>
                  </a:schemeClr>
                </a:solidFill>
                <a:latin typeface="Calibri" panose="020F0502020204030204" pitchFamily="34" charset="0"/>
                <a:cs typeface="Arial" panose="020B0604020202020204" pitchFamily="34" charset="0"/>
              </a:rPr>
              <a:t>you</a:t>
            </a:r>
            <a:r>
              <a:rPr lang="en-GB" sz="2400" i="1" spc="-5" dirty="0">
                <a:solidFill>
                  <a:schemeClr val="bg1">
                    <a:lumMod val="65000"/>
                  </a:schemeClr>
                </a:solidFill>
                <a:latin typeface="Calibri" panose="020F0502020204030204" pitchFamily="34" charset="0"/>
                <a:cs typeface="Arial" panose="020B0604020202020204" pitchFamily="34" charset="0"/>
              </a:rPr>
              <a:t> </a:t>
            </a:r>
            <a:r>
              <a:rPr lang="en-GB" sz="2400" i="1" dirty="0">
                <a:solidFill>
                  <a:schemeClr val="bg1">
                    <a:lumMod val="65000"/>
                  </a:schemeClr>
                </a:solidFill>
                <a:latin typeface="Calibri" panose="020F0502020204030204" pitchFamily="34" charset="0"/>
                <a:cs typeface="Arial" panose="020B0604020202020204" pitchFamily="34" charset="0"/>
              </a:rPr>
              <a:t>are</a:t>
            </a:r>
            <a:r>
              <a:rPr lang="en-GB" sz="2400" i="1" spc="-5" dirty="0">
                <a:solidFill>
                  <a:schemeClr val="bg1">
                    <a:lumMod val="65000"/>
                  </a:schemeClr>
                </a:solidFill>
                <a:latin typeface="Calibri" panose="020F0502020204030204" pitchFamily="34" charset="0"/>
                <a:cs typeface="Arial" panose="020B0604020202020204" pitchFamily="34" charset="0"/>
              </a:rPr>
              <a:t> </a:t>
            </a:r>
            <a:r>
              <a:rPr lang="en-GB" sz="2400" i="1" dirty="0">
                <a:solidFill>
                  <a:schemeClr val="bg1">
                    <a:lumMod val="65000"/>
                  </a:schemeClr>
                </a:solidFill>
                <a:latin typeface="Calibri" panose="020F0502020204030204" pitchFamily="34" charset="0"/>
                <a:cs typeface="Arial" panose="020B0604020202020204" pitchFamily="34" charset="0"/>
              </a:rPr>
              <a:t>curren</a:t>
            </a:r>
            <a:r>
              <a:rPr lang="en-GB" sz="2400" i="1" spc="-5" dirty="0">
                <a:solidFill>
                  <a:schemeClr val="bg1">
                    <a:lumMod val="65000"/>
                  </a:schemeClr>
                </a:solidFill>
                <a:latin typeface="Calibri" panose="020F0502020204030204" pitchFamily="34" charset="0"/>
                <a:cs typeface="Arial" panose="020B0604020202020204" pitchFamily="34" charset="0"/>
              </a:rPr>
              <a:t>t</a:t>
            </a:r>
            <a:r>
              <a:rPr lang="en-GB" sz="2400" i="1" dirty="0">
                <a:solidFill>
                  <a:schemeClr val="bg1">
                    <a:lumMod val="65000"/>
                  </a:schemeClr>
                </a:solidFill>
                <a:latin typeface="Calibri" panose="020F0502020204030204" pitchFamily="34" charset="0"/>
                <a:cs typeface="Arial" panose="020B0604020202020204" pitchFamily="34" charset="0"/>
              </a:rPr>
              <a:t>ly</a:t>
            </a:r>
            <a:r>
              <a:rPr lang="en-GB" sz="2400" i="1" spc="-5" dirty="0">
                <a:solidFill>
                  <a:schemeClr val="bg1">
                    <a:lumMod val="65000"/>
                  </a:schemeClr>
                </a:solidFill>
                <a:latin typeface="Calibri" panose="020F0502020204030204" pitchFamily="34" charset="0"/>
                <a:cs typeface="Arial" panose="020B0604020202020204" pitchFamily="34" charset="0"/>
              </a:rPr>
              <a:t> </a:t>
            </a:r>
            <a:r>
              <a:rPr lang="en-GB" sz="2400" i="1" dirty="0">
                <a:solidFill>
                  <a:schemeClr val="bg1">
                    <a:lumMod val="65000"/>
                  </a:schemeClr>
                </a:solidFill>
                <a:latin typeface="Calibri" panose="020F0502020204030204" pitchFamily="34" charset="0"/>
                <a:cs typeface="Arial" panose="020B0604020202020204" pitchFamily="34" charset="0"/>
              </a:rPr>
              <a:t>applying</a:t>
            </a:r>
            <a:r>
              <a:rPr lang="en-GB" sz="2400" i="1" spc="-5" dirty="0">
                <a:solidFill>
                  <a:schemeClr val="bg1">
                    <a:lumMod val="65000"/>
                  </a:schemeClr>
                </a:solidFill>
                <a:latin typeface="Calibri" panose="020F0502020204030204" pitchFamily="34" charset="0"/>
                <a:cs typeface="Arial" panose="020B0604020202020204" pitchFamily="34" charset="0"/>
              </a:rPr>
              <a:t> t</a:t>
            </a:r>
            <a:r>
              <a:rPr lang="en-GB" sz="2400" i="1" dirty="0">
                <a:solidFill>
                  <a:schemeClr val="bg1">
                    <a:lumMod val="65000"/>
                  </a:schemeClr>
                </a:solidFill>
                <a:latin typeface="Calibri" panose="020F0502020204030204" pitchFamily="34" charset="0"/>
                <a:cs typeface="Arial" panose="020B0604020202020204" pitchFamily="34" charset="0"/>
              </a:rPr>
              <a:t>o</a:t>
            </a:r>
            <a:r>
              <a:rPr lang="en-GB" sz="2400" i="1" spc="-5" dirty="0">
                <a:solidFill>
                  <a:schemeClr val="bg1">
                    <a:lumMod val="65000"/>
                  </a:schemeClr>
                </a:solidFill>
                <a:latin typeface="Calibri" panose="020F0502020204030204" pitchFamily="34" charset="0"/>
                <a:cs typeface="Arial" panose="020B0604020202020204" pitchFamily="34" charset="0"/>
              </a:rPr>
              <a:t> </a:t>
            </a:r>
            <a:r>
              <a:rPr lang="en-GB" sz="2400" i="1" dirty="0">
                <a:solidFill>
                  <a:schemeClr val="bg1">
                    <a:lumMod val="65000"/>
                  </a:schemeClr>
                </a:solidFill>
                <a:latin typeface="Calibri" panose="020F0502020204030204" pitchFamily="34" charset="0"/>
                <a:cs typeface="Arial" panose="020B0604020202020204" pitchFamily="34" charset="0"/>
              </a:rPr>
              <a:t>a</a:t>
            </a:r>
            <a:r>
              <a:rPr lang="en-GB" sz="2400" i="1" spc="-5" dirty="0">
                <a:solidFill>
                  <a:schemeClr val="bg1">
                    <a:lumMod val="65000"/>
                  </a:schemeClr>
                </a:solidFill>
                <a:latin typeface="Calibri" panose="020F0502020204030204" pitchFamily="34" charset="0"/>
                <a:cs typeface="Arial" panose="020B0604020202020204" pitchFamily="34" charset="0"/>
              </a:rPr>
              <a:t> </a:t>
            </a:r>
            <a:r>
              <a:rPr lang="en-GB" sz="2400" i="1" dirty="0">
                <a:solidFill>
                  <a:schemeClr val="bg1">
                    <a:lumMod val="65000"/>
                  </a:schemeClr>
                </a:solidFill>
                <a:latin typeface="Calibri" panose="020F0502020204030204" pitchFamily="34" charset="0"/>
                <a:cs typeface="Arial" panose="020B0604020202020204" pitchFamily="34" charset="0"/>
              </a:rPr>
              <a:t>di</a:t>
            </a:r>
            <a:r>
              <a:rPr lang="en-GB" sz="2400" i="1" spc="-5" dirty="0">
                <a:solidFill>
                  <a:schemeClr val="bg1">
                    <a:lumMod val="65000"/>
                  </a:schemeClr>
                </a:solidFill>
                <a:latin typeface="Calibri" panose="020F0502020204030204" pitchFamily="34" charset="0"/>
                <a:cs typeface="Arial" panose="020B0604020202020204" pitchFamily="34" charset="0"/>
              </a:rPr>
              <a:t>ff</a:t>
            </a:r>
            <a:r>
              <a:rPr lang="en-GB" sz="2400" i="1" dirty="0">
                <a:solidFill>
                  <a:schemeClr val="bg1">
                    <a:lumMod val="65000"/>
                  </a:schemeClr>
                </a:solidFill>
                <a:latin typeface="Calibri" panose="020F0502020204030204" pitchFamily="34" charset="0"/>
                <a:cs typeface="Arial" panose="020B0604020202020204" pitchFamily="34" charset="0"/>
              </a:rPr>
              <a:t>eren</a:t>
            </a:r>
            <a:r>
              <a:rPr lang="en-GB" sz="2400" i="1" spc="-5" dirty="0">
                <a:solidFill>
                  <a:schemeClr val="bg1">
                    <a:lumMod val="65000"/>
                  </a:schemeClr>
                </a:solidFill>
                <a:latin typeface="Calibri" panose="020F0502020204030204" pitchFamily="34" charset="0"/>
                <a:cs typeface="Arial" panose="020B0604020202020204" pitchFamily="34" charset="0"/>
              </a:rPr>
              <a:t>t </a:t>
            </a:r>
            <a:r>
              <a:rPr lang="en-GB" sz="2400" i="1" dirty="0">
                <a:solidFill>
                  <a:schemeClr val="bg1">
                    <a:lumMod val="65000"/>
                  </a:schemeClr>
                </a:solidFill>
                <a:latin typeface="Calibri" panose="020F0502020204030204" pitchFamily="34" charset="0"/>
                <a:cs typeface="Arial" panose="020B0604020202020204" pitchFamily="34" charset="0"/>
              </a:rPr>
              <a:t>organisa</a:t>
            </a:r>
            <a:r>
              <a:rPr lang="en-GB" sz="2400" i="1" spc="-5" dirty="0">
                <a:solidFill>
                  <a:schemeClr val="bg1">
                    <a:lumMod val="65000"/>
                  </a:schemeClr>
                </a:solidFill>
                <a:latin typeface="Calibri" panose="020F0502020204030204" pitchFamily="34" charset="0"/>
                <a:cs typeface="Arial" panose="020B0604020202020204" pitchFamily="34" charset="0"/>
              </a:rPr>
              <a:t>t</a:t>
            </a:r>
            <a:r>
              <a:rPr lang="en-GB" sz="2400" i="1" dirty="0">
                <a:solidFill>
                  <a:schemeClr val="bg1">
                    <a:lumMod val="65000"/>
                  </a:schemeClr>
                </a:solidFill>
                <a:latin typeface="Calibri" panose="020F0502020204030204" pitchFamily="34" charset="0"/>
                <a:cs typeface="Arial" panose="020B0604020202020204" pitchFamily="34" charset="0"/>
              </a:rPr>
              <a:t>ion</a:t>
            </a:r>
            <a:r>
              <a:rPr lang="en-GB" sz="2400" i="1" spc="-5" dirty="0">
                <a:solidFill>
                  <a:schemeClr val="bg1">
                    <a:lumMod val="65000"/>
                  </a:schemeClr>
                </a:solidFill>
                <a:latin typeface="Calibri" panose="020F0502020204030204" pitchFamily="34" charset="0"/>
                <a:cs typeface="Arial" panose="020B0604020202020204" pitchFamily="34" charset="0"/>
              </a:rPr>
              <a:t> </a:t>
            </a:r>
            <a:r>
              <a:rPr lang="en-GB" sz="2400" i="1" dirty="0">
                <a:solidFill>
                  <a:schemeClr val="bg1">
                    <a:lumMod val="65000"/>
                  </a:schemeClr>
                </a:solidFill>
                <a:latin typeface="Calibri" panose="020F0502020204030204" pitchFamily="34" charset="0"/>
                <a:cs typeface="Arial" panose="020B0604020202020204" pitchFamily="34" charset="0"/>
              </a:rPr>
              <a:t>you</a:t>
            </a:r>
            <a:r>
              <a:rPr lang="en-GB" sz="2400" i="1" spc="-5" dirty="0">
                <a:solidFill>
                  <a:schemeClr val="bg1">
                    <a:lumMod val="65000"/>
                  </a:schemeClr>
                </a:solidFill>
                <a:latin typeface="Calibri" panose="020F0502020204030204" pitchFamily="34" charset="0"/>
                <a:cs typeface="Arial" panose="020B0604020202020204" pitchFamily="34" charset="0"/>
              </a:rPr>
              <a:t> </a:t>
            </a:r>
            <a:r>
              <a:rPr lang="en-GB" sz="2400" i="1" dirty="0">
                <a:solidFill>
                  <a:schemeClr val="bg1">
                    <a:lumMod val="65000"/>
                  </a:schemeClr>
                </a:solidFill>
                <a:latin typeface="Calibri" panose="020F0502020204030204" pitchFamily="34" charset="0"/>
                <a:cs typeface="Arial" panose="020B0604020202020204" pitchFamily="34" charset="0"/>
              </a:rPr>
              <a:t>can</a:t>
            </a:r>
            <a:r>
              <a:rPr lang="en-GB" sz="2400" i="1" spc="-5" dirty="0">
                <a:solidFill>
                  <a:schemeClr val="bg1">
                    <a:lumMod val="65000"/>
                  </a:schemeClr>
                </a:solidFill>
                <a:latin typeface="Calibri" panose="020F0502020204030204" pitchFamily="34" charset="0"/>
                <a:cs typeface="Arial" panose="020B0604020202020204" pitchFamily="34" charset="0"/>
              </a:rPr>
              <a:t> </a:t>
            </a:r>
            <a:r>
              <a:rPr lang="en-GB" sz="2400" i="1" dirty="0">
                <a:solidFill>
                  <a:schemeClr val="bg1">
                    <a:lumMod val="65000"/>
                  </a:schemeClr>
                </a:solidFill>
                <a:latin typeface="Calibri" panose="020F0502020204030204" pitchFamily="34" charset="0"/>
                <a:cs typeface="Arial" panose="020B0604020202020204" pitchFamily="34" charset="0"/>
              </a:rPr>
              <a:t>use</a:t>
            </a:r>
            <a:r>
              <a:rPr lang="en-GB" sz="2400" i="1" spc="-5" dirty="0">
                <a:solidFill>
                  <a:schemeClr val="bg1">
                    <a:lumMod val="65000"/>
                  </a:schemeClr>
                </a:solidFill>
                <a:latin typeface="Calibri" panose="020F0502020204030204" pitchFamily="34" charset="0"/>
                <a:cs typeface="Arial" panose="020B0604020202020204" pitchFamily="34" charset="0"/>
              </a:rPr>
              <a:t> t</a:t>
            </a:r>
            <a:r>
              <a:rPr lang="en-GB" sz="2400" i="1" dirty="0">
                <a:solidFill>
                  <a:schemeClr val="bg1">
                    <a:lumMod val="65000"/>
                  </a:schemeClr>
                </a:solidFill>
                <a:latin typeface="Calibri" panose="020F0502020204030204" pitchFamily="34" charset="0"/>
                <a:cs typeface="Arial" panose="020B0604020202020204" pitchFamily="34" charset="0"/>
              </a:rPr>
              <a:t>ha</a:t>
            </a:r>
            <a:r>
              <a:rPr lang="en-GB" sz="2400" i="1" spc="-5" dirty="0">
                <a:solidFill>
                  <a:schemeClr val="bg1">
                    <a:lumMod val="65000"/>
                  </a:schemeClr>
                </a:solidFill>
                <a:latin typeface="Calibri" panose="020F0502020204030204" pitchFamily="34" charset="0"/>
                <a:cs typeface="Arial" panose="020B0604020202020204" pitchFamily="34" charset="0"/>
              </a:rPr>
              <a:t>t </a:t>
            </a:r>
            <a:r>
              <a:rPr lang="en-GB" sz="2400" i="1" dirty="0">
                <a:solidFill>
                  <a:schemeClr val="bg1">
                    <a:lumMod val="65000"/>
                  </a:schemeClr>
                </a:solidFill>
                <a:latin typeface="Calibri" panose="020F0502020204030204" pitchFamily="34" charset="0"/>
                <a:cs typeface="Arial" panose="020B0604020202020204" pitchFamily="34" charset="0"/>
              </a:rPr>
              <a:t>as </a:t>
            </a:r>
            <a:r>
              <a:rPr lang="en-GB" sz="2400" i="1" spc="-5" dirty="0">
                <a:solidFill>
                  <a:schemeClr val="bg1">
                    <a:lumMod val="65000"/>
                  </a:schemeClr>
                </a:solidFill>
                <a:latin typeface="Calibri" panose="020F0502020204030204" pitchFamily="34" charset="0"/>
                <a:cs typeface="Arial" panose="020B0604020202020204" pitchFamily="34" charset="0"/>
              </a:rPr>
              <a:t>t</a:t>
            </a:r>
            <a:r>
              <a:rPr lang="en-GB" sz="2400" i="1" dirty="0">
                <a:solidFill>
                  <a:schemeClr val="bg1">
                    <a:lumMod val="65000"/>
                  </a:schemeClr>
                </a:solidFill>
                <a:latin typeface="Calibri" panose="020F0502020204030204" pitchFamily="34" charset="0"/>
                <a:cs typeface="Arial" panose="020B0604020202020204" pitchFamily="34" charset="0"/>
              </a:rPr>
              <a:t>he</a:t>
            </a:r>
            <a:r>
              <a:rPr lang="en-GB" sz="2400" i="1" spc="-5" dirty="0">
                <a:solidFill>
                  <a:schemeClr val="bg1">
                    <a:lumMod val="65000"/>
                  </a:schemeClr>
                </a:solidFill>
                <a:latin typeface="Calibri" panose="020F0502020204030204" pitchFamily="34" charset="0"/>
                <a:cs typeface="Arial" panose="020B0604020202020204" pitchFamily="34" charset="0"/>
              </a:rPr>
              <a:t> </a:t>
            </a:r>
            <a:r>
              <a:rPr lang="en-GB" sz="2400" i="1" dirty="0">
                <a:solidFill>
                  <a:schemeClr val="bg1">
                    <a:lumMod val="65000"/>
                  </a:schemeClr>
                </a:solidFill>
                <a:latin typeface="Calibri" panose="020F0502020204030204" pitchFamily="34" charset="0"/>
                <a:cs typeface="Arial" panose="020B0604020202020204" pitchFamily="34" charset="0"/>
              </a:rPr>
              <a:t>role</a:t>
            </a:r>
            <a:r>
              <a:rPr lang="en-GB" sz="2400" i="1" spc="-5" dirty="0">
                <a:solidFill>
                  <a:schemeClr val="bg1">
                    <a:lumMod val="65000"/>
                  </a:schemeClr>
                </a:solidFill>
                <a:latin typeface="Calibri" panose="020F0502020204030204" pitchFamily="34" charset="0"/>
                <a:cs typeface="Arial" panose="020B0604020202020204" pitchFamily="34" charset="0"/>
              </a:rPr>
              <a:t> </a:t>
            </a:r>
            <a:r>
              <a:rPr lang="en-GB" sz="2400" i="1" dirty="0">
                <a:solidFill>
                  <a:schemeClr val="bg1">
                    <a:lumMod val="65000"/>
                  </a:schemeClr>
                </a:solidFill>
                <a:latin typeface="Calibri" panose="020F0502020204030204" pitchFamily="34" charset="0"/>
                <a:cs typeface="Arial" panose="020B0604020202020204" pitchFamily="34" charset="0"/>
              </a:rPr>
              <a:t>you</a:t>
            </a:r>
            <a:r>
              <a:rPr lang="en-GB" sz="2400" i="1" spc="-5" dirty="0">
                <a:solidFill>
                  <a:schemeClr val="bg1">
                    <a:lumMod val="65000"/>
                  </a:schemeClr>
                </a:solidFill>
                <a:latin typeface="Calibri" panose="020F0502020204030204" pitchFamily="34" charset="0"/>
                <a:cs typeface="Arial" panose="020B0604020202020204" pitchFamily="34" charset="0"/>
              </a:rPr>
              <a:t> </a:t>
            </a:r>
            <a:r>
              <a:rPr lang="en-GB" sz="2400" i="1" dirty="0">
                <a:solidFill>
                  <a:schemeClr val="bg1">
                    <a:lumMod val="65000"/>
                  </a:schemeClr>
                </a:solidFill>
                <a:latin typeface="Calibri" panose="020F0502020204030204" pitchFamily="34" charset="0"/>
                <a:cs typeface="Arial" panose="020B0604020202020204" pitchFamily="34" charset="0"/>
              </a:rPr>
              <a:t>pi</a:t>
            </a:r>
            <a:r>
              <a:rPr lang="en-GB" sz="2400" i="1" spc="-10" dirty="0">
                <a:solidFill>
                  <a:schemeClr val="bg1">
                    <a:lumMod val="65000"/>
                  </a:schemeClr>
                </a:solidFill>
                <a:latin typeface="Calibri" panose="020F0502020204030204" pitchFamily="34" charset="0"/>
                <a:cs typeface="Arial" panose="020B0604020202020204" pitchFamily="34" charset="0"/>
              </a:rPr>
              <a:t>ck</a:t>
            </a:r>
            <a:r>
              <a:rPr lang="en-GB" sz="2400" i="1" spc="-10" dirty="0" smtClean="0">
                <a:solidFill>
                  <a:schemeClr val="bg1">
                    <a:lumMod val="65000"/>
                  </a:schemeClr>
                </a:solidFill>
                <a:latin typeface="Calibri" panose="020F0502020204030204" pitchFamily="34" charset="0"/>
                <a:cs typeface="Arial" panose="020B0604020202020204" pitchFamily="34" charset="0"/>
              </a:rPr>
              <a:t>.</a:t>
            </a:r>
          </a:p>
          <a:p>
            <a:pPr marL="12065" marR="5080" indent="0">
              <a:buNone/>
            </a:pPr>
            <a:endParaRPr lang="en-GB" sz="2400" dirty="0">
              <a:solidFill>
                <a:schemeClr val="bg1">
                  <a:lumMod val="65000"/>
                </a:schemeClr>
              </a:solidFill>
              <a:latin typeface="Calibri" panose="020F0502020204030204" pitchFamily="34" charset="0"/>
              <a:cs typeface="Arial" panose="020B0604020202020204" pitchFamily="34" charset="0"/>
            </a:endParaRPr>
          </a:p>
          <a:p>
            <a:pPr marL="12700" marR="309880" indent="0">
              <a:buNone/>
              <a:tabLst>
                <a:tab pos="267335" algn="l"/>
              </a:tabLst>
            </a:pPr>
            <a:r>
              <a:rPr lang="en-GB" dirty="0" smtClean="0">
                <a:solidFill>
                  <a:schemeClr val="bg1">
                    <a:lumMod val="65000"/>
                  </a:schemeClr>
                </a:solidFill>
                <a:latin typeface="Calibri" panose="020F0502020204030204" pitchFamily="34" charset="0"/>
                <a:cs typeface="Arial" panose="020B0604020202020204" pitchFamily="34" charset="0"/>
              </a:rPr>
              <a:t>Q2)	Research</a:t>
            </a:r>
            <a:r>
              <a:rPr lang="en-GB" spc="-5" dirty="0" smtClean="0">
                <a:solidFill>
                  <a:schemeClr val="bg1">
                    <a:lumMod val="65000"/>
                  </a:schemeClr>
                </a:solidFill>
                <a:latin typeface="Calibri" panose="020F0502020204030204" pitchFamily="34" charset="0"/>
                <a:cs typeface="Arial" panose="020B0604020202020204" pitchFamily="34" charset="0"/>
              </a:rPr>
              <a:t> </a:t>
            </a:r>
            <a:r>
              <a:rPr lang="en-GB" spc="-5" dirty="0">
                <a:solidFill>
                  <a:schemeClr val="bg1">
                    <a:lumMod val="65000"/>
                  </a:schemeClr>
                </a:solidFill>
                <a:latin typeface="Calibri" panose="020F0502020204030204" pitchFamily="34" charset="0"/>
                <a:cs typeface="Arial" panose="020B0604020202020204" pitchFamily="34" charset="0"/>
              </a:rPr>
              <a:t>t</a:t>
            </a:r>
            <a:r>
              <a:rPr lang="en-GB" dirty="0">
                <a:solidFill>
                  <a:schemeClr val="bg1">
                    <a:lumMod val="65000"/>
                  </a:schemeClr>
                </a:solidFill>
                <a:latin typeface="Calibri" panose="020F0502020204030204" pitchFamily="34" charset="0"/>
                <a:cs typeface="Arial" panose="020B0604020202020204" pitchFamily="34" charset="0"/>
              </a:rPr>
              <a:t>he</a:t>
            </a:r>
            <a:r>
              <a:rPr lang="en-GB" spc="-5" dirty="0">
                <a:solidFill>
                  <a:schemeClr val="bg1">
                    <a:lumMod val="65000"/>
                  </a:schemeClr>
                </a:solidFill>
                <a:latin typeface="Calibri" panose="020F0502020204030204" pitchFamily="34" charset="0"/>
                <a:cs typeface="Arial" panose="020B0604020202020204" pitchFamily="34" charset="0"/>
              </a:rPr>
              <a:t> </a:t>
            </a:r>
            <a:r>
              <a:rPr lang="en-GB" dirty="0">
                <a:solidFill>
                  <a:schemeClr val="bg1">
                    <a:lumMod val="65000"/>
                  </a:schemeClr>
                </a:solidFill>
                <a:latin typeface="Calibri" panose="020F0502020204030204" pitchFamily="34" charset="0"/>
                <a:cs typeface="Arial" panose="020B0604020202020204" pitchFamily="34" charset="0"/>
              </a:rPr>
              <a:t>chosen</a:t>
            </a:r>
            <a:r>
              <a:rPr lang="en-GB" spc="-5" dirty="0">
                <a:solidFill>
                  <a:schemeClr val="bg1">
                    <a:lumMod val="65000"/>
                  </a:schemeClr>
                </a:solidFill>
                <a:latin typeface="Calibri" panose="020F0502020204030204" pitchFamily="34" charset="0"/>
                <a:cs typeface="Arial" panose="020B0604020202020204" pitchFamily="34" charset="0"/>
              </a:rPr>
              <a:t> </a:t>
            </a:r>
            <a:r>
              <a:rPr lang="en-GB" dirty="0">
                <a:solidFill>
                  <a:schemeClr val="bg1">
                    <a:lumMod val="65000"/>
                  </a:schemeClr>
                </a:solidFill>
                <a:latin typeface="Calibri" panose="020F0502020204030204" pitchFamily="34" charset="0"/>
                <a:cs typeface="Arial" panose="020B0604020202020204" pitchFamily="34" charset="0"/>
              </a:rPr>
              <a:t>organisa</a:t>
            </a:r>
            <a:r>
              <a:rPr lang="en-GB" spc="-5" dirty="0">
                <a:solidFill>
                  <a:schemeClr val="bg1">
                    <a:lumMod val="65000"/>
                  </a:schemeClr>
                </a:solidFill>
                <a:latin typeface="Calibri" panose="020F0502020204030204" pitchFamily="34" charset="0"/>
                <a:cs typeface="Arial" panose="020B0604020202020204" pitchFamily="34" charset="0"/>
              </a:rPr>
              <a:t>t</a:t>
            </a:r>
            <a:r>
              <a:rPr lang="en-GB" dirty="0">
                <a:solidFill>
                  <a:schemeClr val="bg1">
                    <a:lumMod val="65000"/>
                  </a:schemeClr>
                </a:solidFill>
                <a:latin typeface="Calibri" panose="020F0502020204030204" pitchFamily="34" charset="0"/>
                <a:cs typeface="Arial" panose="020B0604020202020204" pitchFamily="34" charset="0"/>
              </a:rPr>
              <a:t>ion</a:t>
            </a:r>
            <a:r>
              <a:rPr lang="en-GB" spc="-5" dirty="0">
                <a:solidFill>
                  <a:schemeClr val="bg1">
                    <a:lumMod val="65000"/>
                  </a:schemeClr>
                </a:solidFill>
                <a:latin typeface="Calibri" panose="020F0502020204030204" pitchFamily="34" charset="0"/>
                <a:cs typeface="Arial" panose="020B0604020202020204" pitchFamily="34" charset="0"/>
              </a:rPr>
              <a:t> t</a:t>
            </a:r>
            <a:r>
              <a:rPr lang="en-GB" dirty="0">
                <a:solidFill>
                  <a:schemeClr val="bg1">
                    <a:lumMod val="65000"/>
                  </a:schemeClr>
                </a:solidFill>
                <a:latin typeface="Calibri" panose="020F0502020204030204" pitchFamily="34" charset="0"/>
                <a:cs typeface="Arial" panose="020B0604020202020204" pitchFamily="34" charset="0"/>
              </a:rPr>
              <a:t>ha</a:t>
            </a:r>
            <a:r>
              <a:rPr lang="en-GB" spc="-5" dirty="0">
                <a:solidFill>
                  <a:schemeClr val="bg1">
                    <a:lumMod val="65000"/>
                  </a:schemeClr>
                </a:solidFill>
                <a:latin typeface="Calibri" panose="020F0502020204030204" pitchFamily="34" charset="0"/>
                <a:cs typeface="Arial" panose="020B0604020202020204" pitchFamily="34" charset="0"/>
              </a:rPr>
              <a:t>t </a:t>
            </a:r>
            <a:r>
              <a:rPr lang="en-GB" spc="-5" dirty="0" smtClean="0">
                <a:solidFill>
                  <a:schemeClr val="bg1">
                    <a:lumMod val="65000"/>
                  </a:schemeClr>
                </a:solidFill>
                <a:latin typeface="Calibri" panose="020F0502020204030204" pitchFamily="34" charset="0"/>
                <a:cs typeface="Arial" panose="020B0604020202020204" pitchFamily="34" charset="0"/>
              </a:rPr>
              <a:t>t</a:t>
            </a:r>
            <a:r>
              <a:rPr lang="en-GB" dirty="0" smtClean="0">
                <a:solidFill>
                  <a:schemeClr val="bg1">
                    <a:lumMod val="65000"/>
                  </a:schemeClr>
                </a:solidFill>
                <a:latin typeface="Calibri" panose="020F0502020204030204" pitchFamily="34" charset="0"/>
                <a:cs typeface="Arial" panose="020B0604020202020204" pitchFamily="34" charset="0"/>
              </a:rPr>
              <a:t>he</a:t>
            </a:r>
            <a:r>
              <a:rPr lang="en-GB" spc="-5" dirty="0" smtClean="0">
                <a:solidFill>
                  <a:schemeClr val="bg1">
                    <a:lumMod val="65000"/>
                  </a:schemeClr>
                </a:solidFill>
                <a:latin typeface="Calibri" panose="020F0502020204030204" pitchFamily="34" charset="0"/>
                <a:cs typeface="Arial" panose="020B0604020202020204" pitchFamily="34" charset="0"/>
              </a:rPr>
              <a:t> role 				is </a:t>
            </a:r>
            <a:r>
              <a:rPr lang="en-GB" spc="-5" dirty="0">
                <a:solidFill>
                  <a:schemeClr val="bg1">
                    <a:lumMod val="65000"/>
                  </a:schemeClr>
                </a:solidFill>
                <a:latin typeface="Calibri" panose="020F0502020204030204" pitchFamily="34" charset="0"/>
                <a:cs typeface="Arial" panose="020B0604020202020204" pitchFamily="34" charset="0"/>
              </a:rPr>
              <a:t>f</a:t>
            </a:r>
            <a:r>
              <a:rPr lang="en-GB" dirty="0">
                <a:solidFill>
                  <a:schemeClr val="bg1">
                    <a:lumMod val="65000"/>
                  </a:schemeClr>
                </a:solidFill>
                <a:latin typeface="Calibri" panose="020F0502020204030204" pitchFamily="34" charset="0"/>
                <a:cs typeface="Arial" panose="020B0604020202020204" pitchFamily="34" charset="0"/>
              </a:rPr>
              <a:t>o</a:t>
            </a:r>
            <a:r>
              <a:rPr lang="en-GB" spc="-10" dirty="0">
                <a:solidFill>
                  <a:schemeClr val="bg1">
                    <a:lumMod val="65000"/>
                  </a:schemeClr>
                </a:solidFill>
                <a:latin typeface="Calibri" panose="020F0502020204030204" pitchFamily="34" charset="0"/>
                <a:cs typeface="Arial" panose="020B0604020202020204" pitchFamily="34" charset="0"/>
              </a:rPr>
              <a:t>r:</a:t>
            </a:r>
            <a:r>
              <a:rPr lang="en-GB" spc="-5" dirty="0">
                <a:solidFill>
                  <a:schemeClr val="bg1">
                    <a:lumMod val="65000"/>
                  </a:schemeClr>
                </a:solidFill>
                <a:latin typeface="Calibri" panose="020F0502020204030204" pitchFamily="34" charset="0"/>
                <a:cs typeface="Arial" panose="020B0604020202020204" pitchFamily="34" charset="0"/>
              </a:rPr>
              <a:t> </a:t>
            </a:r>
            <a:r>
              <a:rPr lang="en-GB" dirty="0">
                <a:solidFill>
                  <a:schemeClr val="bg1">
                    <a:lumMod val="65000"/>
                  </a:schemeClr>
                </a:solidFill>
                <a:latin typeface="Calibri" panose="020F0502020204030204" pitchFamily="34" charset="0"/>
                <a:cs typeface="Arial" panose="020B0604020202020204" pitchFamily="34" charset="0"/>
              </a:rPr>
              <a:t>explain</a:t>
            </a:r>
            <a:r>
              <a:rPr lang="en-GB" spc="-5" dirty="0">
                <a:solidFill>
                  <a:schemeClr val="bg1">
                    <a:lumMod val="65000"/>
                  </a:schemeClr>
                </a:solidFill>
                <a:latin typeface="Calibri" panose="020F0502020204030204" pitchFamily="34" charset="0"/>
                <a:cs typeface="Arial" panose="020B0604020202020204" pitchFamily="34" charset="0"/>
              </a:rPr>
              <a:t> </a:t>
            </a:r>
            <a:endParaRPr lang="en-GB" spc="-5" dirty="0" smtClean="0">
              <a:solidFill>
                <a:schemeClr val="bg1">
                  <a:lumMod val="65000"/>
                </a:schemeClr>
              </a:solidFill>
              <a:latin typeface="Calibri" panose="020F0502020204030204" pitchFamily="34" charset="0"/>
              <a:cs typeface="Arial" panose="020B0604020202020204" pitchFamily="34" charset="0"/>
            </a:endParaRPr>
          </a:p>
          <a:p>
            <a:pPr marL="469900" marR="309880" indent="-457200">
              <a:lnSpc>
                <a:spcPts val="1870"/>
              </a:lnSpc>
              <a:buFont typeface="Arial" panose="020B0604020202020204" pitchFamily="34" charset="0"/>
              <a:buChar char="•"/>
              <a:tabLst>
                <a:tab pos="267335" algn="l"/>
              </a:tabLst>
            </a:pPr>
            <a:r>
              <a:rPr lang="en-GB" dirty="0" smtClean="0">
                <a:solidFill>
                  <a:schemeClr val="bg1">
                    <a:lumMod val="65000"/>
                  </a:schemeClr>
                </a:solidFill>
                <a:latin typeface="Calibri" panose="020F0502020204030204" pitchFamily="34" charset="0"/>
                <a:cs typeface="Arial" panose="020B0604020202020204" pitchFamily="34" charset="0"/>
              </a:rPr>
              <a:t>wha</a:t>
            </a:r>
            <a:r>
              <a:rPr lang="en-GB" spc="-5" dirty="0" smtClean="0">
                <a:solidFill>
                  <a:schemeClr val="bg1">
                    <a:lumMod val="65000"/>
                  </a:schemeClr>
                </a:solidFill>
                <a:latin typeface="Calibri" panose="020F0502020204030204" pitchFamily="34" charset="0"/>
                <a:cs typeface="Arial" panose="020B0604020202020204" pitchFamily="34" charset="0"/>
              </a:rPr>
              <a:t>t </a:t>
            </a:r>
            <a:r>
              <a:rPr lang="en-GB" spc="-5" dirty="0">
                <a:solidFill>
                  <a:schemeClr val="bg1">
                    <a:lumMod val="65000"/>
                  </a:schemeClr>
                </a:solidFill>
                <a:latin typeface="Calibri" panose="020F0502020204030204" pitchFamily="34" charset="0"/>
                <a:cs typeface="Arial" panose="020B0604020202020204" pitchFamily="34" charset="0"/>
              </a:rPr>
              <a:t>t</a:t>
            </a:r>
            <a:r>
              <a:rPr lang="en-GB" dirty="0">
                <a:solidFill>
                  <a:schemeClr val="bg1">
                    <a:lumMod val="65000"/>
                  </a:schemeClr>
                </a:solidFill>
                <a:latin typeface="Calibri" panose="020F0502020204030204" pitchFamily="34" charset="0"/>
                <a:cs typeface="Arial" panose="020B0604020202020204" pitchFamily="34" charset="0"/>
              </a:rPr>
              <a:t>hey</a:t>
            </a:r>
            <a:r>
              <a:rPr lang="en-GB" spc="-5" dirty="0">
                <a:solidFill>
                  <a:schemeClr val="bg1">
                    <a:lumMod val="65000"/>
                  </a:schemeClr>
                </a:solidFill>
                <a:latin typeface="Calibri" panose="020F0502020204030204" pitchFamily="34" charset="0"/>
                <a:cs typeface="Arial" panose="020B0604020202020204" pitchFamily="34" charset="0"/>
              </a:rPr>
              <a:t> </a:t>
            </a:r>
            <a:r>
              <a:rPr lang="en-GB" dirty="0">
                <a:solidFill>
                  <a:schemeClr val="bg1">
                    <a:lumMod val="65000"/>
                  </a:schemeClr>
                </a:solidFill>
                <a:latin typeface="Calibri" panose="020F0502020204030204" pitchFamily="34" charset="0"/>
                <a:cs typeface="Arial" panose="020B0604020202020204" pitchFamily="34" charset="0"/>
              </a:rPr>
              <a:t>do </a:t>
            </a:r>
            <a:endParaRPr lang="en-GB" dirty="0" smtClean="0">
              <a:solidFill>
                <a:schemeClr val="bg1">
                  <a:lumMod val="65000"/>
                </a:schemeClr>
              </a:solidFill>
              <a:latin typeface="Calibri" panose="020F0502020204030204" pitchFamily="34" charset="0"/>
              <a:cs typeface="Arial" panose="020B0604020202020204" pitchFamily="34" charset="0"/>
            </a:endParaRPr>
          </a:p>
          <a:p>
            <a:pPr marL="469900" marR="309880" indent="-457200">
              <a:lnSpc>
                <a:spcPts val="1870"/>
              </a:lnSpc>
              <a:buFont typeface="Arial" panose="020B0604020202020204" pitchFamily="34" charset="0"/>
              <a:buChar char="•"/>
              <a:tabLst>
                <a:tab pos="267335" algn="l"/>
              </a:tabLst>
            </a:pPr>
            <a:r>
              <a:rPr lang="en-GB" dirty="0" smtClean="0">
                <a:solidFill>
                  <a:schemeClr val="bg1">
                    <a:lumMod val="65000"/>
                  </a:schemeClr>
                </a:solidFill>
                <a:latin typeface="Calibri" panose="020F0502020204030204" pitchFamily="34" charset="0"/>
                <a:cs typeface="Arial" panose="020B0604020202020204" pitchFamily="34" charset="0"/>
              </a:rPr>
              <a:t>why</a:t>
            </a:r>
            <a:r>
              <a:rPr lang="en-GB" spc="-5" dirty="0" smtClean="0">
                <a:solidFill>
                  <a:schemeClr val="bg1">
                    <a:lumMod val="65000"/>
                  </a:schemeClr>
                </a:solidFill>
                <a:latin typeface="Calibri" panose="020F0502020204030204" pitchFamily="34" charset="0"/>
                <a:cs typeface="Arial" panose="020B0604020202020204" pitchFamily="34" charset="0"/>
              </a:rPr>
              <a:t> </a:t>
            </a:r>
            <a:r>
              <a:rPr lang="en-GB" dirty="0">
                <a:solidFill>
                  <a:schemeClr val="bg1">
                    <a:lumMod val="65000"/>
                  </a:schemeClr>
                </a:solidFill>
                <a:latin typeface="Calibri" panose="020F0502020204030204" pitchFamily="34" charset="0"/>
                <a:cs typeface="Arial" panose="020B0604020202020204" pitchFamily="34" charset="0"/>
              </a:rPr>
              <a:t>you</a:t>
            </a:r>
            <a:r>
              <a:rPr lang="en-GB" spc="-5" dirty="0">
                <a:solidFill>
                  <a:schemeClr val="bg1">
                    <a:lumMod val="65000"/>
                  </a:schemeClr>
                </a:solidFill>
                <a:latin typeface="Calibri" panose="020F0502020204030204" pitchFamily="34" charset="0"/>
                <a:cs typeface="Arial" panose="020B0604020202020204" pitchFamily="34" charset="0"/>
              </a:rPr>
              <a:t> </a:t>
            </a:r>
            <a:r>
              <a:rPr lang="en-GB" dirty="0" smtClean="0">
                <a:solidFill>
                  <a:schemeClr val="bg1">
                    <a:lumMod val="65000"/>
                  </a:schemeClr>
                </a:solidFill>
                <a:latin typeface="Calibri" panose="020F0502020204030204" pitchFamily="34" charset="0"/>
                <a:cs typeface="Arial" panose="020B0604020202020204" pitchFamily="34" charset="0"/>
              </a:rPr>
              <a:t>have</a:t>
            </a:r>
            <a:r>
              <a:rPr lang="en-GB" spc="-5" dirty="0" smtClean="0">
                <a:solidFill>
                  <a:schemeClr val="bg1">
                    <a:lumMod val="65000"/>
                  </a:schemeClr>
                </a:solidFill>
                <a:latin typeface="Calibri" panose="020F0502020204030204" pitchFamily="34" charset="0"/>
                <a:cs typeface="Arial" panose="020B0604020202020204" pitchFamily="34" charset="0"/>
              </a:rPr>
              <a:t> </a:t>
            </a:r>
            <a:r>
              <a:rPr lang="en-GB" dirty="0">
                <a:solidFill>
                  <a:schemeClr val="bg1">
                    <a:lumMod val="65000"/>
                  </a:schemeClr>
                </a:solidFill>
                <a:latin typeface="Calibri" panose="020F0502020204030204" pitchFamily="34" charset="0"/>
                <a:cs typeface="Arial" panose="020B0604020202020204" pitchFamily="34" charset="0"/>
              </a:rPr>
              <a:t>chosen</a:t>
            </a:r>
            <a:r>
              <a:rPr lang="en-GB" spc="-5" dirty="0">
                <a:solidFill>
                  <a:schemeClr val="bg1">
                    <a:lumMod val="65000"/>
                  </a:schemeClr>
                </a:solidFill>
                <a:latin typeface="Calibri" panose="020F0502020204030204" pitchFamily="34" charset="0"/>
                <a:cs typeface="Arial" panose="020B0604020202020204" pitchFamily="34" charset="0"/>
              </a:rPr>
              <a:t> t</a:t>
            </a:r>
            <a:r>
              <a:rPr lang="en-GB" dirty="0">
                <a:solidFill>
                  <a:schemeClr val="bg1">
                    <a:lumMod val="65000"/>
                  </a:schemeClr>
                </a:solidFill>
                <a:latin typeface="Calibri" panose="020F0502020204030204" pitchFamily="34" charset="0"/>
                <a:cs typeface="Arial" panose="020B0604020202020204" pitchFamily="34" charset="0"/>
              </a:rPr>
              <a:t>he</a:t>
            </a:r>
            <a:r>
              <a:rPr lang="en-GB" spc="-10" dirty="0">
                <a:solidFill>
                  <a:schemeClr val="bg1">
                    <a:lumMod val="65000"/>
                  </a:schemeClr>
                </a:solidFill>
                <a:latin typeface="Calibri" panose="020F0502020204030204" pitchFamily="34" charset="0"/>
                <a:cs typeface="Arial" panose="020B0604020202020204" pitchFamily="34" charset="0"/>
              </a:rPr>
              <a:t>m.</a:t>
            </a:r>
            <a:endParaRPr lang="en-GB" dirty="0">
              <a:solidFill>
                <a:schemeClr val="bg1">
                  <a:lumMod val="65000"/>
                </a:schemeClr>
              </a:solidFill>
              <a:latin typeface="Calibri" panose="020F0502020204030204" pitchFamily="34" charset="0"/>
              <a:cs typeface="Arial" panose="020B0604020202020204" pitchFamily="34" charset="0"/>
            </a:endParaRPr>
          </a:p>
          <a:p>
            <a:pPr marL="0" indent="0">
              <a:buNone/>
            </a:pPr>
            <a:endParaRPr lang="en-GB" dirty="0"/>
          </a:p>
        </p:txBody>
      </p:sp>
      <p:sp>
        <p:nvSpPr>
          <p:cNvPr id="4" name="Title 3"/>
          <p:cNvSpPr>
            <a:spLocks noGrp="1"/>
          </p:cNvSpPr>
          <p:nvPr>
            <p:ph type="title"/>
          </p:nvPr>
        </p:nvSpPr>
        <p:spPr/>
        <p:txBody>
          <a:bodyPr>
            <a:normAutofit/>
          </a:bodyPr>
          <a:lstStyle/>
          <a:p>
            <a:r>
              <a:rPr lang="en-GB" sz="4000" b="1" kern="0" spc="-30" dirty="0">
                <a:solidFill>
                  <a:schemeClr val="accent1"/>
                </a:solidFill>
                <a:latin typeface="Calibri"/>
              </a:rPr>
              <a:t>A</a:t>
            </a:r>
            <a:r>
              <a:rPr lang="en-GB" sz="4000" b="1" kern="0" spc="-25" dirty="0">
                <a:solidFill>
                  <a:schemeClr val="accent1"/>
                </a:solidFill>
                <a:latin typeface="Calibri"/>
              </a:rPr>
              <a:t>ss</a:t>
            </a:r>
            <a:r>
              <a:rPr lang="en-GB" sz="4000" b="1" kern="0" dirty="0">
                <a:solidFill>
                  <a:schemeClr val="accent1"/>
                </a:solidFill>
                <a:latin typeface="Calibri"/>
              </a:rPr>
              <a:t>e</a:t>
            </a:r>
            <a:r>
              <a:rPr lang="en-GB" sz="4000" b="1" kern="0" spc="-25" dirty="0">
                <a:solidFill>
                  <a:schemeClr val="accent1"/>
                </a:solidFill>
                <a:latin typeface="Calibri"/>
              </a:rPr>
              <a:t>ss</a:t>
            </a:r>
            <a:r>
              <a:rPr lang="en-GB" sz="4000" b="1" kern="0" dirty="0">
                <a:solidFill>
                  <a:schemeClr val="accent1"/>
                </a:solidFill>
                <a:latin typeface="Calibri"/>
              </a:rPr>
              <a:t>me</a:t>
            </a:r>
            <a:r>
              <a:rPr lang="en-GB" sz="4000" b="1" kern="0" spc="-20" dirty="0">
                <a:solidFill>
                  <a:schemeClr val="accent1"/>
                </a:solidFill>
                <a:latin typeface="Calibri"/>
              </a:rPr>
              <a:t>nt</a:t>
            </a:r>
            <a:r>
              <a:rPr lang="en-GB" sz="4000" b="1" kern="0" dirty="0">
                <a:solidFill>
                  <a:schemeClr val="accent1"/>
                </a:solidFill>
                <a:latin typeface="Calibri"/>
              </a:rPr>
              <a:t> </a:t>
            </a:r>
            <a:r>
              <a:rPr lang="en-GB" sz="4000" b="1" kern="0" dirty="0" smtClean="0">
                <a:solidFill>
                  <a:schemeClr val="accent1"/>
                </a:solidFill>
                <a:latin typeface="Calibri"/>
              </a:rPr>
              <a:t>2 </a:t>
            </a:r>
            <a:r>
              <a:rPr lang="en-GB" sz="4000" b="1" kern="0" dirty="0">
                <a:solidFill>
                  <a:schemeClr val="accent1"/>
                </a:solidFill>
                <a:latin typeface="Calibri"/>
              </a:rPr>
              <a:t>– </a:t>
            </a:r>
            <a:r>
              <a:rPr lang="en-GB" sz="4000" b="1" kern="0" spc="-35" dirty="0" smtClean="0">
                <a:solidFill>
                  <a:schemeClr val="accent1"/>
                </a:solidFill>
                <a:latin typeface="Calibri"/>
              </a:rPr>
              <a:t>Q1 </a:t>
            </a:r>
            <a:r>
              <a:rPr lang="en-GB" sz="4000" b="1" kern="0" spc="-30" dirty="0" smtClean="0">
                <a:solidFill>
                  <a:schemeClr val="accent1"/>
                </a:solidFill>
                <a:latin typeface="Calibri"/>
              </a:rPr>
              <a:t>&amp; 2</a:t>
            </a:r>
            <a:endParaRPr lang="en-GB" sz="4000" dirty="0">
              <a:solidFill>
                <a:schemeClr val="accent1"/>
              </a:solidFill>
            </a:endParaRPr>
          </a:p>
        </p:txBody>
      </p:sp>
    </p:spTree>
    <p:extLst>
      <p:ext uri="{BB962C8B-B14F-4D97-AF65-F5344CB8AC3E}">
        <p14:creationId xmlns:p14="http://schemas.microsoft.com/office/powerpoint/2010/main" val="20075053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1"/>
          </p:nvPr>
        </p:nvSpPr>
        <p:spPr/>
        <p:txBody>
          <a:bodyPr>
            <a:normAutofit/>
          </a:bodyPr>
          <a:lstStyle/>
          <a:p>
            <a:pPr marL="0" marR="5080" indent="0" algn="ctr">
              <a:lnSpc>
                <a:spcPct val="90300"/>
              </a:lnSpc>
              <a:buNone/>
            </a:pPr>
            <a:r>
              <a:rPr lang="en-GB" sz="3200" i="1" spc="-30" dirty="0">
                <a:solidFill>
                  <a:schemeClr val="bg1">
                    <a:lumMod val="65000"/>
                  </a:schemeClr>
                </a:solidFill>
                <a:latin typeface="Calibri" panose="020F0502020204030204" pitchFamily="34" charset="0"/>
                <a:cs typeface="Arial"/>
              </a:rPr>
              <a:t>Q</a:t>
            </a:r>
            <a:r>
              <a:rPr lang="en-GB" sz="3200" i="1" dirty="0">
                <a:solidFill>
                  <a:schemeClr val="bg1">
                    <a:lumMod val="65000"/>
                  </a:schemeClr>
                </a:solidFill>
                <a:latin typeface="Calibri" panose="020F0502020204030204" pitchFamily="34" charset="0"/>
                <a:cs typeface="Arial"/>
              </a:rPr>
              <a:t>3</a:t>
            </a:r>
            <a:r>
              <a:rPr lang="en-GB" sz="3200" i="1" spc="-10" dirty="0">
                <a:solidFill>
                  <a:schemeClr val="bg1">
                    <a:lumMod val="65000"/>
                  </a:schemeClr>
                </a:solidFill>
                <a:latin typeface="Calibri" panose="020F0502020204030204" pitchFamily="34" charset="0"/>
                <a:cs typeface="Arial"/>
              </a:rPr>
              <a:t>:</a:t>
            </a:r>
            <a:r>
              <a:rPr lang="en-GB" sz="3200" i="1" spc="-5" dirty="0">
                <a:solidFill>
                  <a:schemeClr val="bg1">
                    <a:lumMod val="65000"/>
                  </a:schemeClr>
                </a:solidFill>
                <a:latin typeface="Calibri" panose="020F0502020204030204" pitchFamily="34" charset="0"/>
                <a:cs typeface="Arial"/>
              </a:rPr>
              <a:t> </a:t>
            </a:r>
            <a:r>
              <a:rPr lang="en-GB" sz="3200" i="1" dirty="0" smtClean="0">
                <a:solidFill>
                  <a:schemeClr val="bg1">
                    <a:lumMod val="65000"/>
                  </a:schemeClr>
                </a:solidFill>
                <a:latin typeface="Calibri" panose="020F0502020204030204" pitchFamily="34" charset="0"/>
                <a:cs typeface="Arial"/>
              </a:rPr>
              <a:t>Looking</a:t>
            </a:r>
            <a:r>
              <a:rPr lang="en-GB" sz="3200" i="1" spc="-5" dirty="0" smtClean="0">
                <a:solidFill>
                  <a:schemeClr val="bg1">
                    <a:lumMod val="65000"/>
                  </a:schemeClr>
                </a:solidFill>
                <a:latin typeface="Calibri" panose="020F0502020204030204" pitchFamily="34" charset="0"/>
                <a:cs typeface="Arial"/>
              </a:rPr>
              <a:t> </a:t>
            </a:r>
            <a:r>
              <a:rPr lang="en-GB" sz="3200" i="1" dirty="0">
                <a:solidFill>
                  <a:schemeClr val="bg1">
                    <a:lumMod val="65000"/>
                  </a:schemeClr>
                </a:solidFill>
                <a:latin typeface="Calibri" panose="020F0502020204030204" pitchFamily="34" charset="0"/>
                <a:cs typeface="Arial"/>
              </a:rPr>
              <a:t>a</a:t>
            </a:r>
            <a:r>
              <a:rPr lang="en-GB" sz="3200" i="1" spc="-10" dirty="0">
                <a:solidFill>
                  <a:schemeClr val="bg1">
                    <a:lumMod val="65000"/>
                  </a:schemeClr>
                </a:solidFill>
                <a:latin typeface="Calibri" panose="020F0502020204030204" pitchFamily="34" charset="0"/>
                <a:cs typeface="Arial"/>
              </a:rPr>
              <a:t>t</a:t>
            </a:r>
            <a:r>
              <a:rPr lang="en-GB" sz="3200" i="1" spc="-5" dirty="0">
                <a:solidFill>
                  <a:schemeClr val="bg1">
                    <a:lumMod val="65000"/>
                  </a:schemeClr>
                </a:solidFill>
                <a:latin typeface="Calibri" panose="020F0502020204030204" pitchFamily="34" charset="0"/>
                <a:cs typeface="Arial"/>
              </a:rPr>
              <a:t> </a:t>
            </a:r>
            <a:r>
              <a:rPr lang="en-GB" sz="3200" i="1" spc="-15" dirty="0">
                <a:solidFill>
                  <a:schemeClr val="bg1">
                    <a:lumMod val="65000"/>
                  </a:schemeClr>
                </a:solidFill>
                <a:latin typeface="Calibri" panose="020F0502020204030204" pitchFamily="34" charset="0"/>
                <a:cs typeface="Arial"/>
              </a:rPr>
              <a:t>t</a:t>
            </a:r>
            <a:r>
              <a:rPr lang="en-GB" sz="3200" i="1" dirty="0">
                <a:solidFill>
                  <a:schemeClr val="bg1">
                    <a:lumMod val="65000"/>
                  </a:schemeClr>
                </a:solidFill>
                <a:latin typeface="Calibri" panose="020F0502020204030204" pitchFamily="34" charset="0"/>
                <a:cs typeface="Arial"/>
              </a:rPr>
              <a:t>he</a:t>
            </a:r>
            <a:r>
              <a:rPr lang="en-GB" sz="3200" i="1" spc="-5" dirty="0">
                <a:solidFill>
                  <a:schemeClr val="bg1">
                    <a:lumMod val="65000"/>
                  </a:schemeClr>
                </a:solidFill>
                <a:latin typeface="Calibri" panose="020F0502020204030204" pitchFamily="34" charset="0"/>
                <a:cs typeface="Arial"/>
              </a:rPr>
              <a:t> </a:t>
            </a:r>
            <a:r>
              <a:rPr lang="en-GB" sz="3200" i="1" dirty="0">
                <a:solidFill>
                  <a:schemeClr val="bg1">
                    <a:lumMod val="65000"/>
                  </a:schemeClr>
                </a:solidFill>
                <a:latin typeface="Calibri" panose="020F0502020204030204" pitchFamily="34" charset="0"/>
                <a:cs typeface="Arial"/>
              </a:rPr>
              <a:t>examples</a:t>
            </a:r>
            <a:r>
              <a:rPr lang="en-GB" sz="3200" i="1" spc="-5" dirty="0">
                <a:solidFill>
                  <a:schemeClr val="bg1">
                    <a:lumMod val="65000"/>
                  </a:schemeClr>
                </a:solidFill>
                <a:latin typeface="Calibri" panose="020F0502020204030204" pitchFamily="34" charset="0"/>
                <a:cs typeface="Arial"/>
              </a:rPr>
              <a:t> </a:t>
            </a:r>
            <a:r>
              <a:rPr lang="en-GB" sz="3200" i="1" dirty="0">
                <a:solidFill>
                  <a:schemeClr val="bg1">
                    <a:lumMod val="65000"/>
                  </a:schemeClr>
                </a:solidFill>
                <a:latin typeface="Calibri" panose="020F0502020204030204" pitchFamily="34" charset="0"/>
                <a:cs typeface="Arial"/>
              </a:rPr>
              <a:t>and</a:t>
            </a:r>
            <a:r>
              <a:rPr lang="en-GB" sz="3200" i="1" spc="-5" dirty="0">
                <a:solidFill>
                  <a:schemeClr val="bg1">
                    <a:lumMod val="65000"/>
                  </a:schemeClr>
                </a:solidFill>
                <a:latin typeface="Calibri" panose="020F0502020204030204" pitchFamily="34" charset="0"/>
                <a:cs typeface="Arial"/>
              </a:rPr>
              <a:t> </a:t>
            </a:r>
            <a:r>
              <a:rPr lang="en-GB" sz="3200" i="1" dirty="0">
                <a:solidFill>
                  <a:schemeClr val="bg1">
                    <a:lumMod val="65000"/>
                  </a:schemeClr>
                </a:solidFill>
                <a:latin typeface="Calibri" panose="020F0502020204030204" pitchFamily="34" charset="0"/>
                <a:cs typeface="Arial"/>
              </a:rPr>
              <a:t>guidance submi</a:t>
            </a:r>
            <a:r>
              <a:rPr lang="en-GB" sz="3200" i="1" spc="-10" dirty="0">
                <a:solidFill>
                  <a:schemeClr val="bg1">
                    <a:lumMod val="65000"/>
                  </a:schemeClr>
                </a:solidFill>
                <a:latin typeface="Calibri" panose="020F0502020204030204" pitchFamily="34" charset="0"/>
                <a:cs typeface="Arial"/>
              </a:rPr>
              <a:t>t</a:t>
            </a:r>
            <a:r>
              <a:rPr lang="en-GB" sz="3200" i="1" spc="-5" dirty="0">
                <a:solidFill>
                  <a:schemeClr val="bg1">
                    <a:lumMod val="65000"/>
                  </a:schemeClr>
                </a:solidFill>
                <a:latin typeface="Calibri" panose="020F0502020204030204" pitchFamily="34" charset="0"/>
                <a:cs typeface="Arial"/>
              </a:rPr>
              <a:t> </a:t>
            </a:r>
            <a:r>
              <a:rPr lang="en-GB" sz="3200" i="1" dirty="0">
                <a:solidFill>
                  <a:schemeClr val="bg1">
                    <a:lumMod val="65000"/>
                  </a:schemeClr>
                </a:solidFill>
                <a:latin typeface="Calibri" panose="020F0502020204030204" pitchFamily="34" charset="0"/>
                <a:cs typeface="Arial"/>
              </a:rPr>
              <a:t>a</a:t>
            </a:r>
            <a:r>
              <a:rPr lang="en-GB" sz="3200" i="1" spc="-5" dirty="0">
                <a:solidFill>
                  <a:schemeClr val="bg1">
                    <a:lumMod val="65000"/>
                  </a:schemeClr>
                </a:solidFill>
                <a:latin typeface="Calibri" panose="020F0502020204030204" pitchFamily="34" charset="0"/>
                <a:cs typeface="Arial"/>
              </a:rPr>
              <a:t> </a:t>
            </a:r>
            <a:r>
              <a:rPr lang="en-GB" sz="3200" i="1" dirty="0">
                <a:solidFill>
                  <a:schemeClr val="bg1">
                    <a:lumMod val="65000"/>
                  </a:schemeClr>
                </a:solidFill>
                <a:latin typeface="Calibri" panose="020F0502020204030204" pitchFamily="34" charset="0"/>
                <a:cs typeface="Arial"/>
              </a:rPr>
              <a:t>C</a:t>
            </a:r>
            <a:r>
              <a:rPr lang="en-GB" sz="3200" i="1" spc="-25" dirty="0">
                <a:solidFill>
                  <a:schemeClr val="bg1">
                    <a:lumMod val="65000"/>
                  </a:schemeClr>
                </a:solidFill>
                <a:latin typeface="Calibri" panose="020F0502020204030204" pitchFamily="34" charset="0"/>
                <a:cs typeface="Arial"/>
              </a:rPr>
              <a:t>V</a:t>
            </a:r>
            <a:r>
              <a:rPr lang="en-GB" sz="3200" i="1" spc="-5" dirty="0">
                <a:solidFill>
                  <a:schemeClr val="bg1">
                    <a:lumMod val="65000"/>
                  </a:schemeClr>
                </a:solidFill>
                <a:latin typeface="Calibri" panose="020F0502020204030204" pitchFamily="34" charset="0"/>
                <a:cs typeface="Arial"/>
              </a:rPr>
              <a:t> (</a:t>
            </a:r>
            <a:r>
              <a:rPr lang="en-GB" sz="3200" b="1" i="1" spc="-25" dirty="0">
                <a:solidFill>
                  <a:schemeClr val="bg1">
                    <a:lumMod val="65000"/>
                  </a:schemeClr>
                </a:solidFill>
                <a:latin typeface="Calibri" panose="020F0502020204030204" pitchFamily="34" charset="0"/>
                <a:cs typeface="Arial"/>
              </a:rPr>
              <a:t>n</a:t>
            </a:r>
            <a:r>
              <a:rPr lang="en-GB" sz="3200" b="1" i="1" spc="-20" dirty="0">
                <a:solidFill>
                  <a:schemeClr val="bg1">
                    <a:lumMod val="65000"/>
                  </a:schemeClr>
                </a:solidFill>
                <a:latin typeface="Calibri" panose="020F0502020204030204" pitchFamily="34" charset="0"/>
                <a:cs typeface="Arial"/>
              </a:rPr>
              <a:t>o</a:t>
            </a:r>
            <a:r>
              <a:rPr lang="en-GB" sz="3200" b="1" i="1" spc="-5" dirty="0">
                <a:solidFill>
                  <a:schemeClr val="bg1">
                    <a:lumMod val="65000"/>
                  </a:schemeClr>
                </a:solidFill>
                <a:latin typeface="Calibri" panose="020F0502020204030204" pitchFamily="34" charset="0"/>
                <a:cs typeface="Arial"/>
              </a:rPr>
              <a:t> </a:t>
            </a:r>
            <a:r>
              <a:rPr lang="en-GB" sz="3200" b="1" i="1" spc="-25" dirty="0">
                <a:solidFill>
                  <a:schemeClr val="bg1">
                    <a:lumMod val="65000"/>
                  </a:schemeClr>
                </a:solidFill>
                <a:latin typeface="Calibri" panose="020F0502020204030204" pitchFamily="34" charset="0"/>
                <a:cs typeface="Arial"/>
              </a:rPr>
              <a:t>long</a:t>
            </a:r>
            <a:r>
              <a:rPr lang="en-GB" sz="3200" b="1" i="1" dirty="0">
                <a:solidFill>
                  <a:schemeClr val="bg1">
                    <a:lumMod val="65000"/>
                  </a:schemeClr>
                </a:solidFill>
                <a:latin typeface="Calibri" panose="020F0502020204030204" pitchFamily="34" charset="0"/>
                <a:cs typeface="Arial"/>
              </a:rPr>
              <a:t>er</a:t>
            </a:r>
            <a:r>
              <a:rPr lang="en-GB" sz="3200" b="1" i="1" spc="-5" dirty="0">
                <a:solidFill>
                  <a:schemeClr val="bg1">
                    <a:lumMod val="65000"/>
                  </a:schemeClr>
                </a:solidFill>
                <a:latin typeface="Calibri" panose="020F0502020204030204" pitchFamily="34" charset="0"/>
                <a:cs typeface="Arial"/>
              </a:rPr>
              <a:t> </a:t>
            </a:r>
            <a:r>
              <a:rPr lang="en-GB" sz="3200" b="1" i="1" spc="-15" dirty="0">
                <a:solidFill>
                  <a:schemeClr val="bg1">
                    <a:lumMod val="65000"/>
                  </a:schemeClr>
                </a:solidFill>
                <a:latin typeface="Calibri" panose="020F0502020204030204" pitchFamily="34" charset="0"/>
                <a:cs typeface="Arial"/>
              </a:rPr>
              <a:t>t</a:t>
            </a:r>
            <a:r>
              <a:rPr lang="en-GB" sz="3200" b="1" i="1" spc="-25" dirty="0">
                <a:solidFill>
                  <a:schemeClr val="bg1">
                    <a:lumMod val="65000"/>
                  </a:schemeClr>
                </a:solidFill>
                <a:latin typeface="Calibri" panose="020F0502020204030204" pitchFamily="34" charset="0"/>
                <a:cs typeface="Arial"/>
              </a:rPr>
              <a:t>h</a:t>
            </a:r>
            <a:r>
              <a:rPr lang="en-GB" sz="3200" b="1" i="1" dirty="0">
                <a:solidFill>
                  <a:schemeClr val="bg1">
                    <a:lumMod val="65000"/>
                  </a:schemeClr>
                </a:solidFill>
                <a:latin typeface="Calibri" panose="020F0502020204030204" pitchFamily="34" charset="0"/>
                <a:cs typeface="Arial"/>
              </a:rPr>
              <a:t>a</a:t>
            </a:r>
            <a:r>
              <a:rPr lang="en-GB" sz="3200" b="1" i="1" spc="-20" dirty="0">
                <a:solidFill>
                  <a:schemeClr val="bg1">
                    <a:lumMod val="65000"/>
                  </a:schemeClr>
                </a:solidFill>
                <a:latin typeface="Calibri" panose="020F0502020204030204" pitchFamily="34" charset="0"/>
                <a:cs typeface="Arial"/>
              </a:rPr>
              <a:t>n</a:t>
            </a:r>
            <a:r>
              <a:rPr lang="en-GB" sz="3200" b="1" i="1" spc="-5" dirty="0">
                <a:solidFill>
                  <a:schemeClr val="bg1">
                    <a:lumMod val="65000"/>
                  </a:schemeClr>
                </a:solidFill>
                <a:latin typeface="Calibri" panose="020F0502020204030204" pitchFamily="34" charset="0"/>
                <a:cs typeface="Arial"/>
              </a:rPr>
              <a:t> </a:t>
            </a:r>
            <a:r>
              <a:rPr lang="en-GB" sz="3200" b="1" i="1" dirty="0">
                <a:solidFill>
                  <a:schemeClr val="bg1">
                    <a:lumMod val="65000"/>
                  </a:schemeClr>
                </a:solidFill>
                <a:latin typeface="Calibri" panose="020F0502020204030204" pitchFamily="34" charset="0"/>
                <a:cs typeface="Arial"/>
              </a:rPr>
              <a:t>2</a:t>
            </a:r>
            <a:r>
              <a:rPr lang="en-GB" sz="3200" b="1" i="1" spc="-5" dirty="0">
                <a:solidFill>
                  <a:schemeClr val="bg1">
                    <a:lumMod val="65000"/>
                  </a:schemeClr>
                </a:solidFill>
                <a:latin typeface="Calibri" panose="020F0502020204030204" pitchFamily="34" charset="0"/>
                <a:cs typeface="Arial"/>
              </a:rPr>
              <a:t> </a:t>
            </a:r>
            <a:r>
              <a:rPr lang="en-GB" sz="3200" b="1" i="1" spc="-25" dirty="0">
                <a:solidFill>
                  <a:schemeClr val="bg1">
                    <a:lumMod val="65000"/>
                  </a:schemeClr>
                </a:solidFill>
                <a:latin typeface="Calibri" panose="020F0502020204030204" pitchFamily="34" charset="0"/>
                <a:cs typeface="Arial"/>
              </a:rPr>
              <a:t>p</a:t>
            </a:r>
            <a:r>
              <a:rPr lang="en-GB" sz="3200" b="1" i="1" dirty="0">
                <a:solidFill>
                  <a:schemeClr val="bg1">
                    <a:lumMod val="65000"/>
                  </a:schemeClr>
                </a:solidFill>
                <a:latin typeface="Calibri" panose="020F0502020204030204" pitchFamily="34" charset="0"/>
                <a:cs typeface="Arial"/>
              </a:rPr>
              <a:t>a</a:t>
            </a:r>
            <a:r>
              <a:rPr lang="en-GB" sz="3200" b="1" i="1" spc="-25" dirty="0">
                <a:solidFill>
                  <a:schemeClr val="bg1">
                    <a:lumMod val="65000"/>
                  </a:schemeClr>
                </a:solidFill>
                <a:latin typeface="Calibri" panose="020F0502020204030204" pitchFamily="34" charset="0"/>
                <a:cs typeface="Arial"/>
              </a:rPr>
              <a:t>g</a:t>
            </a:r>
            <a:r>
              <a:rPr lang="en-GB" sz="3200" b="1" i="1" dirty="0">
                <a:solidFill>
                  <a:schemeClr val="bg1">
                    <a:lumMod val="65000"/>
                  </a:schemeClr>
                </a:solidFill>
                <a:latin typeface="Calibri" panose="020F0502020204030204" pitchFamily="34" charset="0"/>
                <a:cs typeface="Arial"/>
              </a:rPr>
              <a:t>es</a:t>
            </a:r>
            <a:r>
              <a:rPr lang="en-GB" sz="3200" i="1" dirty="0">
                <a:solidFill>
                  <a:schemeClr val="bg1">
                    <a:lumMod val="65000"/>
                  </a:schemeClr>
                </a:solidFill>
                <a:latin typeface="Calibri" panose="020F0502020204030204" pitchFamily="34" charset="0"/>
                <a:cs typeface="Arial"/>
              </a:rPr>
              <a:t>)</a:t>
            </a:r>
            <a:r>
              <a:rPr lang="en-GB" sz="3200" i="1" spc="-5" dirty="0">
                <a:solidFill>
                  <a:schemeClr val="bg1">
                    <a:lumMod val="65000"/>
                  </a:schemeClr>
                </a:solidFill>
                <a:latin typeface="Calibri" panose="020F0502020204030204" pitchFamily="34" charset="0"/>
                <a:cs typeface="Arial"/>
              </a:rPr>
              <a:t> </a:t>
            </a:r>
            <a:r>
              <a:rPr lang="en-GB" sz="3200" i="1" spc="-15" dirty="0">
                <a:solidFill>
                  <a:schemeClr val="bg1">
                    <a:lumMod val="65000"/>
                  </a:schemeClr>
                </a:solidFill>
                <a:latin typeface="Calibri" panose="020F0502020204030204" pitchFamily="34" charset="0"/>
                <a:cs typeface="Arial"/>
              </a:rPr>
              <a:t>f</a:t>
            </a:r>
            <a:r>
              <a:rPr lang="en-GB" sz="3200" i="1" dirty="0">
                <a:solidFill>
                  <a:schemeClr val="bg1">
                    <a:lumMod val="65000"/>
                  </a:schemeClr>
                </a:solidFill>
                <a:latin typeface="Calibri" panose="020F0502020204030204" pitchFamily="34" charset="0"/>
                <a:cs typeface="Arial"/>
              </a:rPr>
              <a:t>or </a:t>
            </a:r>
            <a:r>
              <a:rPr lang="en-GB" sz="3200" i="1" spc="-15" dirty="0">
                <a:solidFill>
                  <a:schemeClr val="bg1">
                    <a:lumMod val="65000"/>
                  </a:schemeClr>
                </a:solidFill>
                <a:latin typeface="Calibri" panose="020F0502020204030204" pitchFamily="34" charset="0"/>
                <a:cs typeface="Arial"/>
              </a:rPr>
              <a:t>t</a:t>
            </a:r>
            <a:r>
              <a:rPr lang="en-GB" sz="3200" i="1" dirty="0">
                <a:solidFill>
                  <a:schemeClr val="bg1">
                    <a:lumMod val="65000"/>
                  </a:schemeClr>
                </a:solidFill>
                <a:latin typeface="Calibri" panose="020F0502020204030204" pitchFamily="34" charset="0"/>
                <a:cs typeface="Arial"/>
              </a:rPr>
              <a:t>he</a:t>
            </a:r>
            <a:r>
              <a:rPr lang="en-GB" sz="3200" i="1" spc="-5" dirty="0">
                <a:solidFill>
                  <a:schemeClr val="bg1">
                    <a:lumMod val="65000"/>
                  </a:schemeClr>
                </a:solidFill>
                <a:latin typeface="Calibri" panose="020F0502020204030204" pitchFamily="34" charset="0"/>
                <a:cs typeface="Arial"/>
              </a:rPr>
              <a:t> </a:t>
            </a:r>
            <a:r>
              <a:rPr lang="en-GB" sz="3200" i="1" dirty="0">
                <a:solidFill>
                  <a:schemeClr val="bg1">
                    <a:lumMod val="65000"/>
                  </a:schemeClr>
                </a:solidFill>
                <a:latin typeface="Calibri" panose="020F0502020204030204" pitchFamily="34" charset="0"/>
                <a:cs typeface="Arial"/>
              </a:rPr>
              <a:t>role</a:t>
            </a:r>
            <a:r>
              <a:rPr lang="en-GB" sz="3200" i="1" spc="-5" dirty="0">
                <a:solidFill>
                  <a:schemeClr val="bg1">
                    <a:lumMod val="65000"/>
                  </a:schemeClr>
                </a:solidFill>
                <a:latin typeface="Calibri" panose="020F0502020204030204" pitchFamily="34" charset="0"/>
                <a:cs typeface="Arial"/>
              </a:rPr>
              <a:t> </a:t>
            </a:r>
            <a:r>
              <a:rPr lang="en-GB" sz="3200" i="1" dirty="0" smtClean="0">
                <a:solidFill>
                  <a:schemeClr val="bg1">
                    <a:lumMod val="65000"/>
                  </a:schemeClr>
                </a:solidFill>
                <a:latin typeface="Calibri" panose="020F0502020204030204" pitchFamily="34" charset="0"/>
                <a:cs typeface="Arial"/>
              </a:rPr>
              <a:t>sele</a:t>
            </a:r>
            <a:r>
              <a:rPr lang="en-GB" sz="3200" i="1" spc="-20" dirty="0" smtClean="0">
                <a:solidFill>
                  <a:schemeClr val="bg1">
                    <a:lumMod val="65000"/>
                  </a:schemeClr>
                </a:solidFill>
                <a:latin typeface="Calibri" panose="020F0502020204030204" pitchFamily="34" charset="0"/>
                <a:cs typeface="Arial"/>
              </a:rPr>
              <a:t>c</a:t>
            </a:r>
            <a:r>
              <a:rPr lang="en-GB" sz="3200" i="1" spc="-15" dirty="0" smtClean="0">
                <a:solidFill>
                  <a:schemeClr val="bg1">
                    <a:lumMod val="65000"/>
                  </a:schemeClr>
                </a:solidFill>
                <a:latin typeface="Calibri" panose="020F0502020204030204" pitchFamily="34" charset="0"/>
                <a:cs typeface="Arial"/>
              </a:rPr>
              <a:t>t</a:t>
            </a:r>
            <a:r>
              <a:rPr lang="en-GB" sz="3200" i="1" dirty="0" smtClean="0">
                <a:solidFill>
                  <a:schemeClr val="bg1">
                    <a:lumMod val="65000"/>
                  </a:schemeClr>
                </a:solidFill>
                <a:latin typeface="Calibri" panose="020F0502020204030204" pitchFamily="34" charset="0"/>
                <a:cs typeface="Arial"/>
              </a:rPr>
              <a:t>ed</a:t>
            </a:r>
          </a:p>
          <a:p>
            <a:pPr marL="0" marR="5080" indent="0" algn="ctr">
              <a:lnSpc>
                <a:spcPct val="90300"/>
              </a:lnSpc>
              <a:buNone/>
            </a:pPr>
            <a:endParaRPr lang="en-GB" sz="3200" i="1" dirty="0">
              <a:latin typeface="Calibri" panose="020F0502020204030204" pitchFamily="34" charset="0"/>
              <a:cs typeface="Arial"/>
            </a:endParaRPr>
          </a:p>
          <a:p>
            <a:pPr marL="0" marR="5080" indent="0" algn="ctr">
              <a:lnSpc>
                <a:spcPct val="90300"/>
              </a:lnSpc>
              <a:buNone/>
            </a:pPr>
            <a:r>
              <a:rPr lang="en-GB" sz="3200" i="1" dirty="0">
                <a:latin typeface="Calibri" panose="020F0502020204030204" pitchFamily="34" charset="0"/>
                <a:cs typeface="Arial"/>
              </a:rPr>
              <a:t>Q4:Looking</a:t>
            </a:r>
            <a:r>
              <a:rPr lang="en-GB" sz="3200" i="1" spc="-5" dirty="0">
                <a:latin typeface="Calibri" panose="020F0502020204030204" pitchFamily="34" charset="0"/>
                <a:cs typeface="Arial"/>
              </a:rPr>
              <a:t> </a:t>
            </a:r>
            <a:r>
              <a:rPr lang="en-GB" sz="3200" i="1" dirty="0">
                <a:latin typeface="Calibri" panose="020F0502020204030204" pitchFamily="34" charset="0"/>
                <a:cs typeface="Arial"/>
              </a:rPr>
              <a:t>a</a:t>
            </a:r>
            <a:r>
              <a:rPr lang="en-GB" sz="3200" i="1" spc="-10" dirty="0">
                <a:latin typeface="Calibri" panose="020F0502020204030204" pitchFamily="34" charset="0"/>
                <a:cs typeface="Arial"/>
              </a:rPr>
              <a:t>t</a:t>
            </a:r>
            <a:r>
              <a:rPr lang="en-GB" sz="3200" i="1" spc="-5" dirty="0">
                <a:latin typeface="Calibri" panose="020F0502020204030204" pitchFamily="34" charset="0"/>
                <a:cs typeface="Arial"/>
              </a:rPr>
              <a:t> </a:t>
            </a:r>
            <a:r>
              <a:rPr lang="en-GB" sz="3200" i="1" spc="-15" dirty="0">
                <a:latin typeface="Calibri" panose="020F0502020204030204" pitchFamily="34" charset="0"/>
                <a:cs typeface="Arial"/>
              </a:rPr>
              <a:t>t</a:t>
            </a:r>
            <a:r>
              <a:rPr lang="en-GB" sz="3200" i="1" dirty="0">
                <a:latin typeface="Calibri" panose="020F0502020204030204" pitchFamily="34" charset="0"/>
                <a:cs typeface="Arial"/>
              </a:rPr>
              <a:t>he</a:t>
            </a:r>
            <a:r>
              <a:rPr lang="en-GB" sz="3200" i="1" spc="-5" dirty="0">
                <a:latin typeface="Calibri" panose="020F0502020204030204" pitchFamily="34" charset="0"/>
                <a:cs typeface="Arial"/>
              </a:rPr>
              <a:t> </a:t>
            </a:r>
            <a:r>
              <a:rPr lang="en-GB" sz="3200" i="1" dirty="0">
                <a:latin typeface="Calibri" panose="020F0502020204030204" pitchFamily="34" charset="0"/>
                <a:cs typeface="Arial"/>
              </a:rPr>
              <a:t>examples</a:t>
            </a:r>
            <a:r>
              <a:rPr lang="en-GB" sz="3200" i="1" spc="-5" dirty="0">
                <a:latin typeface="Calibri" panose="020F0502020204030204" pitchFamily="34" charset="0"/>
                <a:cs typeface="Arial"/>
              </a:rPr>
              <a:t> </a:t>
            </a:r>
            <a:r>
              <a:rPr lang="en-GB" sz="3200" i="1" dirty="0">
                <a:latin typeface="Calibri" panose="020F0502020204030204" pitchFamily="34" charset="0"/>
                <a:cs typeface="Arial"/>
              </a:rPr>
              <a:t>and</a:t>
            </a:r>
            <a:r>
              <a:rPr lang="en-GB" sz="3200" i="1" spc="-5" dirty="0">
                <a:latin typeface="Calibri" panose="020F0502020204030204" pitchFamily="34" charset="0"/>
                <a:cs typeface="Arial"/>
              </a:rPr>
              <a:t> </a:t>
            </a:r>
            <a:r>
              <a:rPr lang="en-GB" sz="3200" i="1" dirty="0">
                <a:latin typeface="Calibri" panose="020F0502020204030204" pitchFamily="34" charset="0"/>
                <a:cs typeface="Arial"/>
              </a:rPr>
              <a:t>guidance submi</a:t>
            </a:r>
            <a:r>
              <a:rPr lang="en-GB" sz="3200" i="1" spc="-10" dirty="0">
                <a:latin typeface="Calibri" panose="020F0502020204030204" pitchFamily="34" charset="0"/>
                <a:cs typeface="Arial"/>
              </a:rPr>
              <a:t>t</a:t>
            </a:r>
            <a:r>
              <a:rPr lang="en-GB" sz="3200" i="1" spc="-5" dirty="0">
                <a:latin typeface="Calibri" panose="020F0502020204030204" pitchFamily="34" charset="0"/>
                <a:cs typeface="Arial"/>
              </a:rPr>
              <a:t> </a:t>
            </a:r>
            <a:r>
              <a:rPr lang="en-GB" sz="3200" i="1" dirty="0">
                <a:latin typeface="Calibri" panose="020F0502020204030204" pitchFamily="34" charset="0"/>
                <a:cs typeface="Arial"/>
              </a:rPr>
              <a:t>a</a:t>
            </a:r>
            <a:r>
              <a:rPr lang="en-GB" sz="3200" i="1" spc="-5" dirty="0">
                <a:latin typeface="Calibri" panose="020F0502020204030204" pitchFamily="34" charset="0"/>
                <a:cs typeface="Arial"/>
              </a:rPr>
              <a:t> </a:t>
            </a:r>
            <a:r>
              <a:rPr lang="en-GB" sz="3200" b="1" dirty="0">
                <a:latin typeface="Calibri" panose="020F0502020204030204" pitchFamily="34" charset="0"/>
                <a:cs typeface="Arial"/>
              </a:rPr>
              <a:t>1 </a:t>
            </a:r>
            <a:r>
              <a:rPr lang="en-GB" sz="3200" b="1" spc="-20" dirty="0">
                <a:latin typeface="Calibri" panose="020F0502020204030204" pitchFamily="34" charset="0"/>
                <a:cs typeface="Arial"/>
              </a:rPr>
              <a:t>page</a:t>
            </a:r>
            <a:r>
              <a:rPr lang="en-GB" sz="3200" b="1" spc="-10" dirty="0">
                <a:latin typeface="Calibri" panose="020F0502020204030204" pitchFamily="34" charset="0"/>
                <a:cs typeface="Arial"/>
              </a:rPr>
              <a:t> </a:t>
            </a:r>
            <a:r>
              <a:rPr lang="en-GB" sz="3200" i="1" dirty="0">
                <a:latin typeface="Calibri" panose="020F0502020204030204" pitchFamily="34" charset="0"/>
                <a:cs typeface="Arial"/>
              </a:rPr>
              <a:t>covering</a:t>
            </a:r>
            <a:r>
              <a:rPr lang="en-GB" sz="3200" i="1" spc="-5" dirty="0">
                <a:latin typeface="Calibri" panose="020F0502020204030204" pitchFamily="34" charset="0"/>
                <a:cs typeface="Arial"/>
              </a:rPr>
              <a:t> </a:t>
            </a:r>
            <a:r>
              <a:rPr lang="en-GB" sz="3200" i="1" dirty="0">
                <a:latin typeface="Calibri" panose="020F0502020204030204" pitchFamily="34" charset="0"/>
                <a:cs typeface="Arial"/>
              </a:rPr>
              <a:t>le</a:t>
            </a:r>
            <a:r>
              <a:rPr lang="en-GB" sz="3200" i="1" spc="-15" dirty="0">
                <a:latin typeface="Calibri" panose="020F0502020204030204" pitchFamily="34" charset="0"/>
                <a:cs typeface="Arial"/>
              </a:rPr>
              <a:t>tt</a:t>
            </a:r>
            <a:r>
              <a:rPr lang="en-GB" sz="3200" i="1" dirty="0">
                <a:latin typeface="Calibri" panose="020F0502020204030204" pitchFamily="34" charset="0"/>
                <a:cs typeface="Arial"/>
              </a:rPr>
              <a:t>er</a:t>
            </a:r>
            <a:r>
              <a:rPr lang="en-GB" sz="3200" i="1" spc="-5" dirty="0">
                <a:latin typeface="Calibri" panose="020F0502020204030204" pitchFamily="34" charset="0"/>
                <a:cs typeface="Arial"/>
              </a:rPr>
              <a:t> </a:t>
            </a:r>
            <a:r>
              <a:rPr lang="en-GB" sz="3200" i="1" spc="-15" dirty="0">
                <a:latin typeface="Calibri" panose="020F0502020204030204" pitchFamily="34" charset="0"/>
                <a:cs typeface="Arial"/>
              </a:rPr>
              <a:t>f</a:t>
            </a:r>
            <a:r>
              <a:rPr lang="en-GB" sz="3200" i="1" dirty="0">
                <a:latin typeface="Calibri" panose="020F0502020204030204" pitchFamily="34" charset="0"/>
                <a:cs typeface="Arial"/>
              </a:rPr>
              <a:t>or</a:t>
            </a:r>
            <a:r>
              <a:rPr lang="en-GB" sz="3200" i="1" spc="-5" dirty="0">
                <a:latin typeface="Calibri" panose="020F0502020204030204" pitchFamily="34" charset="0"/>
                <a:cs typeface="Arial"/>
              </a:rPr>
              <a:t> </a:t>
            </a:r>
            <a:r>
              <a:rPr lang="en-GB" sz="3200" i="1" spc="-15" dirty="0">
                <a:latin typeface="Calibri" panose="020F0502020204030204" pitchFamily="34" charset="0"/>
                <a:cs typeface="Arial"/>
              </a:rPr>
              <a:t>t</a:t>
            </a:r>
            <a:r>
              <a:rPr lang="en-GB" sz="3200" i="1" dirty="0">
                <a:latin typeface="Calibri" panose="020F0502020204030204" pitchFamily="34" charset="0"/>
                <a:cs typeface="Arial"/>
              </a:rPr>
              <a:t>he</a:t>
            </a:r>
            <a:r>
              <a:rPr lang="en-GB" sz="3200" i="1" spc="-5" dirty="0">
                <a:latin typeface="Calibri" panose="020F0502020204030204" pitchFamily="34" charset="0"/>
                <a:cs typeface="Arial"/>
              </a:rPr>
              <a:t> </a:t>
            </a:r>
            <a:r>
              <a:rPr lang="en-GB" sz="3200" i="1" dirty="0">
                <a:latin typeface="Calibri" panose="020F0502020204030204" pitchFamily="34" charset="0"/>
                <a:cs typeface="Arial"/>
              </a:rPr>
              <a:t>role sele</a:t>
            </a:r>
            <a:r>
              <a:rPr lang="en-GB" sz="3200" i="1" spc="-20" dirty="0">
                <a:latin typeface="Calibri" panose="020F0502020204030204" pitchFamily="34" charset="0"/>
                <a:cs typeface="Arial"/>
              </a:rPr>
              <a:t>c</a:t>
            </a:r>
            <a:r>
              <a:rPr lang="en-GB" sz="3200" i="1" spc="-15" dirty="0">
                <a:latin typeface="Calibri" panose="020F0502020204030204" pitchFamily="34" charset="0"/>
                <a:cs typeface="Arial"/>
              </a:rPr>
              <a:t>t</a:t>
            </a:r>
            <a:r>
              <a:rPr lang="en-GB" sz="3200" i="1" dirty="0">
                <a:latin typeface="Calibri" panose="020F0502020204030204" pitchFamily="34" charset="0"/>
                <a:cs typeface="Arial"/>
              </a:rPr>
              <a:t>ed</a:t>
            </a:r>
            <a:r>
              <a:rPr lang="en-GB" sz="3200" i="1" spc="-10" dirty="0">
                <a:latin typeface="Calibri" panose="020F0502020204030204" pitchFamily="34" charset="0"/>
                <a:cs typeface="Arial"/>
              </a:rPr>
              <a:t>.</a:t>
            </a:r>
            <a:endParaRPr lang="en-GB" sz="3200" dirty="0">
              <a:latin typeface="Calibri" panose="020F0502020204030204" pitchFamily="34" charset="0"/>
              <a:cs typeface="Arial"/>
            </a:endParaRPr>
          </a:p>
          <a:p>
            <a:pPr marL="0" indent="0">
              <a:spcBef>
                <a:spcPts val="48"/>
              </a:spcBef>
              <a:buNone/>
            </a:pPr>
            <a:endParaRPr lang="en-GB" sz="3200" dirty="0">
              <a:solidFill>
                <a:schemeClr val="tx1">
                  <a:lumMod val="50000"/>
                  <a:lumOff val="50000"/>
                </a:schemeClr>
              </a:solidFill>
              <a:latin typeface="Calibri" panose="020F0502020204030204" pitchFamily="34" charset="0"/>
              <a:cs typeface="Times New Roman"/>
            </a:endParaRPr>
          </a:p>
          <a:p>
            <a:pPr marL="0" indent="0">
              <a:buNone/>
            </a:pPr>
            <a:endParaRPr lang="en-GB" sz="3200" dirty="0"/>
          </a:p>
        </p:txBody>
      </p:sp>
      <p:sp>
        <p:nvSpPr>
          <p:cNvPr id="4" name="Title 3"/>
          <p:cNvSpPr>
            <a:spLocks noGrp="1"/>
          </p:cNvSpPr>
          <p:nvPr>
            <p:ph type="title"/>
          </p:nvPr>
        </p:nvSpPr>
        <p:spPr/>
        <p:txBody>
          <a:bodyPr>
            <a:normAutofit/>
          </a:bodyPr>
          <a:lstStyle/>
          <a:p>
            <a:r>
              <a:rPr lang="en-GB" sz="4000" b="1" kern="0" spc="-30" dirty="0">
                <a:solidFill>
                  <a:schemeClr val="accent1"/>
                </a:solidFill>
                <a:latin typeface="Calibri"/>
              </a:rPr>
              <a:t>A</a:t>
            </a:r>
            <a:r>
              <a:rPr lang="en-GB" sz="4000" b="1" kern="0" spc="-25" dirty="0">
                <a:solidFill>
                  <a:schemeClr val="accent1"/>
                </a:solidFill>
                <a:latin typeface="Calibri"/>
              </a:rPr>
              <a:t>ss</a:t>
            </a:r>
            <a:r>
              <a:rPr lang="en-GB" sz="4000" b="1" kern="0" dirty="0">
                <a:solidFill>
                  <a:schemeClr val="accent1"/>
                </a:solidFill>
                <a:latin typeface="Calibri"/>
              </a:rPr>
              <a:t>e</a:t>
            </a:r>
            <a:r>
              <a:rPr lang="en-GB" sz="4000" b="1" kern="0" spc="-25" dirty="0">
                <a:solidFill>
                  <a:schemeClr val="accent1"/>
                </a:solidFill>
                <a:latin typeface="Calibri"/>
              </a:rPr>
              <a:t>ss</a:t>
            </a:r>
            <a:r>
              <a:rPr lang="en-GB" sz="4000" b="1" kern="0" dirty="0">
                <a:solidFill>
                  <a:schemeClr val="accent1"/>
                </a:solidFill>
                <a:latin typeface="Calibri"/>
              </a:rPr>
              <a:t>me</a:t>
            </a:r>
            <a:r>
              <a:rPr lang="en-GB" sz="4000" b="1" kern="0" spc="-20" dirty="0">
                <a:solidFill>
                  <a:schemeClr val="accent1"/>
                </a:solidFill>
                <a:latin typeface="Calibri"/>
              </a:rPr>
              <a:t>nt</a:t>
            </a:r>
            <a:r>
              <a:rPr lang="en-GB" sz="4000" b="1" kern="0" dirty="0">
                <a:solidFill>
                  <a:schemeClr val="accent1"/>
                </a:solidFill>
                <a:latin typeface="Calibri"/>
              </a:rPr>
              <a:t> </a:t>
            </a:r>
            <a:r>
              <a:rPr lang="en-GB" sz="4000" b="1" kern="0" dirty="0" smtClean="0">
                <a:solidFill>
                  <a:schemeClr val="accent1"/>
                </a:solidFill>
                <a:latin typeface="Calibri"/>
              </a:rPr>
              <a:t>2 </a:t>
            </a:r>
            <a:r>
              <a:rPr lang="en-GB" sz="4000" b="1" kern="0" spc="-15" dirty="0" smtClean="0">
                <a:solidFill>
                  <a:schemeClr val="accent1"/>
                </a:solidFill>
                <a:latin typeface="Calibri"/>
              </a:rPr>
              <a:t>:</a:t>
            </a:r>
            <a:r>
              <a:rPr lang="en-GB" sz="4000" b="1" kern="0" dirty="0" smtClean="0">
                <a:solidFill>
                  <a:schemeClr val="accent1"/>
                </a:solidFill>
                <a:latin typeface="Calibri"/>
              </a:rPr>
              <a:t> </a:t>
            </a:r>
            <a:r>
              <a:rPr lang="en-GB" sz="4000" b="1" kern="0" spc="-40" dirty="0">
                <a:solidFill>
                  <a:schemeClr val="accent1"/>
                </a:solidFill>
                <a:latin typeface="Calibri"/>
              </a:rPr>
              <a:t>Q</a:t>
            </a:r>
            <a:r>
              <a:rPr lang="en-GB" sz="4000" b="1" kern="0" spc="-25" dirty="0">
                <a:solidFill>
                  <a:schemeClr val="accent1"/>
                </a:solidFill>
                <a:latin typeface="Calibri"/>
              </a:rPr>
              <a:t>3</a:t>
            </a:r>
            <a:r>
              <a:rPr lang="en-GB" sz="4000" b="1" kern="0" dirty="0">
                <a:solidFill>
                  <a:schemeClr val="accent1"/>
                </a:solidFill>
                <a:latin typeface="Calibri"/>
              </a:rPr>
              <a:t> </a:t>
            </a:r>
            <a:r>
              <a:rPr lang="en-GB" sz="4000" b="1" kern="0" spc="-35" dirty="0">
                <a:solidFill>
                  <a:schemeClr val="accent1"/>
                </a:solidFill>
                <a:latin typeface="Calibri"/>
              </a:rPr>
              <a:t>&amp;</a:t>
            </a:r>
            <a:r>
              <a:rPr lang="en-GB" sz="4000" b="1" kern="0" dirty="0">
                <a:solidFill>
                  <a:schemeClr val="accent1"/>
                </a:solidFill>
                <a:latin typeface="Calibri"/>
              </a:rPr>
              <a:t> </a:t>
            </a:r>
            <a:r>
              <a:rPr lang="en-GB" sz="4000" b="1" kern="0" spc="-35" dirty="0">
                <a:solidFill>
                  <a:schemeClr val="accent1"/>
                </a:solidFill>
                <a:latin typeface="Calibri"/>
              </a:rPr>
              <a:t>Q4</a:t>
            </a:r>
            <a:endParaRPr lang="en-GB" sz="4000" dirty="0">
              <a:solidFill>
                <a:schemeClr val="accent1"/>
              </a:solidFill>
            </a:endParaRPr>
          </a:p>
        </p:txBody>
      </p:sp>
    </p:spTree>
    <p:extLst>
      <p:ext uri="{BB962C8B-B14F-4D97-AF65-F5344CB8AC3E}">
        <p14:creationId xmlns:p14="http://schemas.microsoft.com/office/powerpoint/2010/main" val="2626183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p:txBody>
          <a:bodyPr/>
          <a:lstStyle/>
          <a:p>
            <a:r>
              <a:rPr lang="en-GB" dirty="0" smtClean="0"/>
              <a:t>Differences between CVs and cover letters</a:t>
            </a:r>
          </a:p>
          <a:p>
            <a:r>
              <a:rPr lang="en-GB" dirty="0" smtClean="0"/>
              <a:t>Work through a cover letter to illustrate the content and structure</a:t>
            </a:r>
          </a:p>
          <a:p>
            <a:r>
              <a:rPr lang="en-GB" dirty="0" smtClean="0"/>
              <a:t>Tips for effective cover letters  </a:t>
            </a:r>
            <a:endParaRPr lang="en-GB" dirty="0"/>
          </a:p>
        </p:txBody>
      </p:sp>
      <p:sp>
        <p:nvSpPr>
          <p:cNvPr id="3" name="Title 2"/>
          <p:cNvSpPr>
            <a:spLocks noGrp="1"/>
          </p:cNvSpPr>
          <p:nvPr>
            <p:ph type="title"/>
          </p:nvPr>
        </p:nvSpPr>
        <p:spPr/>
        <p:txBody>
          <a:bodyPr/>
          <a:lstStyle/>
          <a:p>
            <a:r>
              <a:rPr lang="en-GB" dirty="0" smtClean="0"/>
              <a:t>Today’s session</a:t>
            </a:r>
            <a:endParaRPr lang="en-GB" dirty="0"/>
          </a:p>
        </p:txBody>
      </p:sp>
      <p:pic>
        <p:nvPicPr>
          <p:cNvPr id="5" name="Picture 4"/>
          <p:cNvPicPr>
            <a:picLocks noChangeAspect="1"/>
          </p:cNvPicPr>
          <p:nvPr/>
        </p:nvPicPr>
        <p:blipFill rotWithShape="1">
          <a:blip r:embed="rId2"/>
          <a:srcRect l="3278" t="6786" r="4918" b="7358"/>
          <a:stretch/>
        </p:blipFill>
        <p:spPr>
          <a:xfrm>
            <a:off x="4495800" y="3820192"/>
            <a:ext cx="4572000" cy="2857500"/>
          </a:xfrm>
          <a:prstGeom prst="rect">
            <a:avLst/>
          </a:prstGeom>
        </p:spPr>
      </p:pic>
    </p:spTree>
    <p:extLst>
      <p:ext uri="{BB962C8B-B14F-4D97-AF65-F5344CB8AC3E}">
        <p14:creationId xmlns:p14="http://schemas.microsoft.com/office/powerpoint/2010/main" val="16570841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chor="ctr"/>
          <a:lstStyle/>
          <a:p>
            <a:pPr eaLnBrk="1" hangingPunct="1"/>
            <a:r>
              <a:rPr lang="en-GB" sz="2800" dirty="0"/>
              <a:t>Cover Letters</a:t>
            </a:r>
          </a:p>
        </p:txBody>
      </p:sp>
      <p:sp>
        <p:nvSpPr>
          <p:cNvPr id="13315" name="Content Placeholder 2"/>
          <p:cNvSpPr>
            <a:spLocks noGrp="1"/>
          </p:cNvSpPr>
          <p:nvPr>
            <p:ph idx="4294967295"/>
          </p:nvPr>
        </p:nvSpPr>
        <p:spPr>
          <a:xfrm>
            <a:off x="269875" y="1828800"/>
            <a:ext cx="8874125" cy="4241800"/>
          </a:xfrm>
        </p:spPr>
        <p:txBody>
          <a:bodyPr/>
          <a:lstStyle/>
          <a:p>
            <a:r>
              <a:rPr lang="en-GB" sz="2800" dirty="0"/>
              <a:t>A cover letter is piece of text that introduces another document, usually a CV</a:t>
            </a:r>
          </a:p>
          <a:p>
            <a:pPr eaLnBrk="1" hangingPunct="1"/>
            <a:r>
              <a:rPr lang="en-GB" sz="2800" dirty="0" smtClean="0"/>
              <a:t>Cover </a:t>
            </a:r>
            <a:r>
              <a:rPr lang="en-GB" sz="2800" dirty="0"/>
              <a:t>letter is sometimes read before a CV. Very, very important</a:t>
            </a:r>
            <a:r>
              <a:rPr lang="en-GB" sz="2800" dirty="0" smtClean="0"/>
              <a:t>.</a:t>
            </a:r>
            <a:endParaRPr lang="en-GB" sz="2800" dirty="0"/>
          </a:p>
          <a:p>
            <a:pPr eaLnBrk="1" hangingPunct="1"/>
            <a:r>
              <a:rPr lang="en-GB" sz="2800" dirty="0" smtClean="0"/>
              <a:t>Send with a CV unless the advert specifies “no cover letter” </a:t>
            </a:r>
          </a:p>
          <a:p>
            <a:pPr eaLnBrk="1" hangingPunct="1"/>
            <a:r>
              <a:rPr lang="en-GB" sz="2800" dirty="0" smtClean="0"/>
              <a:t>Include the cover letter either as the main body of your email with the CV (PDF) </a:t>
            </a:r>
            <a:r>
              <a:rPr lang="en-GB" sz="2800" dirty="0" err="1" smtClean="0"/>
              <a:t>attached,or</a:t>
            </a:r>
            <a:r>
              <a:rPr lang="en-GB" sz="2800" dirty="0" smtClean="0"/>
              <a:t> as a separate PDF. </a:t>
            </a:r>
          </a:p>
          <a:p>
            <a:pPr eaLnBrk="1" hangingPunct="1"/>
            <a:r>
              <a:rPr lang="en-GB" sz="2800" dirty="0" smtClean="0"/>
              <a:t>Normally laid out in letter format.</a:t>
            </a:r>
            <a:endParaRPr lang="en-GB" sz="2800" dirty="0"/>
          </a:p>
        </p:txBody>
      </p:sp>
    </p:spTree>
    <p:extLst>
      <p:ext uri="{BB962C8B-B14F-4D97-AF65-F5344CB8AC3E}">
        <p14:creationId xmlns:p14="http://schemas.microsoft.com/office/powerpoint/2010/main" val="289348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5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fade">
                                      <p:cBhvr>
                                        <p:cTn id="12" dur="500"/>
                                        <p:tgtEl>
                                          <p:spTgt spid="13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fade">
                                      <p:cBhvr>
                                        <p:cTn id="17" dur="500"/>
                                        <p:tgtEl>
                                          <p:spTgt spid="13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315">
                                            <p:txEl>
                                              <p:pRg st="3" end="3"/>
                                            </p:txEl>
                                          </p:spTgt>
                                        </p:tgtEl>
                                        <p:attrNameLst>
                                          <p:attrName>style.visibility</p:attrName>
                                        </p:attrNameLst>
                                      </p:cBhvr>
                                      <p:to>
                                        <p:strVal val="visible"/>
                                      </p:to>
                                    </p:set>
                                    <p:animEffect transition="in" filter="fade">
                                      <p:cBhvr>
                                        <p:cTn id="22" dur="500"/>
                                        <p:tgtEl>
                                          <p:spTgt spid="133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315">
                                            <p:txEl>
                                              <p:pRg st="4" end="4"/>
                                            </p:txEl>
                                          </p:spTgt>
                                        </p:tgtEl>
                                        <p:attrNameLst>
                                          <p:attrName>style.visibility</p:attrName>
                                        </p:attrNameLst>
                                      </p:cBhvr>
                                      <p:to>
                                        <p:strVal val="visible"/>
                                      </p:to>
                                    </p:set>
                                    <p:animEffect transition="in" filter="fade">
                                      <p:cBhvr>
                                        <p:cTn id="27" dur="500"/>
                                        <p:tgtEl>
                                          <p:spTgt spid="1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is a cover letter different from a CV?</a:t>
            </a:r>
            <a:endParaRPr lang="en-GB" dirty="0"/>
          </a:p>
        </p:txBody>
      </p:sp>
      <p:graphicFrame>
        <p:nvGraphicFramePr>
          <p:cNvPr id="4" name="Table 3"/>
          <p:cNvGraphicFramePr>
            <a:graphicFrameLocks noGrp="1"/>
          </p:cNvGraphicFramePr>
          <p:nvPr/>
        </p:nvGraphicFramePr>
        <p:xfrm>
          <a:off x="1254034" y="1780175"/>
          <a:ext cx="6635931" cy="4385492"/>
        </p:xfrm>
        <a:graphic>
          <a:graphicData uri="http://schemas.openxmlformats.org/drawingml/2006/table">
            <a:tbl>
              <a:tblPr firstRow="1" bandRow="1">
                <a:tableStyleId>{5C22544A-7EE6-4342-B048-85BDC9FD1C3A}</a:tableStyleId>
              </a:tblPr>
              <a:tblGrid>
                <a:gridCol w="2211977"/>
                <a:gridCol w="2211977"/>
                <a:gridCol w="2211977"/>
              </a:tblGrid>
              <a:tr h="572703">
                <a:tc>
                  <a:txBody>
                    <a:bodyPr/>
                    <a:lstStyle/>
                    <a:p>
                      <a:r>
                        <a:rPr lang="en-GB" dirty="0" smtClean="0"/>
                        <a:t>Write about …..</a:t>
                      </a:r>
                      <a:endParaRPr lang="en-GB" dirty="0"/>
                    </a:p>
                  </a:txBody>
                  <a:tcPr/>
                </a:tc>
                <a:tc>
                  <a:txBody>
                    <a:bodyPr/>
                    <a:lstStyle/>
                    <a:p>
                      <a:r>
                        <a:rPr lang="en-GB" dirty="0" smtClean="0"/>
                        <a:t>CV</a:t>
                      </a:r>
                      <a:endParaRPr lang="en-GB" dirty="0"/>
                    </a:p>
                  </a:txBody>
                  <a:tcPr/>
                </a:tc>
                <a:tc>
                  <a:txBody>
                    <a:bodyPr/>
                    <a:lstStyle/>
                    <a:p>
                      <a:r>
                        <a:rPr lang="en-GB" dirty="0" smtClean="0"/>
                        <a:t>Cover Letter</a:t>
                      </a:r>
                      <a:endParaRPr lang="en-GB" dirty="0"/>
                    </a:p>
                  </a:txBody>
                  <a:tcPr/>
                </a:tc>
              </a:tr>
              <a:tr h="1412144">
                <a:tc>
                  <a:txBody>
                    <a:bodyPr/>
                    <a:lstStyle/>
                    <a:p>
                      <a:r>
                        <a:rPr lang="en-GB" dirty="0" smtClean="0"/>
                        <a:t>Skills &amp; experiences</a:t>
                      </a:r>
                    </a:p>
                    <a:p>
                      <a:endParaRPr lang="en-GB" dirty="0" smtClean="0"/>
                    </a:p>
                  </a:txBody>
                  <a:tcPr/>
                </a:tc>
                <a:tc>
                  <a:txBody>
                    <a:bodyPr/>
                    <a:lstStyle/>
                    <a:p>
                      <a:r>
                        <a:rPr lang="en-GB" dirty="0" smtClean="0"/>
                        <a:t>Details all relevant</a:t>
                      </a:r>
                      <a:endParaRPr lang="en-GB" dirty="0"/>
                    </a:p>
                  </a:txBody>
                  <a:tcPr/>
                </a:tc>
                <a:tc>
                  <a:txBody>
                    <a:bodyPr/>
                    <a:lstStyle/>
                    <a:p>
                      <a:r>
                        <a:rPr lang="en-GB" dirty="0" smtClean="0"/>
                        <a:t>Emphasises</a:t>
                      </a:r>
                      <a:r>
                        <a:rPr lang="en-GB" baseline="0" dirty="0" smtClean="0"/>
                        <a:t> just 2 or 3</a:t>
                      </a:r>
                      <a:endParaRPr lang="en-GB" dirty="0"/>
                    </a:p>
                  </a:txBody>
                  <a:tcPr/>
                </a:tc>
              </a:tr>
              <a:tr h="988501">
                <a:tc>
                  <a:txBody>
                    <a:bodyPr/>
                    <a:lstStyle/>
                    <a:p>
                      <a:r>
                        <a:rPr lang="en-GB" dirty="0" smtClean="0"/>
                        <a:t>The company you</a:t>
                      </a:r>
                      <a:r>
                        <a:rPr lang="en-GB" baseline="0" dirty="0" smtClean="0"/>
                        <a:t> are applying to </a:t>
                      </a:r>
                      <a:endParaRPr lang="en-GB" dirty="0"/>
                    </a:p>
                  </a:txBody>
                  <a:tcPr/>
                </a:tc>
                <a:tc>
                  <a:txBody>
                    <a:bodyPr/>
                    <a:lstStyle/>
                    <a:p>
                      <a:endParaRPr lang="en-GB" dirty="0"/>
                    </a:p>
                  </a:txBody>
                  <a:tcPr/>
                </a:tc>
                <a:tc>
                  <a:txBody>
                    <a:bodyPr/>
                    <a:lstStyle/>
                    <a:p>
                      <a:endParaRPr lang="en-GB" dirty="0"/>
                    </a:p>
                  </a:txBody>
                  <a:tcPr/>
                </a:tc>
              </a:tr>
              <a:tr h="1412144">
                <a:tc>
                  <a:txBody>
                    <a:bodyPr/>
                    <a:lstStyle/>
                    <a:p>
                      <a:r>
                        <a:rPr lang="en-GB" dirty="0" smtClean="0"/>
                        <a:t>WHY you are interested in the company/ the role </a:t>
                      </a:r>
                      <a:endParaRPr lang="en-GB" dirty="0"/>
                    </a:p>
                  </a:txBody>
                  <a:tcPr/>
                </a:tc>
                <a:tc>
                  <a:txBody>
                    <a:bodyPr/>
                    <a:lstStyle/>
                    <a:p>
                      <a:endParaRPr lang="en-GB" dirty="0"/>
                    </a:p>
                  </a:txBody>
                  <a:tcPr/>
                </a:tc>
                <a:tc>
                  <a:txBody>
                    <a:bodyPr/>
                    <a:lstStyle/>
                    <a:p>
                      <a:endParaRPr lang="en-GB" dirty="0"/>
                    </a:p>
                  </a:txBody>
                  <a:tcPr/>
                </a:tc>
              </a:tr>
            </a:tbl>
          </a:graphicData>
        </a:graphic>
      </p:graphicFrame>
      <p:sp>
        <p:nvSpPr>
          <p:cNvPr id="5" name="Multiply 4"/>
          <p:cNvSpPr/>
          <p:nvPr/>
        </p:nvSpPr>
        <p:spPr>
          <a:xfrm>
            <a:off x="4214947" y="3863736"/>
            <a:ext cx="714103" cy="557348"/>
          </a:xfrm>
          <a:prstGeom prst="mathMultiply">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7" name="Picture 6"/>
          <p:cNvPicPr>
            <a:picLocks noChangeAspect="1"/>
          </p:cNvPicPr>
          <p:nvPr/>
        </p:nvPicPr>
        <p:blipFill>
          <a:blip r:embed="rId2"/>
          <a:stretch>
            <a:fillRect/>
          </a:stretch>
        </p:blipFill>
        <p:spPr>
          <a:xfrm>
            <a:off x="6381150" y="3886992"/>
            <a:ext cx="614974" cy="552698"/>
          </a:xfrm>
          <a:prstGeom prst="rect">
            <a:avLst/>
          </a:prstGeom>
        </p:spPr>
      </p:pic>
      <p:pic>
        <p:nvPicPr>
          <p:cNvPr id="8" name="Picture 7"/>
          <p:cNvPicPr>
            <a:picLocks noChangeAspect="1"/>
          </p:cNvPicPr>
          <p:nvPr/>
        </p:nvPicPr>
        <p:blipFill>
          <a:blip r:embed="rId3"/>
          <a:stretch>
            <a:fillRect/>
          </a:stretch>
        </p:blipFill>
        <p:spPr>
          <a:xfrm>
            <a:off x="6380375" y="4876662"/>
            <a:ext cx="615749" cy="554784"/>
          </a:xfrm>
          <a:prstGeom prst="rect">
            <a:avLst/>
          </a:prstGeom>
        </p:spPr>
      </p:pic>
      <p:pic>
        <p:nvPicPr>
          <p:cNvPr id="9" name="Picture 8"/>
          <p:cNvPicPr>
            <a:picLocks noChangeAspect="1"/>
          </p:cNvPicPr>
          <p:nvPr/>
        </p:nvPicPr>
        <p:blipFill>
          <a:blip r:embed="rId4"/>
          <a:stretch>
            <a:fillRect/>
          </a:stretch>
        </p:blipFill>
        <p:spPr>
          <a:xfrm>
            <a:off x="4447881" y="4952853"/>
            <a:ext cx="457240" cy="402371"/>
          </a:xfrm>
          <a:prstGeom prst="rect">
            <a:avLst/>
          </a:prstGeom>
        </p:spPr>
      </p:pic>
    </p:spTree>
    <p:extLst>
      <p:ext uri="{BB962C8B-B14F-4D97-AF65-F5344CB8AC3E}">
        <p14:creationId xmlns:p14="http://schemas.microsoft.com/office/powerpoint/2010/main" val="2481581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p:cNvSpPr/>
          <p:nvPr/>
        </p:nvSpPr>
        <p:spPr>
          <a:xfrm>
            <a:off x="5084514" y="2287129"/>
            <a:ext cx="3648817" cy="3648817"/>
          </a:xfrm>
          <a:prstGeom prst="ellipse">
            <a:avLst/>
          </a:prstGeom>
          <a:solidFill>
            <a:srgbClr val="00A69E">
              <a:alpha val="83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Oval 5"/>
          <p:cNvSpPr/>
          <p:nvPr/>
        </p:nvSpPr>
        <p:spPr>
          <a:xfrm>
            <a:off x="446108" y="2287125"/>
            <a:ext cx="3648817" cy="3648817"/>
          </a:xfrm>
          <a:prstGeom prst="ellipse">
            <a:avLst/>
          </a:prstGeom>
          <a:solidFill>
            <a:schemeClr val="accent6">
              <a:lumMod val="75000"/>
              <a:alpha val="8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p:txBody>
          <a:bodyPr>
            <a:normAutofit/>
          </a:bodyPr>
          <a:lstStyle/>
          <a:p>
            <a:r>
              <a:rPr lang="en-GB" sz="4000" b="1" dirty="0" smtClean="0">
                <a:solidFill>
                  <a:schemeClr val="accent1"/>
                </a:solidFill>
                <a:latin typeface="Calibri" panose="020F0502020204030204" pitchFamily="34" charset="0"/>
                <a:cs typeface="Calibri" panose="020F0502020204030204" pitchFamily="34" charset="0"/>
              </a:rPr>
              <a:t>What goes where?</a:t>
            </a:r>
            <a:endParaRPr lang="en-GB" sz="4000" b="1" dirty="0">
              <a:solidFill>
                <a:schemeClr val="accent1"/>
              </a:solidFill>
              <a:latin typeface="Calibri" panose="020F0502020204030204" pitchFamily="34" charset="0"/>
              <a:cs typeface="Calibri" panose="020F0502020204030204" pitchFamily="34" charset="0"/>
            </a:endParaRPr>
          </a:p>
        </p:txBody>
      </p:sp>
      <p:sp>
        <p:nvSpPr>
          <p:cNvPr id="11" name="Content Placeholder 2"/>
          <p:cNvSpPr txBox="1">
            <a:spLocks/>
          </p:cNvSpPr>
          <p:nvPr/>
        </p:nvSpPr>
        <p:spPr>
          <a:xfrm>
            <a:off x="446108" y="5145136"/>
            <a:ext cx="7319819" cy="462942"/>
          </a:xfrm>
          <a:prstGeom prst="rect">
            <a:avLst/>
          </a:prstGeom>
        </p:spPr>
        <p:txBody>
          <a:bodyPr vert="horz" lIns="0" tIns="0" rIns="0" bIns="0" rtlCol="0">
            <a:noAutofit/>
          </a:bodyPr>
          <a:lstStyle>
            <a:lvl1pPr marL="0" indent="0" algn="l" defTabSz="457200" rtl="0" eaLnBrk="1" latinLnBrk="0" hangingPunct="1">
              <a:lnSpc>
                <a:spcPct val="100000"/>
              </a:lnSpc>
              <a:spcBef>
                <a:spcPts val="1200"/>
              </a:spcBef>
              <a:buFont typeface="Arial"/>
              <a:buNone/>
              <a:defRPr sz="1800" kern="1200">
                <a:solidFill>
                  <a:schemeClr val="tx1"/>
                </a:solidFill>
                <a:latin typeface="+mn-lt"/>
                <a:ea typeface="+mn-ea"/>
                <a:cs typeface="+mn-cs"/>
              </a:defRPr>
            </a:lvl1pPr>
            <a:lvl2pPr marL="0" indent="0" algn="l" defTabSz="457200" rtl="0" eaLnBrk="1" latinLnBrk="0" hangingPunct="1">
              <a:spcBef>
                <a:spcPts val="1200"/>
              </a:spcBef>
              <a:buFont typeface="Arial"/>
              <a:buNone/>
              <a:defRPr sz="1400" kern="1200">
                <a:solidFill>
                  <a:schemeClr val="tx1"/>
                </a:solidFill>
                <a:latin typeface="+mn-lt"/>
                <a:ea typeface="+mn-ea"/>
                <a:cs typeface="+mn-cs"/>
              </a:defRPr>
            </a:lvl2pPr>
            <a:lvl3pPr marL="1588" indent="0" algn="l" defTabSz="457200" rtl="0" eaLnBrk="1" latinLnBrk="0" hangingPunct="1">
              <a:spcBef>
                <a:spcPts val="1200"/>
              </a:spcBef>
              <a:buFont typeface="Arial"/>
              <a:buNone/>
              <a:defRPr sz="1200" kern="1200">
                <a:solidFill>
                  <a:schemeClr val="tx1"/>
                </a:solidFill>
                <a:latin typeface="+mn-lt"/>
                <a:ea typeface="+mn-ea"/>
                <a:cs typeface="+mn-cs"/>
              </a:defRPr>
            </a:lvl3pPr>
            <a:lvl4pPr marL="1588" indent="0" algn="l" defTabSz="457200" rtl="0" eaLnBrk="1" latinLnBrk="0" hangingPunct="1">
              <a:spcBef>
                <a:spcPts val="1200"/>
              </a:spcBef>
              <a:buFont typeface="Arial"/>
              <a:buNone/>
              <a:defRPr sz="1200" kern="1200">
                <a:solidFill>
                  <a:schemeClr val="tx1"/>
                </a:solidFill>
                <a:latin typeface="+mn-lt"/>
                <a:ea typeface="+mn-ea"/>
                <a:cs typeface="+mn-cs"/>
              </a:defRPr>
            </a:lvl4pPr>
            <a:lvl5pPr marL="1588" indent="0" algn="l" defTabSz="457200" rtl="0" eaLnBrk="1" latinLnBrk="0" hangingPunct="1">
              <a:spcBef>
                <a:spcPts val="1200"/>
              </a:spcBef>
              <a:buFont typeface="Arial"/>
              <a:buNone/>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GB" dirty="0"/>
          </a:p>
        </p:txBody>
      </p:sp>
      <p:sp>
        <p:nvSpPr>
          <p:cNvPr id="12" name="TextBox 11"/>
          <p:cNvSpPr txBox="1"/>
          <p:nvPr/>
        </p:nvSpPr>
        <p:spPr>
          <a:xfrm>
            <a:off x="8266219" y="829606"/>
            <a:ext cx="866775" cy="523220"/>
          </a:xfrm>
          <a:prstGeom prst="rect">
            <a:avLst/>
          </a:prstGeom>
          <a:solidFill>
            <a:srgbClr val="00A69E"/>
          </a:solidFill>
        </p:spPr>
        <p:txBody>
          <a:bodyPr wrap="square" rtlCol="0">
            <a:spAutoFit/>
          </a:bodyPr>
          <a:lstStyle/>
          <a:p>
            <a:r>
              <a:rPr lang="en-GB" sz="1400" dirty="0">
                <a:solidFill>
                  <a:schemeClr val="bg1"/>
                </a:solidFill>
              </a:rPr>
              <a:t>Careers Service</a:t>
            </a:r>
          </a:p>
        </p:txBody>
      </p:sp>
      <p:sp>
        <p:nvSpPr>
          <p:cNvPr id="3" name="Rectangle 2"/>
          <p:cNvSpPr/>
          <p:nvPr/>
        </p:nvSpPr>
        <p:spPr>
          <a:xfrm>
            <a:off x="1212118" y="3777918"/>
            <a:ext cx="2172774" cy="523220"/>
          </a:xfrm>
          <a:prstGeom prst="rect">
            <a:avLst/>
          </a:prstGeom>
        </p:spPr>
        <p:txBody>
          <a:bodyPr wrap="none">
            <a:spAutoFit/>
          </a:bodyPr>
          <a:lstStyle/>
          <a:p>
            <a:r>
              <a:rPr lang="en-GB" sz="2800" dirty="0">
                <a:solidFill>
                  <a:schemeClr val="bg1"/>
                </a:solidFill>
              </a:rPr>
              <a:t>Goes in a CV?</a:t>
            </a:r>
          </a:p>
        </p:txBody>
      </p:sp>
      <p:sp>
        <p:nvSpPr>
          <p:cNvPr id="13" name="Rectangle 12"/>
          <p:cNvSpPr/>
          <p:nvPr/>
        </p:nvSpPr>
        <p:spPr>
          <a:xfrm>
            <a:off x="5270178" y="3777918"/>
            <a:ext cx="3449983" cy="523220"/>
          </a:xfrm>
          <a:prstGeom prst="rect">
            <a:avLst/>
          </a:prstGeom>
        </p:spPr>
        <p:txBody>
          <a:bodyPr wrap="none">
            <a:spAutoFit/>
          </a:bodyPr>
          <a:lstStyle/>
          <a:p>
            <a:r>
              <a:rPr lang="en-GB" sz="2800" dirty="0">
                <a:solidFill>
                  <a:schemeClr val="bg1"/>
                </a:solidFill>
              </a:rPr>
              <a:t>Goes in a cover letter?</a:t>
            </a:r>
          </a:p>
        </p:txBody>
      </p:sp>
      <p:sp>
        <p:nvSpPr>
          <p:cNvPr id="4" name="Rectangle 3"/>
          <p:cNvSpPr/>
          <p:nvPr/>
        </p:nvSpPr>
        <p:spPr>
          <a:xfrm>
            <a:off x="3838256" y="3429342"/>
            <a:ext cx="1465466" cy="646331"/>
          </a:xfrm>
          <a:prstGeom prst="rect">
            <a:avLst/>
          </a:prstGeom>
        </p:spPr>
        <p:txBody>
          <a:bodyPr wrap="none">
            <a:spAutoFit/>
          </a:bodyPr>
          <a:lstStyle/>
          <a:p>
            <a:pPr algn="ctr"/>
            <a:r>
              <a:rPr lang="en-GB" dirty="0"/>
              <a:t>Employment </a:t>
            </a:r>
          </a:p>
          <a:p>
            <a:pPr algn="ctr"/>
            <a:r>
              <a:rPr lang="en-GB" dirty="0"/>
              <a:t>history</a:t>
            </a:r>
          </a:p>
        </p:txBody>
      </p:sp>
      <p:sp>
        <p:nvSpPr>
          <p:cNvPr id="14" name="Rectangle 13"/>
          <p:cNvSpPr/>
          <p:nvPr/>
        </p:nvSpPr>
        <p:spPr>
          <a:xfrm>
            <a:off x="3667594" y="5603810"/>
            <a:ext cx="1899879" cy="646331"/>
          </a:xfrm>
          <a:prstGeom prst="rect">
            <a:avLst/>
          </a:prstGeom>
        </p:spPr>
        <p:txBody>
          <a:bodyPr wrap="none">
            <a:spAutoFit/>
          </a:bodyPr>
          <a:lstStyle/>
          <a:p>
            <a:pPr algn="ctr"/>
            <a:r>
              <a:rPr lang="en-GB" dirty="0"/>
              <a:t>Motivation for job</a:t>
            </a:r>
          </a:p>
          <a:p>
            <a:pPr algn="ctr"/>
            <a:r>
              <a:rPr lang="en-GB" dirty="0"/>
              <a:t>role</a:t>
            </a:r>
          </a:p>
        </p:txBody>
      </p:sp>
      <p:sp>
        <p:nvSpPr>
          <p:cNvPr id="16" name="Rectangle 15"/>
          <p:cNvSpPr/>
          <p:nvPr/>
        </p:nvSpPr>
        <p:spPr>
          <a:xfrm>
            <a:off x="3744333" y="4159661"/>
            <a:ext cx="1550424" cy="646331"/>
          </a:xfrm>
          <a:prstGeom prst="rect">
            <a:avLst/>
          </a:prstGeom>
        </p:spPr>
        <p:txBody>
          <a:bodyPr wrap="none">
            <a:spAutoFit/>
          </a:bodyPr>
          <a:lstStyle/>
          <a:p>
            <a:pPr algn="ctr"/>
            <a:r>
              <a:rPr lang="en-GB" dirty="0"/>
              <a:t>Motivation for</a:t>
            </a:r>
          </a:p>
          <a:p>
            <a:pPr algn="ctr"/>
            <a:r>
              <a:rPr lang="en-GB" dirty="0"/>
              <a:t>organisation</a:t>
            </a:r>
          </a:p>
        </p:txBody>
      </p:sp>
      <p:sp>
        <p:nvSpPr>
          <p:cNvPr id="17" name="Rectangle 16"/>
          <p:cNvSpPr/>
          <p:nvPr/>
        </p:nvSpPr>
        <p:spPr>
          <a:xfrm>
            <a:off x="3633144" y="2287129"/>
            <a:ext cx="1887055" cy="646331"/>
          </a:xfrm>
          <a:prstGeom prst="rect">
            <a:avLst/>
          </a:prstGeom>
        </p:spPr>
        <p:txBody>
          <a:bodyPr wrap="none">
            <a:spAutoFit/>
          </a:bodyPr>
          <a:lstStyle/>
          <a:p>
            <a:pPr algn="ctr"/>
            <a:r>
              <a:rPr lang="en-GB" dirty="0"/>
              <a:t>Which job applied</a:t>
            </a:r>
          </a:p>
          <a:p>
            <a:pPr algn="ctr"/>
            <a:r>
              <a:rPr lang="en-GB" dirty="0"/>
              <a:t>for</a:t>
            </a:r>
          </a:p>
        </p:txBody>
      </p:sp>
      <p:sp>
        <p:nvSpPr>
          <p:cNvPr id="18" name="Rectangle 17"/>
          <p:cNvSpPr/>
          <p:nvPr/>
        </p:nvSpPr>
        <p:spPr>
          <a:xfrm>
            <a:off x="3884815" y="2922386"/>
            <a:ext cx="1619354" cy="369332"/>
          </a:xfrm>
          <a:prstGeom prst="rect">
            <a:avLst/>
          </a:prstGeom>
        </p:spPr>
        <p:txBody>
          <a:bodyPr wrap="none">
            <a:spAutoFit/>
          </a:bodyPr>
          <a:lstStyle/>
          <a:p>
            <a:pPr algn="ctr"/>
            <a:r>
              <a:rPr lang="en-GB" dirty="0"/>
              <a:t>Contact details</a:t>
            </a:r>
          </a:p>
        </p:txBody>
      </p:sp>
      <p:sp>
        <p:nvSpPr>
          <p:cNvPr id="19" name="Rectangle 18"/>
          <p:cNvSpPr/>
          <p:nvPr/>
        </p:nvSpPr>
        <p:spPr>
          <a:xfrm>
            <a:off x="3226768" y="4848865"/>
            <a:ext cx="2781531" cy="646331"/>
          </a:xfrm>
          <a:prstGeom prst="rect">
            <a:avLst/>
          </a:prstGeom>
        </p:spPr>
        <p:txBody>
          <a:bodyPr wrap="none">
            <a:spAutoFit/>
          </a:bodyPr>
          <a:lstStyle/>
          <a:p>
            <a:pPr algn="ctr"/>
            <a:r>
              <a:rPr lang="en-GB" dirty="0"/>
              <a:t>Information demonstrating</a:t>
            </a:r>
          </a:p>
          <a:p>
            <a:pPr algn="ctr"/>
            <a:r>
              <a:rPr lang="en-GB" dirty="0"/>
              <a:t>meet job specification</a:t>
            </a:r>
          </a:p>
        </p:txBody>
      </p:sp>
      <p:sp>
        <p:nvSpPr>
          <p:cNvPr id="5" name="TextBox 4"/>
          <p:cNvSpPr txBox="1"/>
          <p:nvPr/>
        </p:nvSpPr>
        <p:spPr>
          <a:xfrm>
            <a:off x="304800" y="6250141"/>
            <a:ext cx="1986185" cy="369332"/>
          </a:xfrm>
          <a:prstGeom prst="rect">
            <a:avLst/>
          </a:prstGeom>
          <a:noFill/>
        </p:spPr>
        <p:txBody>
          <a:bodyPr wrap="none" rtlCol="0">
            <a:spAutoFit/>
          </a:bodyPr>
          <a:lstStyle/>
          <a:p>
            <a:r>
              <a:rPr lang="en-GB" b="1" dirty="0" smtClean="0"/>
              <a:t>Type into the chat</a:t>
            </a:r>
            <a:endParaRPr lang="en-GB" b="1" dirty="0"/>
          </a:p>
        </p:txBody>
      </p:sp>
    </p:spTree>
    <p:extLst>
      <p:ext uri="{BB962C8B-B14F-4D97-AF65-F5344CB8AC3E}">
        <p14:creationId xmlns:p14="http://schemas.microsoft.com/office/powerpoint/2010/main" val="395116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8.33333E-7 -1.85185E-6 L 0.1059 -1.85185E-6 C 0.15365 -1.85185E-6 0.21198 0.01158 0.21198 0.0213 L 0.21424 0.05486 " pathEditMode="relative" rAng="0" ptsTypes="FfFF">
                                      <p:cBhvr>
                                        <p:cTn id="6" dur="2000" fill="hold"/>
                                        <p:tgtEl>
                                          <p:spTgt spid="17"/>
                                        </p:tgtEl>
                                        <p:attrNameLst>
                                          <p:attrName>ppt_x</p:attrName>
                                          <p:attrName>ppt_y</p:attrName>
                                        </p:attrNameLst>
                                      </p:cBhvr>
                                      <p:rCtr x="10712" y="2731"/>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1.94444E-6 4.44444E-6 L -0.26528 0.04213 " pathEditMode="relative" rAng="0" ptsTypes="AA">
                                      <p:cBhvr>
                                        <p:cTn id="10" dur="2000" fill="hold"/>
                                        <p:tgtEl>
                                          <p:spTgt spid="18"/>
                                        </p:tgtEl>
                                        <p:attrNameLst>
                                          <p:attrName>ppt_x</p:attrName>
                                          <p:attrName>ppt_y</p:attrName>
                                        </p:attrNameLst>
                                      </p:cBhvr>
                                      <p:rCtr x="-13264" y="2106"/>
                                    </p:animMotion>
                                  </p:childTnLst>
                                </p:cTn>
                              </p:par>
                            </p:childTnLst>
                          </p:cTn>
                        </p:par>
                      </p:childTnLst>
                    </p:cTn>
                  </p:par>
                  <p:par>
                    <p:cTn id="11" fill="hold">
                      <p:stCondLst>
                        <p:cond delay="indefinite"/>
                      </p:stCondLst>
                      <p:childTnLst>
                        <p:par>
                          <p:cTn id="12" fill="hold">
                            <p:stCondLst>
                              <p:cond delay="0"/>
                            </p:stCondLst>
                            <p:childTnLst>
                              <p:par>
                                <p:cTn id="13" presetID="50" presetClass="path" presetSubtype="0" accel="50000" decel="50000" fill="hold" grpId="0" nodeType="clickEffect">
                                  <p:stCondLst>
                                    <p:cond delay="0"/>
                                  </p:stCondLst>
                                  <p:childTnLst>
                                    <p:animMotion origin="layout" path="M 0.00017 -0.00023 L 0.00017 0.10902 C 0.00017 0.1581 -0.07275 0.21875 -0.13177 0.21875 L -0.26355 0.21875 " pathEditMode="relative" rAng="5400000" ptsTypes="FfFF">
                                      <p:cBhvr>
                                        <p:cTn id="14" dur="2000" fill="hold"/>
                                        <p:tgtEl>
                                          <p:spTgt spid="4"/>
                                        </p:tgtEl>
                                        <p:attrNameLst>
                                          <p:attrName>ppt_x</p:attrName>
                                          <p:attrName>ppt_y</p:attrName>
                                        </p:attrNameLst>
                                      </p:cBhvr>
                                      <p:rCtr x="-13194" y="10949"/>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8.33333E-7 1.48148E-6 L 0.34601 -0.15833 " pathEditMode="relative" rAng="0" ptsTypes="AA">
                                      <p:cBhvr>
                                        <p:cTn id="18" dur="2000" fill="hold"/>
                                        <p:tgtEl>
                                          <p:spTgt spid="16"/>
                                        </p:tgtEl>
                                        <p:attrNameLst>
                                          <p:attrName>ppt_x</p:attrName>
                                          <p:attrName>ppt_y</p:attrName>
                                        </p:attrNameLst>
                                      </p:cBhvr>
                                      <p:rCtr x="17292" y="-7917"/>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1.94444E-6 -4.07407E-6 L 1.94444E-6 -0.22013 " pathEditMode="relative" rAng="0" ptsTypes="AA">
                                      <p:cBhvr>
                                        <p:cTn id="22" dur="2000" fill="hold"/>
                                        <p:tgtEl>
                                          <p:spTgt spid="19"/>
                                        </p:tgtEl>
                                        <p:attrNameLst>
                                          <p:attrName>ppt_x</p:attrName>
                                          <p:attrName>ppt_y</p:attrName>
                                        </p:attrNameLst>
                                      </p:cBhvr>
                                      <p:rCtr x="0" y="-11019"/>
                                    </p:animMotion>
                                  </p:childTnLst>
                                </p:cTn>
                              </p:par>
                            </p:childTnLst>
                          </p:cTn>
                        </p:par>
                      </p:childTnLst>
                    </p:cTn>
                  </p:par>
                  <p:par>
                    <p:cTn id="23" fill="hold">
                      <p:stCondLst>
                        <p:cond delay="indefinite"/>
                      </p:stCondLst>
                      <p:childTnLst>
                        <p:par>
                          <p:cTn id="24" fill="hold">
                            <p:stCondLst>
                              <p:cond delay="0"/>
                            </p:stCondLst>
                            <p:childTnLst>
                              <p:par>
                                <p:cTn id="25" presetID="37" presetClass="path" presetSubtype="0" accel="50000" decel="50000" fill="hold" grpId="0" nodeType="clickEffect">
                                  <p:stCondLst>
                                    <p:cond delay="0"/>
                                  </p:stCondLst>
                                  <p:childTnLst>
                                    <p:animMotion origin="layout" path="M 1.94444E-6 3.7037E-7 L 0.10035 0.07083 C 0.1217 0.08727 0.14826 0.09005 0.17257 0.07893 C 0.2 0.06643 0.21875 0.04306 0.22812 0.0125 L 0.27552 -0.12546 " pathEditMode="relative" rAng="-1129124" ptsTypes="FffFF">
                                      <p:cBhvr>
                                        <p:cTn id="26" dur="2000" fill="hold"/>
                                        <p:tgtEl>
                                          <p:spTgt spid="14"/>
                                        </p:tgtEl>
                                        <p:attrNameLst>
                                          <p:attrName>ppt_x</p:attrName>
                                          <p:attrName>ppt_y</p:attrName>
                                        </p:attrNameLst>
                                      </p:cBhvr>
                                      <p:rCtr x="15573" y="7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P spid="16" grpId="0"/>
      <p:bldP spid="17"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GB" sz="2400" dirty="0" smtClean="0"/>
              <a:t>Simple suggested structure </a:t>
            </a:r>
            <a:endParaRPr lang="en-GB" sz="2400" dirty="0"/>
          </a:p>
        </p:txBody>
      </p:sp>
      <p:sp>
        <p:nvSpPr>
          <p:cNvPr id="14339" name="Content Placeholder 2"/>
          <p:cNvSpPr>
            <a:spLocks noGrp="1"/>
          </p:cNvSpPr>
          <p:nvPr>
            <p:ph idx="4294967295"/>
          </p:nvPr>
        </p:nvSpPr>
        <p:spPr>
          <a:xfrm>
            <a:off x="228600" y="1303624"/>
            <a:ext cx="8763000" cy="5105400"/>
          </a:xfrm>
        </p:spPr>
        <p:txBody>
          <a:bodyPr/>
          <a:lstStyle/>
          <a:p>
            <a:pPr eaLnBrk="1" hangingPunct="1">
              <a:buFontTx/>
              <a:buNone/>
            </a:pPr>
            <a:r>
              <a:rPr lang="en-GB" sz="2400" dirty="0" smtClean="0"/>
              <a:t>Paragraph 1</a:t>
            </a:r>
            <a:r>
              <a:rPr lang="en-GB" sz="2400" dirty="0"/>
              <a:t>. </a:t>
            </a:r>
            <a:r>
              <a:rPr lang="en-GB" sz="2400" dirty="0" smtClean="0"/>
              <a:t> - </a:t>
            </a:r>
            <a:r>
              <a:rPr lang="en-GB" sz="2400" dirty="0" smtClean="0">
                <a:solidFill>
                  <a:srgbClr val="FF0000"/>
                </a:solidFill>
              </a:rPr>
              <a:t>Simple greeting &amp; introduction  </a:t>
            </a:r>
            <a:r>
              <a:rPr lang="en-GB" sz="2400" dirty="0"/>
              <a:t>– </a:t>
            </a:r>
            <a:r>
              <a:rPr lang="en-GB" sz="2400" dirty="0" smtClean="0"/>
              <a:t> Formal greeting and  state </a:t>
            </a:r>
            <a:r>
              <a:rPr lang="en-GB" sz="2400" dirty="0"/>
              <a:t>job applying for </a:t>
            </a:r>
            <a:r>
              <a:rPr lang="en-GB" sz="2400" dirty="0" smtClean="0"/>
              <a:t>&amp;  </a:t>
            </a:r>
            <a:r>
              <a:rPr lang="en-GB" sz="2400" dirty="0"/>
              <a:t>where seen advert</a:t>
            </a:r>
            <a:r>
              <a:rPr lang="en-GB" sz="2400" dirty="0" smtClean="0"/>
              <a:t>.</a:t>
            </a:r>
          </a:p>
          <a:p>
            <a:pPr eaLnBrk="1" hangingPunct="1">
              <a:buFontTx/>
              <a:buNone/>
            </a:pPr>
            <a:endParaRPr lang="en-GB" sz="2400" dirty="0" smtClean="0"/>
          </a:p>
          <a:p>
            <a:pPr eaLnBrk="1" hangingPunct="1">
              <a:buFontTx/>
              <a:buNone/>
            </a:pPr>
            <a:r>
              <a:rPr lang="en-GB" sz="2400" dirty="0" smtClean="0"/>
              <a:t>Paragraph 2. -  </a:t>
            </a:r>
            <a:r>
              <a:rPr lang="en-GB" sz="2400" dirty="0" smtClean="0">
                <a:solidFill>
                  <a:srgbClr val="FF0000"/>
                </a:solidFill>
              </a:rPr>
              <a:t>Why THIS  sector / company/job  </a:t>
            </a:r>
            <a:r>
              <a:rPr lang="en-GB" sz="2400" dirty="0"/>
              <a:t>Why you are interested in the </a:t>
            </a:r>
            <a:r>
              <a:rPr lang="en-GB" sz="2400" dirty="0" smtClean="0">
                <a:solidFill>
                  <a:srgbClr val="0000FF"/>
                </a:solidFill>
              </a:rPr>
              <a:t>organisation</a:t>
            </a:r>
            <a:r>
              <a:rPr lang="en-GB" sz="2400" dirty="0" smtClean="0"/>
              <a:t> </a:t>
            </a:r>
            <a:r>
              <a:rPr lang="en-GB" sz="2400" dirty="0"/>
              <a:t>Why you want </a:t>
            </a:r>
            <a:r>
              <a:rPr lang="en-GB" sz="2400" dirty="0">
                <a:solidFill>
                  <a:srgbClr val="0000FF"/>
                </a:solidFill>
              </a:rPr>
              <a:t>the </a:t>
            </a:r>
            <a:r>
              <a:rPr lang="en-GB" sz="2400" dirty="0" smtClean="0">
                <a:solidFill>
                  <a:srgbClr val="0000FF"/>
                </a:solidFill>
              </a:rPr>
              <a:t>job</a:t>
            </a:r>
            <a:r>
              <a:rPr lang="en-GB" sz="2400" dirty="0" smtClean="0"/>
              <a:t>) </a:t>
            </a:r>
            <a:endParaRPr lang="en-GB" sz="2400" dirty="0"/>
          </a:p>
          <a:p>
            <a:pPr lvl="1" eaLnBrk="1" hangingPunct="1"/>
            <a:r>
              <a:rPr lang="en-GB" dirty="0"/>
              <a:t>Career Plans, </a:t>
            </a:r>
            <a:r>
              <a:rPr lang="en-GB" dirty="0" smtClean="0"/>
              <a:t>motivation</a:t>
            </a:r>
          </a:p>
          <a:p>
            <a:pPr lvl="1" eaLnBrk="1" hangingPunct="1"/>
            <a:endParaRPr lang="en-GB" dirty="0"/>
          </a:p>
          <a:p>
            <a:pPr eaLnBrk="1" hangingPunct="1">
              <a:buFontTx/>
              <a:buNone/>
            </a:pPr>
            <a:r>
              <a:rPr lang="en-GB" sz="2400" dirty="0" smtClean="0"/>
              <a:t>Paragraph 3. -   </a:t>
            </a:r>
            <a:r>
              <a:rPr lang="en-GB" sz="2400" dirty="0" smtClean="0">
                <a:solidFill>
                  <a:srgbClr val="FF0000"/>
                </a:solidFill>
              </a:rPr>
              <a:t>How my experience and education show I am suitable for this position</a:t>
            </a:r>
            <a:r>
              <a:rPr lang="en-GB" sz="2400" dirty="0" smtClean="0"/>
              <a:t> – use your </a:t>
            </a:r>
            <a:r>
              <a:rPr lang="en-GB" sz="2400" dirty="0">
                <a:solidFill>
                  <a:srgbClr val="0000FF"/>
                </a:solidFill>
              </a:rPr>
              <a:t>CV and the person specification</a:t>
            </a:r>
            <a:r>
              <a:rPr lang="en-GB" sz="2400" dirty="0"/>
              <a:t>.</a:t>
            </a:r>
          </a:p>
          <a:p>
            <a:pPr lvl="1"/>
            <a:r>
              <a:rPr lang="en-GB" dirty="0"/>
              <a:t>focus on a few of your </a:t>
            </a:r>
            <a:r>
              <a:rPr lang="en-GB" b="1" u="sng" dirty="0"/>
              <a:t>U</a:t>
            </a:r>
            <a:r>
              <a:rPr lang="en-GB" u="sng" dirty="0"/>
              <a:t>nique </a:t>
            </a:r>
            <a:r>
              <a:rPr lang="en-GB" b="1" u="sng" dirty="0"/>
              <a:t>S</a:t>
            </a:r>
            <a:r>
              <a:rPr lang="en-GB" u="sng" dirty="0"/>
              <a:t>elling </a:t>
            </a:r>
            <a:r>
              <a:rPr lang="en-GB" b="1" u="sng" dirty="0" smtClean="0"/>
              <a:t>P</a:t>
            </a:r>
            <a:r>
              <a:rPr lang="en-GB" u="sng" dirty="0" smtClean="0"/>
              <a:t>oints</a:t>
            </a:r>
            <a:r>
              <a:rPr lang="en-GB" dirty="0"/>
              <a:t> </a:t>
            </a:r>
            <a:r>
              <a:rPr lang="en-GB" dirty="0" smtClean="0"/>
              <a:t>from your CV  </a:t>
            </a:r>
          </a:p>
          <a:p>
            <a:pPr lvl="1"/>
            <a:endParaRPr lang="en-GB" dirty="0"/>
          </a:p>
          <a:p>
            <a:pPr eaLnBrk="1" hangingPunct="1">
              <a:buFontTx/>
              <a:buNone/>
            </a:pPr>
            <a:r>
              <a:rPr lang="en-GB" sz="2400" dirty="0" smtClean="0"/>
              <a:t>Paragraph 4</a:t>
            </a:r>
            <a:r>
              <a:rPr lang="en-GB" sz="2400" dirty="0"/>
              <a:t>. </a:t>
            </a:r>
            <a:r>
              <a:rPr lang="en-GB" sz="2400" dirty="0" smtClean="0"/>
              <a:t>-  </a:t>
            </a:r>
            <a:r>
              <a:rPr lang="en-GB" sz="2400" dirty="0" smtClean="0">
                <a:solidFill>
                  <a:srgbClr val="FF0000"/>
                </a:solidFill>
              </a:rPr>
              <a:t>Simple close</a:t>
            </a:r>
            <a:r>
              <a:rPr lang="en-GB" sz="2400" dirty="0" smtClean="0"/>
              <a:t> -Thank you </a:t>
            </a:r>
            <a:r>
              <a:rPr lang="en-GB" sz="2400" dirty="0"/>
              <a:t>for reading my application </a:t>
            </a:r>
            <a:r>
              <a:rPr lang="en-GB" sz="2400" dirty="0" smtClean="0"/>
              <a:t>etc., formal sign off </a:t>
            </a:r>
            <a:endParaRPr lang="en-GB" sz="2400" dirty="0"/>
          </a:p>
        </p:txBody>
      </p:sp>
    </p:spTree>
    <p:extLst>
      <p:ext uri="{BB962C8B-B14F-4D97-AF65-F5344CB8AC3E}">
        <p14:creationId xmlns:p14="http://schemas.microsoft.com/office/powerpoint/2010/main" val="325886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33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RHUL Primary Colour Palette">
      <a:dk1>
        <a:sysClr val="windowText" lastClr="000000"/>
      </a:dk1>
      <a:lt1>
        <a:sysClr val="window" lastClr="FFFFFF"/>
      </a:lt1>
      <a:dk2>
        <a:srgbClr val="202A30"/>
      </a:dk2>
      <a:lt2>
        <a:srgbClr val="E7E6E6"/>
      </a:lt2>
      <a:accent1>
        <a:srgbClr val="EB641E"/>
      </a:accent1>
      <a:accent2>
        <a:srgbClr val="D72D2D"/>
      </a:accent2>
      <a:accent3>
        <a:srgbClr val="9857AE"/>
      </a:accent3>
      <a:accent4>
        <a:srgbClr val="00A648"/>
      </a:accent4>
      <a:accent5>
        <a:srgbClr val="00A69E"/>
      </a:accent5>
      <a:accent6>
        <a:srgbClr val="009ED7"/>
      </a:accent6>
      <a:hlink>
        <a:srgbClr val="000000"/>
      </a:hlink>
      <a:folHlink>
        <a:srgbClr val="954F72"/>
      </a:folHlink>
    </a:clrScheme>
    <a:fontScheme name="Office 2">
      <a:majorFont>
        <a:latin typeface="corbel"/>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ffice Theme">
  <a:themeElements>
    <a:clrScheme name="RHUL Primary Colour Palette">
      <a:dk1>
        <a:sysClr val="windowText" lastClr="000000"/>
      </a:dk1>
      <a:lt1>
        <a:sysClr val="window" lastClr="FFFFFF"/>
      </a:lt1>
      <a:dk2>
        <a:srgbClr val="202A30"/>
      </a:dk2>
      <a:lt2>
        <a:srgbClr val="E7E6E6"/>
      </a:lt2>
      <a:accent1>
        <a:srgbClr val="EB641E"/>
      </a:accent1>
      <a:accent2>
        <a:srgbClr val="D72D2D"/>
      </a:accent2>
      <a:accent3>
        <a:srgbClr val="9857AE"/>
      </a:accent3>
      <a:accent4>
        <a:srgbClr val="00A648"/>
      </a:accent4>
      <a:accent5>
        <a:srgbClr val="00A69E"/>
      </a:accent5>
      <a:accent6>
        <a:srgbClr val="009ED7"/>
      </a:accent6>
      <a:hlink>
        <a:srgbClr val="000000"/>
      </a:hlink>
      <a:folHlink>
        <a:srgbClr val="954F72"/>
      </a:folHlink>
    </a:clrScheme>
    <a:fontScheme name="Office 2">
      <a:majorFont>
        <a:latin typeface="corbel"/>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Office Theme">
  <a:themeElements>
    <a:clrScheme name="RHUL Primary Colour Palette">
      <a:dk1>
        <a:sysClr val="windowText" lastClr="000000"/>
      </a:dk1>
      <a:lt1>
        <a:sysClr val="window" lastClr="FFFFFF"/>
      </a:lt1>
      <a:dk2>
        <a:srgbClr val="202A30"/>
      </a:dk2>
      <a:lt2>
        <a:srgbClr val="E7E6E6"/>
      </a:lt2>
      <a:accent1>
        <a:srgbClr val="EB641E"/>
      </a:accent1>
      <a:accent2>
        <a:srgbClr val="D72D2D"/>
      </a:accent2>
      <a:accent3>
        <a:srgbClr val="9857AE"/>
      </a:accent3>
      <a:accent4>
        <a:srgbClr val="00A648"/>
      </a:accent4>
      <a:accent5>
        <a:srgbClr val="00A69E"/>
      </a:accent5>
      <a:accent6>
        <a:srgbClr val="009ED7"/>
      </a:accent6>
      <a:hlink>
        <a:srgbClr val="000000"/>
      </a:hlink>
      <a:folHlink>
        <a:srgbClr val="954F72"/>
      </a:folHlink>
    </a:clrScheme>
    <a:fontScheme name="Office 2">
      <a:majorFont>
        <a:latin typeface="corbel"/>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22121510C3A2409DB8BA2FA0328851" ma:contentTypeVersion="4" ma:contentTypeDescription="Create a new document." ma:contentTypeScope="" ma:versionID="7ede23e7ab773124849ff950b0689702">
  <xsd:schema xmlns:xsd="http://www.w3.org/2001/XMLSchema" xmlns:xs="http://www.w3.org/2001/XMLSchema" xmlns:p="http://schemas.microsoft.com/office/2006/metadata/properties" xmlns:ns2="5ecef1df-9758-4826-a25a-4a235de53f38" targetNamespace="http://schemas.microsoft.com/office/2006/metadata/properties" ma:root="true" ma:fieldsID="024246ea16333f36246c5bc383b87649" ns2:_="">
    <xsd:import namespace="5ecef1df-9758-4826-a25a-4a235de53f3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ef1df-9758-4826-a25a-4a235de53f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2573003-06C6-40A5-A0EB-15A79ECB97AB}"/>
</file>

<file path=customXml/itemProps2.xml><?xml version="1.0" encoding="utf-8"?>
<ds:datastoreItem xmlns:ds="http://schemas.openxmlformats.org/officeDocument/2006/customXml" ds:itemID="{0CDD3937-A0E4-46EC-9EE2-B60525F9E39D}"/>
</file>

<file path=customXml/itemProps3.xml><?xml version="1.0" encoding="utf-8"?>
<ds:datastoreItem xmlns:ds="http://schemas.openxmlformats.org/officeDocument/2006/customXml" ds:itemID="{59284638-980E-4E34-AC29-A1608F50445D}"/>
</file>

<file path=docProps/app.xml><?xml version="1.0" encoding="utf-8"?>
<Properties xmlns="http://schemas.openxmlformats.org/officeDocument/2006/extended-properties" xmlns:vt="http://schemas.openxmlformats.org/officeDocument/2006/docPropsVTypes">
  <Template/>
  <TotalTime>1868</TotalTime>
  <Words>1439</Words>
  <Application>Microsoft Office PowerPoint</Application>
  <PresentationFormat>On-screen Show (4:3)</PresentationFormat>
  <Paragraphs>165</Paragraphs>
  <Slides>20</Slides>
  <Notes>11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20</vt:i4>
      </vt:variant>
    </vt:vector>
  </HeadingPairs>
  <TitlesOfParts>
    <vt:vector size="30" baseType="lpstr">
      <vt:lpstr>Arial</vt:lpstr>
      <vt:lpstr>Calibri</vt:lpstr>
      <vt:lpstr>Corbel</vt:lpstr>
      <vt:lpstr>Corbel</vt:lpstr>
      <vt:lpstr>Lucida Grande</vt:lpstr>
      <vt:lpstr>Times New Roman</vt:lpstr>
      <vt:lpstr>Wingdings</vt:lpstr>
      <vt:lpstr>1_Office Theme</vt:lpstr>
      <vt:lpstr>2_Office Theme</vt:lpstr>
      <vt:lpstr>3_Office Theme</vt:lpstr>
      <vt:lpstr>Year 2 Scientific Skills Module</vt:lpstr>
      <vt:lpstr>Assessments</vt:lpstr>
      <vt:lpstr>Assessment 2 – Q1 &amp; 2</vt:lpstr>
      <vt:lpstr>Assessment 2 : Q3 &amp; Q4</vt:lpstr>
      <vt:lpstr>Today’s session</vt:lpstr>
      <vt:lpstr>Cover Letters</vt:lpstr>
      <vt:lpstr>How is a cover letter different from a CV?</vt:lpstr>
      <vt:lpstr>What goes where?</vt:lpstr>
      <vt:lpstr>Simple suggested structure </vt:lpstr>
      <vt:lpstr>Paragraph 1 - Greeting and introduction </vt:lpstr>
      <vt:lpstr>Paragraph 2 – Why this sector/company/job</vt:lpstr>
      <vt:lpstr>Paragraph 2 – why this sector/company/job  example 1</vt:lpstr>
      <vt:lpstr>Paragraph 2 – why this sector/company/job example 2</vt:lpstr>
      <vt:lpstr>Paragraph 3 – how your skills and experience show I am suitable for this position </vt:lpstr>
      <vt:lpstr>Close </vt:lpstr>
      <vt:lpstr>PowerPoint Presentation</vt:lpstr>
      <vt:lpstr>Top Tips</vt:lpstr>
      <vt:lpstr>Assessment 2 – Q1 &amp; 2</vt:lpstr>
      <vt:lpstr>Assessment 2 : Q3 &amp; Q4</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Hepwood, Claire</dc:creator>
  <cp:lastModifiedBy>Seabrook, Gemma</cp:lastModifiedBy>
  <cp:revision>119</cp:revision>
  <cp:lastPrinted>2019-10-29T09:11:47Z</cp:lastPrinted>
  <dcterms:created xsi:type="dcterms:W3CDTF">2018-02-09T09:53:30Z</dcterms:created>
  <dcterms:modified xsi:type="dcterms:W3CDTF">2020-11-10T11:35:37Z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0x010100E722121510C3A2409DB8BA2FA0328851</vt:lpwstr>
  </property>
</Properties>
</file>