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57" r:id="rId5"/>
    <p:sldId id="261" r:id="rId6"/>
    <p:sldId id="258" r:id="rId7"/>
    <p:sldId id="259" r:id="rId8"/>
    <p:sldId id="271" r:id="rId9"/>
    <p:sldId id="265" r:id="rId10"/>
    <p:sldId id="262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3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5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3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3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8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18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23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3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1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BF56-EE72-4136-8EF2-EB6AEE806675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06C6-BC31-46BC-8915-EAA004E1F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8757" y="864704"/>
            <a:ext cx="46895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Some background information </a:t>
            </a:r>
          </a:p>
          <a:p>
            <a:r>
              <a:rPr lang="en-GB" sz="2800" dirty="0" smtClean="0"/>
              <a:t>on X-ray </a:t>
            </a:r>
            <a:r>
              <a:rPr lang="en-GB" sz="2800" dirty="0" smtClean="0"/>
              <a:t>experiment, </a:t>
            </a:r>
            <a:r>
              <a:rPr lang="en-GB" sz="2800" dirty="0" smtClean="0"/>
              <a:t>SS-02</a:t>
            </a:r>
          </a:p>
          <a:p>
            <a:endParaRPr lang="en-GB" sz="2800" dirty="0"/>
          </a:p>
          <a:p>
            <a:r>
              <a:rPr lang="en-GB" dirty="0" smtClean="0"/>
              <a:t>Demonstrators: </a:t>
            </a:r>
            <a:r>
              <a:rPr lang="en-GB" dirty="0" smtClean="0"/>
              <a:t>Giri </a:t>
            </a:r>
            <a:r>
              <a:rPr lang="en-GB" dirty="0" smtClean="0"/>
              <a:t>Mani</a:t>
            </a:r>
          </a:p>
          <a:p>
            <a:r>
              <a:rPr lang="en-GB" dirty="0" smtClean="0"/>
              <a:t>Jan Knapp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Figures from </a:t>
            </a:r>
            <a:r>
              <a:rPr lang="en-GB" i="1" dirty="0" smtClean="0"/>
              <a:t>Elements of X-Ray Diffraction:</a:t>
            </a:r>
            <a:r>
              <a:rPr lang="en-GB" dirty="0" smtClean="0"/>
              <a:t> B.D. </a:t>
            </a:r>
            <a:r>
              <a:rPr lang="en-GB" dirty="0" err="1" smtClean="0"/>
              <a:t>Cullity</a:t>
            </a:r>
            <a:r>
              <a:rPr lang="en-GB" dirty="0" smtClean="0"/>
              <a:t> and S.R. Stock, Pearson, Third Edition (2014).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4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90" y="1162878"/>
            <a:ext cx="8775988" cy="5178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1861" y="467139"/>
            <a:ext cx="253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X-ray </a:t>
            </a:r>
            <a:r>
              <a:rPr lang="en-GB" dirty="0"/>
              <a:t>source: </a:t>
            </a:r>
            <a:r>
              <a:rPr lang="en-GB" dirty="0" smtClean="0"/>
              <a:t>Mo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6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164" y="1888435"/>
            <a:ext cx="237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B22 –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Year Lab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764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77" y="1331843"/>
            <a:ext cx="9983144" cy="44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75" y="3412066"/>
            <a:ext cx="67650" cy="33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159"/>
            <a:ext cx="7563678" cy="5135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940" y="1438796"/>
            <a:ext cx="3488566" cy="33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29" y="62707"/>
            <a:ext cx="6331227" cy="66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510760"/>
            <a:ext cx="10238472" cy="59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8" y="414417"/>
            <a:ext cx="9521686" cy="61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46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Nicholls, James</dc:creator>
  <cp:lastModifiedBy>Nicholls, James</cp:lastModifiedBy>
  <cp:revision>18</cp:revision>
  <dcterms:created xsi:type="dcterms:W3CDTF">2021-02-11T10:57:20Z</dcterms:created>
  <dcterms:modified xsi:type="dcterms:W3CDTF">2021-02-11T14:17:21Z</dcterms:modified>
</cp:coreProperties>
</file>