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7" r:id="rId6"/>
    <p:sldId id="290" r:id="rId7"/>
    <p:sldId id="294" r:id="rId8"/>
    <p:sldId id="264" r:id="rId9"/>
    <p:sldId id="291" r:id="rId10"/>
    <p:sldId id="297" r:id="rId11"/>
    <p:sldId id="298" r:id="rId12"/>
    <p:sldId id="300" r:id="rId13"/>
    <p:sldId id="301" r:id="rId14"/>
    <p:sldId id="29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5D2821-7DBE-8D54-1B6B-80045C0C478B}" v="877" dt="2024-04-25T15:40:36.564"/>
    <p1510:client id="{BCF2D564-9C3D-44DA-BCD5-EB2C10B02525}" v="158" dt="2024-04-25T16:00:16.548"/>
  </p1510:revLst>
</p1510:revInfo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204" autoAdjust="0"/>
  </p:normalViewPr>
  <p:slideViewPr>
    <p:cSldViewPr snapToGrid="0">
      <p:cViewPr varScale="1">
        <p:scale>
          <a:sx n="104" d="100"/>
          <a:sy n="104" d="100"/>
        </p:scale>
        <p:origin x="870" y="102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16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613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60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34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 dirty="0"/>
              <a:t>Click to add text </a:t>
            </a:r>
          </a:p>
          <a:p>
            <a:pPr marL="685800" lvl="1" indent="-228600"/>
            <a:r>
              <a:rPr lang="en-US" dirty="0"/>
              <a:t>Second level</a:t>
            </a:r>
          </a:p>
          <a:p>
            <a:pPr marL="1143000" lvl="2" indent="-228600"/>
            <a:r>
              <a:rPr lang="en-US" dirty="0"/>
              <a:t>Third level</a:t>
            </a:r>
          </a:p>
          <a:p>
            <a:pPr marL="1600200" lvl="3" indent="-228600"/>
            <a:r>
              <a:rPr lang="en-US" dirty="0"/>
              <a:t>Fourth level</a:t>
            </a:r>
          </a:p>
          <a:p>
            <a:pPr marL="2057400" lvl="4" indent="-228600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4772" y="677918"/>
            <a:ext cx="6856292" cy="3590596"/>
          </a:xfrm>
        </p:spPr>
        <p:txBody>
          <a:bodyPr>
            <a:normAutofit fontScale="90000"/>
          </a:bodyPr>
          <a:lstStyle/>
          <a:p>
            <a:r>
              <a:rPr lang="en-US" dirty="0"/>
              <a:t>Cluster Computer Analysis and report With Word-Cloud 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2C7A7-E332-ED72-1D81-1331CE39E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Job to 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B574D-91DD-994E-D772-39A038494F77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/opt/spark/bin ./spark-submit --master spark://172.18.2.243:7077 –conf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spark.dynamicAllocation.enabled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=false –num-executors 3 –executor-cores 4 /home/raspberries/EXTERNDV/idf_raspberries.py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F8964-F792-D6B1-4279-1DE2919B6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046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9CAA-650C-4305-6AED-460B62CDA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Spark performance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496ECB-CBAB-F591-928C-2785905A0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Content Placeholder 4" descr="A graph with a line going up&#10;&#10;Description automatically generated">
            <a:extLst>
              <a:ext uri="{FF2B5EF4-FFF2-40B4-BE49-F238E27FC236}">
                <a16:creationId xmlns:a16="http://schemas.microsoft.com/office/drawing/2014/main" id="{8A489629-D02B-3C5D-1A8D-811E7FEB0834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2"/>
          <a:stretch>
            <a:fillRect/>
          </a:stretch>
        </p:blipFill>
        <p:spPr>
          <a:xfrm>
            <a:off x="1311029" y="2417108"/>
            <a:ext cx="5486400" cy="4114800"/>
          </a:xfrm>
        </p:spPr>
      </p:pic>
    </p:spTree>
    <p:extLst>
      <p:ext uri="{BB962C8B-B14F-4D97-AF65-F5344CB8AC3E}">
        <p14:creationId xmlns:p14="http://schemas.microsoft.com/office/powerpoint/2010/main" val="1329473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429461"/>
            <a:ext cx="6343650" cy="2668463"/>
          </a:xfrm>
        </p:spPr>
        <p:txBody>
          <a:bodyPr>
            <a:normAutofit/>
          </a:bodyPr>
          <a:lstStyle/>
          <a:p>
            <a:r>
              <a:rPr lang="en-ZA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938713" y="3300413"/>
            <a:ext cx="6338887" cy="26685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Goal of project</a:t>
            </a:r>
          </a:p>
          <a:p>
            <a:r>
              <a:rPr lang="en-US" dirty="0"/>
              <a:t>Steps taken</a:t>
            </a:r>
          </a:p>
          <a:p>
            <a:r>
              <a:rPr lang="en-US" dirty="0"/>
              <a:t>Problems &amp; Solutions</a:t>
            </a:r>
          </a:p>
          <a:p>
            <a:r>
              <a:rPr lang="en-US" dirty="0"/>
              <a:t>Results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7DCA-F11F-1716-00DA-9EF49F13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33694" y="544285"/>
            <a:ext cx="6594768" cy="3445329"/>
          </a:xfrm>
        </p:spPr>
        <p:txBody>
          <a:bodyPr>
            <a:normAutofit/>
          </a:bodyPr>
          <a:lstStyle/>
          <a:p>
            <a:r>
              <a:rPr lang="en-US" dirty="0"/>
              <a:t>Preparing for the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9789" y="4130045"/>
            <a:ext cx="6594768" cy="195152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3" name="Picture Placeholder 12" descr="Low angle view of tall buildings">
            <a:extLst>
              <a:ext uri="{FF2B5EF4-FFF2-40B4-BE49-F238E27FC236}">
                <a16:creationId xmlns:a16="http://schemas.microsoft.com/office/drawing/2014/main" id="{1DFE730E-30E7-DA99-A3EE-ACB889D161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43" r="43"/>
          <a:stretch/>
        </p:blipFill>
        <p:spPr>
          <a:xfrm>
            <a:off x="0" y="-1"/>
            <a:ext cx="4076118" cy="6096678"/>
          </a:xfr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5F855448-57DF-E468-AF41-00CAAC2D7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349" y="5895479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52FDA21-768F-9929-E6D6-D78CD4F8E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97971" y="1909602"/>
            <a:ext cx="4160955" cy="4149155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539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C0DEE-65DE-1F1F-35C2-F9C0FE7D0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Used	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2D2E4-9C30-9CC5-C714-FBEA593409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4 Raspberry Pi v4s</a:t>
            </a:r>
          </a:p>
          <a:p>
            <a:r>
              <a:rPr lang="en-US" dirty="0"/>
              <a:t>Micro HDMI</a:t>
            </a:r>
          </a:p>
          <a:p>
            <a:r>
              <a:rPr lang="en-US" dirty="0"/>
              <a:t>USB-C Cords</a:t>
            </a:r>
          </a:p>
          <a:p>
            <a:r>
              <a:rPr lang="en-US" dirty="0"/>
              <a:t>4 Flash Drives</a:t>
            </a:r>
          </a:p>
          <a:p>
            <a:r>
              <a:rPr lang="en-US" dirty="0"/>
              <a:t>Ethernet Switch</a:t>
            </a:r>
          </a:p>
          <a:p>
            <a:r>
              <a:rPr lang="en-US" dirty="0"/>
              <a:t>Power bank</a:t>
            </a:r>
          </a:p>
          <a:p>
            <a:r>
              <a:rPr lang="en-US" dirty="0"/>
              <a:t>Mouse, keyboard, and monitor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4BF328-70E8-0731-532A-23178E926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Raspberry Pi OS – Raspberry Pi">
            <a:extLst>
              <a:ext uri="{FF2B5EF4-FFF2-40B4-BE49-F238E27FC236}">
                <a16:creationId xmlns:a16="http://schemas.microsoft.com/office/drawing/2014/main" id="{A3A3643D-7F8A-EBD5-CBDB-E7255A25F2B4}"/>
              </a:ext>
            </a:extLst>
          </p:cNvPr>
          <p:cNvPicPr>
            <a:picLocks noGrp="1" noChangeAspect="1" noChangeArrowheads="1"/>
          </p:cNvPicPr>
          <p:nvPr>
            <p:ph sz="half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768" y="2481263"/>
            <a:ext cx="4546202" cy="363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495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96112"/>
            <a:ext cx="6589150" cy="1988706"/>
          </a:xfrm>
        </p:spPr>
        <p:txBody>
          <a:bodyPr/>
          <a:lstStyle/>
          <a:p>
            <a:r>
              <a:rPr lang="en-US" dirty="0"/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62000" y="3059113"/>
            <a:ext cx="6597650" cy="32956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Wi-Fi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Master-Worker Interactions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Submitting Spark Job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 Restraints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C050D-BAF4-C23C-F8EC-24DEC429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771" y="576943"/>
            <a:ext cx="6449786" cy="2785508"/>
          </a:xfrm>
        </p:spPr>
        <p:txBody>
          <a:bodyPr>
            <a:normAutofit/>
          </a:bodyPr>
          <a:lstStyle/>
          <a:p>
            <a:r>
              <a:rPr lang="en-US"/>
              <a:t>Dataset: </a:t>
            </a:r>
            <a:r>
              <a:rPr lang="en-US" err="1"/>
              <a:t>ARXiv</a:t>
            </a:r>
            <a:r>
              <a:rPr lang="en-US"/>
              <a:t> scientific research papers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772" y="3373686"/>
            <a:ext cx="6449785" cy="102958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8D8EF-09F7-2BAC-3EC4-6E8F40515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251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EF5C3-8C1F-1D90-79A4-09207EF2C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Inverse document frequency on titles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E033CD-BC36-A619-88C4-BE2081F413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72723" y="2126771"/>
            <a:ext cx="3046391" cy="4114369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Measures how commonly a word is used across titles in the dataset. 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Total number of documents / number of times the word appears across all documents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High score = infrequent usage = indicates unique terms in the dataset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Data cleaning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FDF7E5-5EE2-02AB-7BF2-B9EC7DC50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7B2270D-0625-9FA4-4594-E58BD4FF39B8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2"/>
          <a:stretch>
            <a:fillRect/>
          </a:stretch>
        </p:blipFill>
        <p:spPr>
          <a:xfrm>
            <a:off x="2048351" y="2242456"/>
            <a:ext cx="5486400" cy="4114800"/>
          </a:xfrm>
        </p:spPr>
      </p:pic>
    </p:spTree>
    <p:extLst>
      <p:ext uri="{BB962C8B-B14F-4D97-AF65-F5344CB8AC3E}">
        <p14:creationId xmlns:p14="http://schemas.microsoft.com/office/powerpoint/2010/main" val="2819005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6CC7E-C427-7C53-1F1F-0C7767D8E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BB6D9-7DAB-6C65-557B-0D3028E88F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Low score = frequent usage</a:t>
            </a:r>
            <a:endParaRPr lang="en-US" dirty="0"/>
          </a:p>
          <a:p>
            <a:r>
              <a:rPr lang="en-US" dirty="0"/>
              <a:t>In the context of research paper titles, both low and high IDF scores may be useful in understanding which terms are considered important</a:t>
            </a:r>
          </a:p>
          <a:p>
            <a:r>
              <a:rPr lang="en-US" dirty="0"/>
              <a:t>Frequent usage = popular topics</a:t>
            </a:r>
          </a:p>
          <a:p>
            <a:r>
              <a:rPr lang="en-US" dirty="0"/>
              <a:t>Infrequent usage = unique/ novel  topics</a:t>
            </a:r>
          </a:p>
          <a:p>
            <a:r>
              <a:rPr lang="en-US" dirty="0"/>
              <a:t>Full 4GB </a:t>
            </a:r>
            <a:r>
              <a:rPr lang="en-US" dirty="0" err="1"/>
              <a:t>Datastet</a:t>
            </a:r>
            <a:r>
              <a:rPr lang="en-US" dirty="0"/>
              <a:t> 5min 24sec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16816D-F6B6-0F04-F106-5C1B0B82F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Picture 7" descr="A close up of words&#10;&#10;Description automatically generated">
            <a:extLst>
              <a:ext uri="{FF2B5EF4-FFF2-40B4-BE49-F238E27FC236}">
                <a16:creationId xmlns:a16="http://schemas.microsoft.com/office/drawing/2014/main" id="{1230220A-2475-36B8-7861-0BD553997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6533" y="2040467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831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D4AF6-3480-7BCA-E8E1-64DC98FB2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Running the job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7B1DBD-B9B2-9337-3C04-FF37B072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AF3FAF8-6DA8-AE17-D59B-A6FA55DB6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825" y="2224881"/>
            <a:ext cx="9648661" cy="413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2455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5d27df0-2379-4b75-a963-a600c21763e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229E899C3DE44E89713943E2406D4C" ma:contentTypeVersion="14" ma:contentTypeDescription="Create a new document." ma:contentTypeScope="" ma:versionID="2ad635e49631bcd17ea061d343e8052f">
  <xsd:schema xmlns:xsd="http://www.w3.org/2001/XMLSchema" xmlns:xs="http://www.w3.org/2001/XMLSchema" xmlns:p="http://schemas.microsoft.com/office/2006/metadata/properties" xmlns:ns3="85d27df0-2379-4b75-a963-a600c21763ef" xmlns:ns4="398b27e4-5809-4230-abb4-6132b9346420" targetNamespace="http://schemas.microsoft.com/office/2006/metadata/properties" ma:root="true" ma:fieldsID="28c521496bed786874685803f9e1bc9a" ns3:_="" ns4:_="">
    <xsd:import namespace="85d27df0-2379-4b75-a963-a600c21763ef"/>
    <xsd:import namespace="398b27e4-5809-4230-abb4-6132b934642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d27df0-2379-4b75-a963-a600c21763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8b27e4-5809-4230-abb4-6132b9346420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65614A-92F9-4391-AC3D-F3F5B0704F99}">
  <ds:schemaRefs>
    <ds:schemaRef ds:uri="http://purl.org/dc/dcmitype/"/>
    <ds:schemaRef ds:uri="398b27e4-5809-4230-abb4-6132b9346420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2006/documentManagement/types"/>
    <ds:schemaRef ds:uri="85d27df0-2379-4b75-a963-a600c21763ef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6D5D846-2A62-45D2-B6C7-C0DAB27FDB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d27df0-2379-4b75-a963-a600c21763ef"/>
    <ds:schemaRef ds:uri="398b27e4-5809-4230-abb4-6132b93464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{1BB8C916-DDF5-410C-B419-CB71374B3D4E}tf33968143_win32</Template>
  <TotalTime>637</TotalTime>
  <Words>219</Words>
  <Application>Microsoft Office PowerPoint</Application>
  <PresentationFormat>Widescreen</PresentationFormat>
  <Paragraphs>53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Avenir Next LT Pro</vt:lpstr>
      <vt:lpstr>Calibri</vt:lpstr>
      <vt:lpstr>Custom</vt:lpstr>
      <vt:lpstr>Cluster Computer Analysis and report With Word-Cloud </vt:lpstr>
      <vt:lpstr>Introduction</vt:lpstr>
      <vt:lpstr>Preparing for the project</vt:lpstr>
      <vt:lpstr>Resources Used </vt:lpstr>
      <vt:lpstr>Challenges Faced</vt:lpstr>
      <vt:lpstr>Dataset: ARXiv scientific research papers</vt:lpstr>
      <vt:lpstr>Inverse document frequency on titles</vt:lpstr>
      <vt:lpstr>Interpreting results</vt:lpstr>
      <vt:lpstr>Running the job</vt:lpstr>
      <vt:lpstr>Submit Job to Spark</vt:lpstr>
      <vt:lpstr>Spark 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 Computer Analysis and report</dc:title>
  <dc:creator>Anders E Jensen</dc:creator>
  <cp:lastModifiedBy>Anders Jensen</cp:lastModifiedBy>
  <cp:revision>2</cp:revision>
  <dcterms:created xsi:type="dcterms:W3CDTF">2024-04-25T14:13:33Z</dcterms:created>
  <dcterms:modified xsi:type="dcterms:W3CDTF">2024-04-26T00:51:31Z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0x01010036229E899C3DE44E89713943E2406D4C</vt:lpwstr>
  </property>
</Properties>
</file>