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9906000" cx="6858000"/>
  <p:notesSz cx="6858000" cy="9906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59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jWddJHFPHSf4OqR3cZ0yIQwbDz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9EF0EB-011C-477F-A948-F9C492F92497}">
  <a:tblStyle styleId="{659EF0EB-011C-477F-A948-F9C492F9249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742950"/>
            <a:ext cx="4572225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705350"/>
            <a:ext cx="5486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705350"/>
            <a:ext cx="5486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2143125" y="742950"/>
            <a:ext cx="257175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:notes"/>
          <p:cNvSpPr txBox="1"/>
          <p:nvPr>
            <p:ph idx="1" type="body"/>
          </p:nvPr>
        </p:nvSpPr>
        <p:spPr>
          <a:xfrm>
            <a:off x="685800" y="4705350"/>
            <a:ext cx="5486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4:notes"/>
          <p:cNvSpPr/>
          <p:nvPr>
            <p:ph idx="2" type="sldImg"/>
          </p:nvPr>
        </p:nvSpPr>
        <p:spPr>
          <a:xfrm>
            <a:off x="2143125" y="742950"/>
            <a:ext cx="257175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:notes"/>
          <p:cNvSpPr txBox="1"/>
          <p:nvPr>
            <p:ph idx="1" type="body"/>
          </p:nvPr>
        </p:nvSpPr>
        <p:spPr>
          <a:xfrm>
            <a:off x="685800" y="4705350"/>
            <a:ext cx="5486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15:notes"/>
          <p:cNvSpPr/>
          <p:nvPr>
            <p:ph idx="2" type="sldImg"/>
          </p:nvPr>
        </p:nvSpPr>
        <p:spPr>
          <a:xfrm>
            <a:off x="2143125" y="742950"/>
            <a:ext cx="257175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:notes"/>
          <p:cNvSpPr txBox="1"/>
          <p:nvPr>
            <p:ph idx="1" type="body"/>
          </p:nvPr>
        </p:nvSpPr>
        <p:spPr>
          <a:xfrm>
            <a:off x="685800" y="4705350"/>
            <a:ext cx="5486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16:notes"/>
          <p:cNvSpPr/>
          <p:nvPr>
            <p:ph idx="2" type="sldImg"/>
          </p:nvPr>
        </p:nvSpPr>
        <p:spPr>
          <a:xfrm>
            <a:off x="2143125" y="742950"/>
            <a:ext cx="257175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:notes"/>
          <p:cNvSpPr txBox="1"/>
          <p:nvPr>
            <p:ph idx="1" type="body"/>
          </p:nvPr>
        </p:nvSpPr>
        <p:spPr>
          <a:xfrm>
            <a:off x="685800" y="4705350"/>
            <a:ext cx="5486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7:notes"/>
          <p:cNvSpPr/>
          <p:nvPr>
            <p:ph idx="2" type="sldImg"/>
          </p:nvPr>
        </p:nvSpPr>
        <p:spPr>
          <a:xfrm>
            <a:off x="2143125" y="742950"/>
            <a:ext cx="257175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 txBox="1"/>
          <p:nvPr>
            <p:ph idx="1" type="body"/>
          </p:nvPr>
        </p:nvSpPr>
        <p:spPr>
          <a:xfrm>
            <a:off x="685800" y="4705350"/>
            <a:ext cx="5486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2143125" y="742950"/>
            <a:ext cx="257175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 txBox="1"/>
          <p:nvPr>
            <p:ph idx="1" type="body"/>
          </p:nvPr>
        </p:nvSpPr>
        <p:spPr>
          <a:xfrm>
            <a:off x="685800" y="4705350"/>
            <a:ext cx="5486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9:notes"/>
          <p:cNvSpPr/>
          <p:nvPr>
            <p:ph idx="2" type="sldImg"/>
          </p:nvPr>
        </p:nvSpPr>
        <p:spPr>
          <a:xfrm>
            <a:off x="2143125" y="742950"/>
            <a:ext cx="257175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705350"/>
            <a:ext cx="5486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2143125" y="742950"/>
            <a:ext cx="257175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705350"/>
            <a:ext cx="5486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2143125" y="742950"/>
            <a:ext cx="257175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581660" y="764539"/>
            <a:ext cx="569467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2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480060" y="4157471"/>
            <a:ext cx="5897879" cy="2141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0" type="dt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3611371" y="9496831"/>
            <a:ext cx="54102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11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581660" y="764539"/>
            <a:ext cx="569467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2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342900" y="2278380"/>
            <a:ext cx="2983230" cy="65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2" type="body"/>
          </p:nvPr>
        </p:nvSpPr>
        <p:spPr>
          <a:xfrm>
            <a:off x="3531870" y="2278380"/>
            <a:ext cx="2983230" cy="65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3611371" y="9496831"/>
            <a:ext cx="54102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581660" y="764539"/>
            <a:ext cx="569467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2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3611371" y="9496831"/>
            <a:ext cx="54102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11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3611371" y="9496831"/>
            <a:ext cx="54102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 marR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11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0" y="9246107"/>
            <a:ext cx="6858000" cy="660400"/>
          </a:xfrm>
          <a:custGeom>
            <a:rect b="b" l="l" r="r" t="t"/>
            <a:pathLst>
              <a:path extrusionOk="0" h="660400" w="6858000">
                <a:moveTo>
                  <a:pt x="0" y="659892"/>
                </a:moveTo>
                <a:lnTo>
                  <a:pt x="6858000" y="659892"/>
                </a:lnTo>
                <a:lnTo>
                  <a:pt x="6858000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57B6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8"/>
          <p:cNvSpPr/>
          <p:nvPr/>
        </p:nvSpPr>
        <p:spPr>
          <a:xfrm>
            <a:off x="0" y="9150095"/>
            <a:ext cx="6858000" cy="96520"/>
          </a:xfrm>
          <a:custGeom>
            <a:rect b="b" l="l" r="r" t="t"/>
            <a:pathLst>
              <a:path extrusionOk="0" h="96520" w="6858000">
                <a:moveTo>
                  <a:pt x="0" y="96011"/>
                </a:moveTo>
                <a:lnTo>
                  <a:pt x="6858000" y="96011"/>
                </a:lnTo>
                <a:lnTo>
                  <a:pt x="6858000" y="0"/>
                </a:lnTo>
                <a:lnTo>
                  <a:pt x="0" y="0"/>
                </a:lnTo>
                <a:lnTo>
                  <a:pt x="0" y="96011"/>
                </a:lnTo>
                <a:close/>
              </a:path>
            </a:pathLst>
          </a:custGeom>
          <a:solidFill>
            <a:srgbClr val="3493B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8"/>
          <p:cNvSpPr txBox="1"/>
          <p:nvPr>
            <p:ph type="title"/>
          </p:nvPr>
        </p:nvSpPr>
        <p:spPr>
          <a:xfrm>
            <a:off x="581660" y="764539"/>
            <a:ext cx="569467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200" u="none" cap="none" strike="noStrike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" type="body"/>
          </p:nvPr>
        </p:nvSpPr>
        <p:spPr>
          <a:xfrm>
            <a:off x="480060" y="4157471"/>
            <a:ext cx="5897879" cy="2141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1" type="ftr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0" type="dt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3611371" y="9496831"/>
            <a:ext cx="54102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 marR="0" rtl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 marR="0" rtl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 marR="0" rtl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 marR="0" rtl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 marR="0" rtl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 marR="0" rtl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 marR="0" rtl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 marR="0" rtl="0" algn="l">
              <a:lnSpc>
                <a:spcPct val="102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ejeong-context@kakao.com" TargetMode="External"/><Relationship Id="rId4" Type="http://schemas.openxmlformats.org/officeDocument/2006/relationships/hyperlink" Target="https://github.com/aejeong-context" TargetMode="External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/>
          <p:nvPr/>
        </p:nvSpPr>
        <p:spPr>
          <a:xfrm>
            <a:off x="320239" y="954501"/>
            <a:ext cx="1656714" cy="2159635"/>
          </a:xfrm>
          <a:custGeom>
            <a:rect b="b" l="l" r="r" t="t"/>
            <a:pathLst>
              <a:path extrusionOk="0" h="2159635" w="1656714">
                <a:moveTo>
                  <a:pt x="0" y="2159507"/>
                </a:moveTo>
                <a:lnTo>
                  <a:pt x="1656588" y="2159507"/>
                </a:lnTo>
                <a:lnTo>
                  <a:pt x="1656588" y="0"/>
                </a:lnTo>
                <a:lnTo>
                  <a:pt x="0" y="0"/>
                </a:lnTo>
                <a:lnTo>
                  <a:pt x="0" y="21595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40;p1"/>
          <p:cNvCxnSpPr/>
          <p:nvPr/>
        </p:nvCxnSpPr>
        <p:spPr>
          <a:xfrm>
            <a:off x="0" y="393700"/>
            <a:ext cx="2057400" cy="0"/>
          </a:xfrm>
          <a:prstGeom prst="straightConnector1">
            <a:avLst/>
          </a:prstGeom>
          <a:noFill/>
          <a:ln cap="flat" cmpd="sng" w="444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1"/>
          <p:cNvCxnSpPr/>
          <p:nvPr/>
        </p:nvCxnSpPr>
        <p:spPr>
          <a:xfrm>
            <a:off x="2052574" y="393700"/>
            <a:ext cx="4805426" cy="0"/>
          </a:xfrm>
          <a:prstGeom prst="straightConnector1">
            <a:avLst/>
          </a:prstGeom>
          <a:noFill/>
          <a:ln cap="flat" cmpd="sng" w="444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"/>
          <p:cNvSpPr txBox="1"/>
          <p:nvPr/>
        </p:nvSpPr>
        <p:spPr>
          <a:xfrm>
            <a:off x="143193" y="450850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자기소개</a:t>
            </a:r>
            <a:endParaRPr/>
          </a:p>
        </p:txBody>
      </p:sp>
      <p:sp>
        <p:nvSpPr>
          <p:cNvPr id="43" name="Google Shape;43;p1"/>
          <p:cNvSpPr txBox="1"/>
          <p:nvPr/>
        </p:nvSpPr>
        <p:spPr>
          <a:xfrm>
            <a:off x="1889761" y="1556995"/>
            <a:ext cx="457962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        명</a:t>
            </a:r>
            <a:r>
              <a:rPr b="0" i="0" lang="en-US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신애정(申愛正)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        소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경기도 서울대학로 100번지 205동</a:t>
            </a:r>
            <a:endParaRPr b="0" i="0" sz="13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화 번 호</a:t>
            </a:r>
            <a:r>
              <a:rPr b="0" i="0" lang="en-US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010-6224-4027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  메　일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0" i="0" lang="en-US" sz="13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aejeong-context@kakao.com</a:t>
            </a:r>
            <a:endParaRPr b="0" i="0" sz="13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깃    허　브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0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https://github.com/aejeong-context</a:t>
            </a:r>
            <a:endParaRPr b="0" i="0" sz="13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561538" y="3497579"/>
            <a:ext cx="568686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약력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1994.06.05 출생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2013.02.18 경인여자고등학교 졸업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2017.02.10 동양미래대학교 졸업(컴퓨터 소프트웨어 공학 졸업)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" name="Google Shape;45;p1"/>
          <p:cNvCxnSpPr/>
          <p:nvPr/>
        </p:nvCxnSpPr>
        <p:spPr>
          <a:xfrm>
            <a:off x="382369" y="4678679"/>
            <a:ext cx="610596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1"/>
          <p:cNvSpPr txBox="1"/>
          <p:nvPr/>
        </p:nvSpPr>
        <p:spPr>
          <a:xfrm>
            <a:off x="561537" y="4819115"/>
            <a:ext cx="5686861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사용언어 및 TOOL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1.7~1.8, JSP, Java Script, HTML5, jQuery, MyBatis3.4.1, Oracle 11g,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 framework4.0, Bootstrap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" name="Google Shape;47;p1"/>
          <p:cNvCxnSpPr/>
          <p:nvPr/>
        </p:nvCxnSpPr>
        <p:spPr>
          <a:xfrm>
            <a:off x="382372" y="5745479"/>
            <a:ext cx="610596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"/>
          <p:cNvSpPr txBox="1"/>
          <p:nvPr/>
        </p:nvSpPr>
        <p:spPr>
          <a:xfrm>
            <a:off x="561539" y="5939255"/>
            <a:ext cx="6103640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 사항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코리아IT아카데미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응용프로그램 개발 및 빅데이트 분석 전문가(19.06.27~19.12.23)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전자정부 표준프레임워크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전자정부 표준프레임워크 및 공통컴포넌트 개발자 실무 교육과정(19.12.16~19.12.18)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5031398" y="41712"/>
            <a:ext cx="1633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: 신애정</a:t>
            </a:r>
            <a:endParaRPr b="0" i="0" sz="16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Google Shape;50;p1"/>
          <p:cNvCxnSpPr/>
          <p:nvPr/>
        </p:nvCxnSpPr>
        <p:spPr>
          <a:xfrm>
            <a:off x="382369" y="7200899"/>
            <a:ext cx="610596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1"/>
          <p:cNvSpPr txBox="1"/>
          <p:nvPr/>
        </p:nvSpPr>
        <p:spPr>
          <a:xfrm>
            <a:off x="561537" y="7401021"/>
            <a:ext cx="568686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모임중개서비스(NAWA) (기간 : 2019.11.12 ~ 2020.01.15)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0" y="9281160"/>
            <a:ext cx="6858000" cy="6248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1/9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978" y="1187483"/>
            <a:ext cx="1317236" cy="172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4"/>
          <p:cNvCxnSpPr/>
          <p:nvPr/>
        </p:nvCxnSpPr>
        <p:spPr>
          <a:xfrm>
            <a:off x="0" y="393700"/>
            <a:ext cx="2057400" cy="0"/>
          </a:xfrm>
          <a:prstGeom prst="straightConnector1">
            <a:avLst/>
          </a:prstGeom>
          <a:noFill/>
          <a:ln cap="flat" cmpd="sng" w="444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4"/>
          <p:cNvCxnSpPr/>
          <p:nvPr/>
        </p:nvCxnSpPr>
        <p:spPr>
          <a:xfrm>
            <a:off x="2052574" y="393700"/>
            <a:ext cx="4805426" cy="0"/>
          </a:xfrm>
          <a:prstGeom prst="straightConnector1">
            <a:avLst/>
          </a:prstGeom>
          <a:noFill/>
          <a:ln cap="flat" cmpd="sng" w="444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/>
        </p:nvSpPr>
        <p:spPr>
          <a:xfrm>
            <a:off x="143193" y="450850"/>
            <a:ext cx="14975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031398" y="41712"/>
            <a:ext cx="1633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: 신애정</a:t>
            </a:r>
            <a:endParaRPr b="0" i="0" sz="16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0" y="9281160"/>
            <a:ext cx="6858000" cy="6248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2/9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43193" y="789403"/>
            <a:ext cx="7024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1)개요</a:t>
            </a: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327658" y="11963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{659EF0EB-011C-477F-A948-F9C492F92497}</a:tableStyleId>
              </a:tblPr>
              <a:tblGrid>
                <a:gridCol w="1478275"/>
                <a:gridCol w="4701550"/>
              </a:tblGrid>
              <a:tr h="35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팀명/프로젝트명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개발하는침팬치/NAWA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 및 목적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 : 모임 중개 서비스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목적 : 약속된 장소에 모여 짧은 시간동안 구성원과 함께 문화 생활을 할 수 있게 도와준다.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 및 역할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6명 투입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arenR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양지수(PM) 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arenR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황은주(PE) : Google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/Kakao 로그인 API, Kakao Map API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arenR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김수정 : 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문의/후기, Quill 에디터, FileUpload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arenR"/>
                      </a:pPr>
                      <a:r>
                        <a:rPr b="1" lang="en-US" sz="1400" u="sng" cap="none" strike="noStrike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신애정 : 공지사항 관리, 이벤트 참가, 이벤트 상태, </a:t>
                      </a:r>
                      <a:endParaRPr b="1" sz="1400" u="sng" cap="none" strike="noStrike">
                        <a:solidFill>
                          <a:schemeClr val="dk1"/>
                        </a:solidFill>
                        <a:highlight>
                          <a:srgbClr val="FFC000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b="1" lang="en-US" sz="1400" u="sng" cap="none" strike="noStrike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자동화(Spring Scheduler)</a:t>
                      </a:r>
                      <a:endParaRPr b="1" sz="1400" u="sng" cap="none" strike="noStrike">
                        <a:solidFill>
                          <a:schemeClr val="dk1"/>
                        </a:solidFill>
                        <a:highlight>
                          <a:srgbClr val="FFC000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arenR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오종택 : 이벤트 기본, 이벤트 기타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arenR"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이창훈 : 회원관리, 이벤트 대시보드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소요기간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2019.11.12 ~ 2020.01.15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개발환경 및 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라이브러리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운영체제 : </a:t>
                      </a:r>
                      <a:r>
                        <a:rPr b="0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Window 10 64bit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구현언어</a:t>
                      </a:r>
                      <a:r>
                        <a:rPr b="0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b="0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jdk1.8, JavaScript, HTML5, MYSQL(MariaDB), Oracle SQL, XML, JSP/Servlet, CSS3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사용기술 : </a:t>
                      </a:r>
                      <a:r>
                        <a:rPr b="0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MyBatis(iBatis), Ajax, Json, Spring Framework(4.0.1 RELEASE), jQuery, JSTL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사용도구 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1. 미들웨어 : Oracle XE 11g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2. 소프트웨어 개발도구 : Eclipse, DBeaver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3. 배포도구 : Maven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4. WAS : Tomcat 8.5v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5. ERD작성도구 : ERDCloud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6. 분석도구 : StartUML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7. 문서작성도구 : Google Docs, Google Spread Sheet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라이브러리 : </a:t>
                      </a:r>
                      <a:r>
                        <a:rPr b="0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jQuery, Bootstrap, JSTL, Jackson, commons-fileupload, commons-io, javax-mail, Spring-Social(API로그인),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Spring-Schedular, Spring-Security, Spring-AOP, Gson</a:t>
                      </a:r>
                      <a:endParaRPr b="0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0" y="393700"/>
            <a:ext cx="2057400" cy="0"/>
          </a:xfrm>
          <a:prstGeom prst="straightConnector1">
            <a:avLst/>
          </a:prstGeom>
          <a:noFill/>
          <a:ln cap="flat" cmpd="sng" w="444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2052574" y="393700"/>
            <a:ext cx="4805426" cy="0"/>
          </a:xfrm>
          <a:prstGeom prst="straightConnector1">
            <a:avLst/>
          </a:prstGeom>
          <a:noFill/>
          <a:ln cap="flat" cmpd="sng" w="444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143193" y="450850"/>
            <a:ext cx="14975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031398" y="41712"/>
            <a:ext cx="1633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: 신애정</a:t>
            </a:r>
            <a:endParaRPr b="0" i="0" sz="16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9281160"/>
            <a:ext cx="6858000" cy="6248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3/9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43193" y="789403"/>
            <a:ext cx="1059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2)세부사항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04366" y="1097180"/>
            <a:ext cx="16482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2.1) ERD Diagram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012" y="2160518"/>
            <a:ext cx="4371975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3482340" y="2270760"/>
            <a:ext cx="1356360" cy="4899660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278705" y="5775960"/>
            <a:ext cx="1030155" cy="693420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6"/>
          <p:cNvCxnSpPr/>
          <p:nvPr/>
        </p:nvCxnSpPr>
        <p:spPr>
          <a:xfrm>
            <a:off x="0" y="393700"/>
            <a:ext cx="2057400" cy="0"/>
          </a:xfrm>
          <a:prstGeom prst="straightConnector1">
            <a:avLst/>
          </a:prstGeom>
          <a:noFill/>
          <a:ln cap="flat" cmpd="sng" w="444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2052574" y="393700"/>
            <a:ext cx="4805426" cy="0"/>
          </a:xfrm>
          <a:prstGeom prst="straightConnector1">
            <a:avLst/>
          </a:prstGeom>
          <a:noFill/>
          <a:ln cap="flat" cmpd="sng" w="444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143193" y="450850"/>
            <a:ext cx="14975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031398" y="41712"/>
            <a:ext cx="1633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: 신애정</a:t>
            </a:r>
            <a:endParaRPr b="0" i="0" sz="16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0" y="9281160"/>
            <a:ext cx="6858000" cy="6248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4/9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43193" y="789403"/>
            <a:ext cx="1059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2)세부사항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382372" y="5173979"/>
            <a:ext cx="610596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6"/>
          <p:cNvSpPr txBox="1"/>
          <p:nvPr/>
        </p:nvSpPr>
        <p:spPr>
          <a:xfrm>
            <a:off x="404366" y="1097180"/>
            <a:ext cx="20649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2.2) 네비게이션 흐름도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09192" y="5310365"/>
            <a:ext cx="18854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2.3) 시스템 아키텍쳐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s://lh3.googleusercontent.com/qjrq8SJo1B8LaLDdBLEYZJQjoeNDYvk5so0D_30cSe2uRSbXVK09ZZhcc44PtE5ZQYjixMG1r8SUbAJgpL9hmyGVCyX2pwrOp_UmeVS0WnXwb7hVoVrNAGl3b34wJo3X5cEdKng"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072" y="5618142"/>
            <a:ext cx="4411855" cy="332574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723236" y="2538334"/>
            <a:ext cx="640079" cy="2336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11227" y="2772014"/>
            <a:ext cx="7585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/>
          </a:p>
        </p:txBody>
      </p:sp>
      <p:cxnSp>
        <p:nvCxnSpPr>
          <p:cNvPr id="95" name="Google Shape;95;p16"/>
          <p:cNvCxnSpPr/>
          <p:nvPr/>
        </p:nvCxnSpPr>
        <p:spPr>
          <a:xfrm flipH="1" rot="10800000">
            <a:off x="1363953" y="2178151"/>
            <a:ext cx="3403500" cy="441900"/>
          </a:xfrm>
          <a:prstGeom prst="bentConnector3">
            <a:avLst>
              <a:gd fmla="val 2687" name="adj1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" name="Google Shape;96;p16"/>
          <p:cNvSpPr/>
          <p:nvPr/>
        </p:nvSpPr>
        <p:spPr>
          <a:xfrm>
            <a:off x="673146" y="1498600"/>
            <a:ext cx="1424894" cy="33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계정 기능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716552" y="1498600"/>
            <a:ext cx="1424894" cy="33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이벤트 기능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758712" y="1498600"/>
            <a:ext cx="1424894" cy="33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관리자 기능</a:t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>
            <a:off x="2402840" y="1498600"/>
            <a:ext cx="0" cy="352552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4455287" y="1498600"/>
            <a:ext cx="0" cy="352552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6"/>
          <p:cNvSpPr/>
          <p:nvPr/>
        </p:nvSpPr>
        <p:spPr>
          <a:xfrm>
            <a:off x="4862188" y="2078594"/>
            <a:ext cx="1042647" cy="2336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4862188" y="2312274"/>
            <a:ext cx="9669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조회/상세조회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정지/해제</a:t>
            </a:r>
            <a:endParaRPr/>
          </a:p>
        </p:txBody>
      </p:sp>
      <p:cxnSp>
        <p:nvCxnSpPr>
          <p:cNvPr id="103" name="Google Shape;103;p16"/>
          <p:cNvCxnSpPr/>
          <p:nvPr/>
        </p:nvCxnSpPr>
        <p:spPr>
          <a:xfrm flipH="1" rot="-5400000">
            <a:off x="1120483" y="2944344"/>
            <a:ext cx="589200" cy="92100"/>
          </a:xfrm>
          <a:prstGeom prst="bentConnector2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" name="Google Shape;104;p16"/>
          <p:cNvSpPr/>
          <p:nvPr/>
        </p:nvSpPr>
        <p:spPr>
          <a:xfrm>
            <a:off x="1088051" y="3291195"/>
            <a:ext cx="746122" cy="2336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개인기능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1043275" y="3527852"/>
            <a:ext cx="848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참가상태 변경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변경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대시보드</a:t>
            </a:r>
            <a:endParaRPr/>
          </a:p>
        </p:txBody>
      </p:sp>
      <p:cxnSp>
        <p:nvCxnSpPr>
          <p:cNvPr id="106" name="Google Shape;106;p16"/>
          <p:cNvCxnSpPr>
            <a:stCxn id="93" idx="3"/>
          </p:cNvCxnSpPr>
          <p:nvPr/>
        </p:nvCxnSpPr>
        <p:spPr>
          <a:xfrm>
            <a:off x="1363315" y="2655174"/>
            <a:ext cx="1259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7" name="Google Shape;107;p16"/>
          <p:cNvSpPr/>
          <p:nvPr/>
        </p:nvSpPr>
        <p:spPr>
          <a:xfrm>
            <a:off x="2729835" y="2543414"/>
            <a:ext cx="915674" cy="2336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기본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2729836" y="2782174"/>
            <a:ext cx="9093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개설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삭제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수정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재개설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729836" y="3371454"/>
            <a:ext cx="915674" cy="2336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기타 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2716552" y="3615274"/>
            <a:ext cx="114112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상태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참가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대기참가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참가 취소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대기참가 취소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4862188" y="2772014"/>
            <a:ext cx="915674" cy="2336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기본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4862188" y="3005694"/>
            <a:ext cx="90931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폐쇄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4862188" y="3361294"/>
            <a:ext cx="915674" cy="2336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4862188" y="3594974"/>
            <a:ext cx="90931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작성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삭제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수정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4862188" y="8759952"/>
            <a:ext cx="355988" cy="7704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2604333" y="7872097"/>
            <a:ext cx="461420" cy="9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1867330" y="7872097"/>
            <a:ext cx="461420" cy="9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Quill editor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840152" y="8001109"/>
            <a:ext cx="461420" cy="9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2604868" y="7872097"/>
            <a:ext cx="519474" cy="9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Kakao Maps</a:t>
            </a:r>
            <a:endParaRPr b="0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1700784" y="7982820"/>
            <a:ext cx="1621536" cy="1693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623156" y="3285074"/>
            <a:ext cx="1518287" cy="949097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675602" y="3285074"/>
            <a:ext cx="1518287" cy="949097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017644" y="8705850"/>
            <a:ext cx="1464945" cy="158115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7"/>
          <p:cNvCxnSpPr/>
          <p:nvPr/>
        </p:nvCxnSpPr>
        <p:spPr>
          <a:xfrm>
            <a:off x="0" y="393700"/>
            <a:ext cx="2057400" cy="0"/>
          </a:xfrm>
          <a:prstGeom prst="straightConnector1">
            <a:avLst/>
          </a:prstGeom>
          <a:noFill/>
          <a:ln cap="flat" cmpd="sng" w="444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2052574" y="393700"/>
            <a:ext cx="4805426" cy="0"/>
          </a:xfrm>
          <a:prstGeom prst="straightConnector1">
            <a:avLst/>
          </a:prstGeom>
          <a:noFill/>
          <a:ln cap="flat" cmpd="sng" w="444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17"/>
          <p:cNvSpPr txBox="1"/>
          <p:nvPr/>
        </p:nvSpPr>
        <p:spPr>
          <a:xfrm>
            <a:off x="143193" y="450850"/>
            <a:ext cx="14975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5031398" y="41712"/>
            <a:ext cx="1633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: 신애정</a:t>
            </a:r>
            <a:endParaRPr b="0" i="0" sz="16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0" y="9281160"/>
            <a:ext cx="6858000" cy="6248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5/9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143193" y="789403"/>
            <a:ext cx="17427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3)주요기능 및 기술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052574" y="3565522"/>
            <a:ext cx="1125415" cy="5275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참가불가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2058074" y="2911665"/>
            <a:ext cx="1125415" cy="5275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마지막 참가자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2052574" y="2227217"/>
            <a:ext cx="1125415" cy="5275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참가자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619992" y="2916245"/>
            <a:ext cx="1125415" cy="5275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참가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1965883" y="4134117"/>
            <a:ext cx="15311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 참가횟수 3이상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615751" y="2911665"/>
            <a:ext cx="1125415" cy="5275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이벤트 조기마감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5158741" y="2911665"/>
            <a:ext cx="1125415" cy="5275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대기참가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활성화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376959" y="6121346"/>
            <a:ext cx="1125415" cy="5275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참가취소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4920994" y="6032487"/>
            <a:ext cx="1438997" cy="7192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순번대로 대기자 참가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1741516" y="5857163"/>
            <a:ext cx="1320349" cy="1055906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조기마감 상태</a:t>
            </a:r>
            <a:endParaRPr/>
          </a:p>
        </p:txBody>
      </p:sp>
      <p:cxnSp>
        <p:nvCxnSpPr>
          <p:cNvPr id="144" name="Google Shape;144;p17"/>
          <p:cNvCxnSpPr>
            <a:stCxn id="141" idx="3"/>
            <a:endCxn id="143" idx="1"/>
          </p:cNvCxnSpPr>
          <p:nvPr/>
        </p:nvCxnSpPr>
        <p:spPr>
          <a:xfrm>
            <a:off x="1502374" y="6385116"/>
            <a:ext cx="239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17"/>
          <p:cNvCxnSpPr>
            <a:stCxn id="143" idx="3"/>
            <a:endCxn id="146" idx="1"/>
          </p:cNvCxnSpPr>
          <p:nvPr/>
        </p:nvCxnSpPr>
        <p:spPr>
          <a:xfrm flipH="1" rot="10800000">
            <a:off x="3061865" y="6384516"/>
            <a:ext cx="221700" cy="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17"/>
          <p:cNvCxnSpPr>
            <a:stCxn id="137" idx="3"/>
            <a:endCxn id="136" idx="1"/>
          </p:cNvCxnSpPr>
          <p:nvPr/>
        </p:nvCxnSpPr>
        <p:spPr>
          <a:xfrm flipH="1" rot="10800000">
            <a:off x="1745407" y="2490914"/>
            <a:ext cx="307200" cy="689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17"/>
          <p:cNvCxnSpPr>
            <a:stCxn id="137" idx="3"/>
            <a:endCxn id="135" idx="1"/>
          </p:cNvCxnSpPr>
          <p:nvPr/>
        </p:nvCxnSpPr>
        <p:spPr>
          <a:xfrm flipH="1" rot="10800000">
            <a:off x="1745407" y="3175514"/>
            <a:ext cx="312600" cy="4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17"/>
          <p:cNvCxnSpPr>
            <a:stCxn id="137" idx="3"/>
            <a:endCxn id="134" idx="1"/>
          </p:cNvCxnSpPr>
          <p:nvPr/>
        </p:nvCxnSpPr>
        <p:spPr>
          <a:xfrm>
            <a:off x="1745407" y="3180014"/>
            <a:ext cx="307200" cy="649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17"/>
          <p:cNvCxnSpPr>
            <a:stCxn id="135" idx="3"/>
            <a:endCxn id="139" idx="1"/>
          </p:cNvCxnSpPr>
          <p:nvPr/>
        </p:nvCxnSpPr>
        <p:spPr>
          <a:xfrm>
            <a:off x="3183489" y="3175435"/>
            <a:ext cx="432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17"/>
          <p:cNvCxnSpPr>
            <a:stCxn id="139" idx="3"/>
          </p:cNvCxnSpPr>
          <p:nvPr/>
        </p:nvCxnSpPr>
        <p:spPr>
          <a:xfrm flipH="1" rot="10800000">
            <a:off x="4741166" y="3166135"/>
            <a:ext cx="451200" cy="9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17"/>
          <p:cNvSpPr txBox="1"/>
          <p:nvPr/>
        </p:nvSpPr>
        <p:spPr>
          <a:xfrm>
            <a:off x="422031" y="1163796"/>
            <a:ext cx="19495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이벤트 참가,상태 로직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163441" y="7133370"/>
            <a:ext cx="647235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이벤트에 참여한 사용자가 참가취소 버튼을 눌렀을 때 만약 조기마감 상태이고 대기참가기자가 있을 경우 대기참가 순번대로 대기자가 자동으로 참가 됩니다.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3283496" y="5856556"/>
            <a:ext cx="1438997" cy="1055906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대기자 존재</a:t>
            </a:r>
            <a:endParaRPr/>
          </a:p>
        </p:txBody>
      </p:sp>
      <p:cxnSp>
        <p:nvCxnSpPr>
          <p:cNvPr id="154" name="Google Shape;154;p17"/>
          <p:cNvCxnSpPr>
            <a:stCxn id="146" idx="3"/>
            <a:endCxn id="142" idx="1"/>
          </p:cNvCxnSpPr>
          <p:nvPr/>
        </p:nvCxnSpPr>
        <p:spPr>
          <a:xfrm>
            <a:off x="4722493" y="6384509"/>
            <a:ext cx="198600" cy="7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17"/>
          <p:cNvSpPr txBox="1"/>
          <p:nvPr/>
        </p:nvSpPr>
        <p:spPr>
          <a:xfrm>
            <a:off x="271452" y="4603961"/>
            <a:ext cx="605408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사용자가 참가 버튼을 눌렀을 때 실행되는 로직입니다. 참가자,마지막참가자,참가불가로 나뉘어지고 마지막 참가일 경우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이벤트 상태가 조기마감으로 바뀝니다.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사용자에게는 대기참가 버튼이 활성화 됩니다.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18"/>
          <p:cNvCxnSpPr/>
          <p:nvPr/>
        </p:nvCxnSpPr>
        <p:spPr>
          <a:xfrm>
            <a:off x="0" y="393700"/>
            <a:ext cx="2057400" cy="0"/>
          </a:xfrm>
          <a:prstGeom prst="straightConnector1">
            <a:avLst/>
          </a:prstGeom>
          <a:noFill/>
          <a:ln cap="flat" cmpd="sng" w="444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18"/>
          <p:cNvCxnSpPr/>
          <p:nvPr/>
        </p:nvCxnSpPr>
        <p:spPr>
          <a:xfrm>
            <a:off x="2052574" y="393700"/>
            <a:ext cx="4805426" cy="0"/>
          </a:xfrm>
          <a:prstGeom prst="straightConnector1">
            <a:avLst/>
          </a:prstGeom>
          <a:noFill/>
          <a:ln cap="flat" cmpd="sng" w="444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18"/>
          <p:cNvSpPr txBox="1"/>
          <p:nvPr/>
        </p:nvSpPr>
        <p:spPr>
          <a:xfrm>
            <a:off x="143193" y="450850"/>
            <a:ext cx="14975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5031398" y="41712"/>
            <a:ext cx="1633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: 신애정</a:t>
            </a:r>
            <a:endParaRPr b="0" i="0" sz="16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0" y="9281160"/>
            <a:ext cx="6858000" cy="6248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6/9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143193" y="789403"/>
            <a:ext cx="17427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3)주요기능 및 기술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085" y="1577507"/>
            <a:ext cx="4125086" cy="152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085" y="3646947"/>
            <a:ext cx="4260813" cy="152108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/>
          <p:nvPr/>
        </p:nvSpPr>
        <p:spPr>
          <a:xfrm>
            <a:off x="4591459" y="4535146"/>
            <a:ext cx="692400" cy="266700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4400871" y="2410734"/>
            <a:ext cx="692400" cy="266700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156865" y="2575161"/>
            <a:ext cx="920100" cy="386700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1089629" y="4684200"/>
            <a:ext cx="920100" cy="386700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18"/>
          <p:cNvCxnSpPr>
            <a:stCxn id="170" idx="1"/>
            <a:endCxn id="171" idx="1"/>
          </p:cNvCxnSpPr>
          <p:nvPr/>
        </p:nvCxnSpPr>
        <p:spPr>
          <a:xfrm flipH="1">
            <a:off x="1089665" y="2768511"/>
            <a:ext cx="67200" cy="2109000"/>
          </a:xfrm>
          <a:prstGeom prst="bentConnector3">
            <a:avLst>
              <a:gd fmla="val 440232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18"/>
          <p:cNvCxnSpPr>
            <a:stCxn id="169" idx="3"/>
            <a:endCxn id="168" idx="3"/>
          </p:cNvCxnSpPr>
          <p:nvPr/>
        </p:nvCxnSpPr>
        <p:spPr>
          <a:xfrm>
            <a:off x="5093271" y="2544084"/>
            <a:ext cx="190500" cy="2124300"/>
          </a:xfrm>
          <a:prstGeom prst="bentConnector3">
            <a:avLst>
              <a:gd fmla="val 220045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18"/>
          <p:cNvSpPr txBox="1"/>
          <p:nvPr/>
        </p:nvSpPr>
        <p:spPr>
          <a:xfrm>
            <a:off x="870900" y="5224175"/>
            <a:ext cx="463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이벤트 상태, 참가 상태에 따른 화면 출력 변화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505" y="7295921"/>
            <a:ext cx="5386487" cy="118297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/>
          <p:nvPr/>
        </p:nvSpPr>
        <p:spPr>
          <a:xfrm>
            <a:off x="3018770" y="5727732"/>
            <a:ext cx="577500" cy="9408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93505" y="6826521"/>
            <a:ext cx="23891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회원이 보이는 화면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422031" y="1163796"/>
            <a:ext cx="19495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이벤트 참가,상태 로직</a:t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487525" y="1611025"/>
            <a:ext cx="5640000" cy="3974100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487525" y="6811150"/>
            <a:ext cx="5706900" cy="2109000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3422779" y="4953000"/>
            <a:ext cx="3217237" cy="2257255"/>
          </a:xfrm>
          <a:prstGeom prst="rect">
            <a:avLst/>
          </a:prstGeom>
          <a:solidFill>
            <a:srgbClr val="FFD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19"/>
          <p:cNvCxnSpPr/>
          <p:nvPr/>
        </p:nvCxnSpPr>
        <p:spPr>
          <a:xfrm>
            <a:off x="0" y="393700"/>
            <a:ext cx="2057400" cy="0"/>
          </a:xfrm>
          <a:prstGeom prst="straightConnector1">
            <a:avLst/>
          </a:prstGeom>
          <a:noFill/>
          <a:ln cap="flat" cmpd="sng" w="444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19"/>
          <p:cNvCxnSpPr/>
          <p:nvPr/>
        </p:nvCxnSpPr>
        <p:spPr>
          <a:xfrm>
            <a:off x="2052574" y="393700"/>
            <a:ext cx="4805426" cy="0"/>
          </a:xfrm>
          <a:prstGeom prst="straightConnector1">
            <a:avLst/>
          </a:prstGeom>
          <a:noFill/>
          <a:ln cap="flat" cmpd="sng" w="444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19"/>
          <p:cNvSpPr txBox="1"/>
          <p:nvPr/>
        </p:nvSpPr>
        <p:spPr>
          <a:xfrm>
            <a:off x="143193" y="450850"/>
            <a:ext cx="14975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5031398" y="41712"/>
            <a:ext cx="1633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: 신애정</a:t>
            </a:r>
            <a:endParaRPr b="0" i="0" sz="16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0" y="9281160"/>
            <a:ext cx="6858000" cy="6248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7/9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143193" y="789403"/>
            <a:ext cx="17427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3)주요기능 및 기술</a:t>
            </a: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03" y="4631583"/>
            <a:ext cx="3049959" cy="2632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955" y="2031532"/>
            <a:ext cx="5697369" cy="101885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3422779" y="5001035"/>
            <a:ext cx="2832319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DB에서 회원의 id를 받아와서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마지막참가자,참가가능,불가능하다를 String으로 return한다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View에서 Controller에서 가지고온 회원의 정보로 조건에 따라 버튼이 생긴다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회원이 참가버튼을 클릭했을 경우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Controller에서 조건에 따라 insert문이 실행된다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500" y="3374865"/>
            <a:ext cx="6236686" cy="62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/>
          <p:nvPr/>
        </p:nvSpPr>
        <p:spPr>
          <a:xfrm>
            <a:off x="63373" y="1965167"/>
            <a:ext cx="332861" cy="332861"/>
          </a:xfrm>
          <a:prstGeom prst="ellipse">
            <a:avLst/>
          </a:prstGeom>
          <a:solidFill>
            <a:srgbClr val="FFD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63373" y="3335255"/>
            <a:ext cx="332861" cy="332861"/>
          </a:xfrm>
          <a:prstGeom prst="ellipse">
            <a:avLst/>
          </a:prstGeom>
          <a:solidFill>
            <a:srgbClr val="FFD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63373" y="4465153"/>
            <a:ext cx="332861" cy="332861"/>
          </a:xfrm>
          <a:prstGeom prst="ellipse">
            <a:avLst/>
          </a:prstGeom>
          <a:solidFill>
            <a:srgbClr val="FFD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3343571" y="4911419"/>
            <a:ext cx="332861" cy="332861"/>
          </a:xfrm>
          <a:prstGeom prst="ellipse">
            <a:avLst/>
          </a:prstGeom>
          <a:solidFill>
            <a:srgbClr val="FFD04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3342392" y="5619456"/>
            <a:ext cx="332861" cy="332861"/>
          </a:xfrm>
          <a:prstGeom prst="ellipse">
            <a:avLst/>
          </a:prstGeom>
          <a:solidFill>
            <a:srgbClr val="FFD04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3348992" y="6377509"/>
            <a:ext cx="332861" cy="332861"/>
          </a:xfrm>
          <a:prstGeom prst="ellipse">
            <a:avLst/>
          </a:prstGeom>
          <a:solidFill>
            <a:srgbClr val="FFD04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396234" y="5619456"/>
            <a:ext cx="2827026" cy="1228112"/>
          </a:xfrm>
          <a:prstGeom prst="rect">
            <a:avLst/>
          </a:prstGeom>
          <a:noFill/>
          <a:ln cap="flat" cmpd="sng" w="25400">
            <a:solidFill>
              <a:srgbClr val="FFD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422031" y="1163796"/>
            <a:ext cx="19495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이벤트 참가,상태 로직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0"/>
          <p:cNvCxnSpPr/>
          <p:nvPr/>
        </p:nvCxnSpPr>
        <p:spPr>
          <a:xfrm>
            <a:off x="0" y="393700"/>
            <a:ext cx="2057400" cy="0"/>
          </a:xfrm>
          <a:prstGeom prst="straightConnector1">
            <a:avLst/>
          </a:prstGeom>
          <a:noFill/>
          <a:ln cap="flat" cmpd="sng" w="444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20"/>
          <p:cNvCxnSpPr/>
          <p:nvPr/>
        </p:nvCxnSpPr>
        <p:spPr>
          <a:xfrm>
            <a:off x="2052574" y="393700"/>
            <a:ext cx="4805426" cy="0"/>
          </a:xfrm>
          <a:prstGeom prst="straightConnector1">
            <a:avLst/>
          </a:prstGeom>
          <a:noFill/>
          <a:ln cap="flat" cmpd="sng" w="444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20"/>
          <p:cNvSpPr txBox="1"/>
          <p:nvPr/>
        </p:nvSpPr>
        <p:spPr>
          <a:xfrm>
            <a:off x="143193" y="450850"/>
            <a:ext cx="14975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5031398" y="41712"/>
            <a:ext cx="1633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: 신애정</a:t>
            </a:r>
            <a:endParaRPr b="0" i="0" sz="16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0" y="9281160"/>
            <a:ext cx="6858000" cy="6248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8/9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143193" y="789403"/>
            <a:ext cx="12923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3-1)기타 기능</a:t>
            </a:r>
            <a:endParaRPr/>
          </a:p>
        </p:txBody>
      </p:sp>
      <p:pic>
        <p:nvPicPr>
          <p:cNvPr id="214" name="Google Shape;2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80" y="1980691"/>
            <a:ext cx="2638827" cy="3423746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1980690"/>
            <a:ext cx="2772695" cy="3423746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20"/>
          <p:cNvSpPr txBox="1"/>
          <p:nvPr/>
        </p:nvSpPr>
        <p:spPr>
          <a:xfrm>
            <a:off x="3429000" y="5449825"/>
            <a:ext cx="15696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관리자 로그인 후 화면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580360" y="5449825"/>
            <a:ext cx="15696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관리자 로그인 전 화면</a:t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516280" y="6373906"/>
            <a:ext cx="56854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내용 태그 포함 400자 이상 시 더보기 버튼 활성화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수정 시 제목에 자동으로 (수정) 추가 ( MYSQL)</a:t>
            </a:r>
            <a:endParaRPr/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317" y="6972567"/>
            <a:ext cx="5685365" cy="113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/>
          <p:nvPr/>
        </p:nvSpPr>
        <p:spPr>
          <a:xfrm>
            <a:off x="516280" y="8140885"/>
            <a:ext cx="29065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수정이 계속될 때 (수정) 반복 업데이트 방지</a:t>
            </a: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422031" y="1163796"/>
            <a:ext cx="14911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게시판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1"/>
          <p:cNvCxnSpPr/>
          <p:nvPr/>
        </p:nvCxnSpPr>
        <p:spPr>
          <a:xfrm>
            <a:off x="0" y="393700"/>
            <a:ext cx="2057400" cy="0"/>
          </a:xfrm>
          <a:prstGeom prst="straightConnector1">
            <a:avLst/>
          </a:prstGeom>
          <a:noFill/>
          <a:ln cap="flat" cmpd="sng" w="444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21"/>
          <p:cNvCxnSpPr/>
          <p:nvPr/>
        </p:nvCxnSpPr>
        <p:spPr>
          <a:xfrm>
            <a:off x="2052574" y="393700"/>
            <a:ext cx="4805426" cy="0"/>
          </a:xfrm>
          <a:prstGeom prst="straightConnector1">
            <a:avLst/>
          </a:prstGeom>
          <a:noFill/>
          <a:ln cap="flat" cmpd="sng" w="444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21"/>
          <p:cNvSpPr txBox="1"/>
          <p:nvPr/>
        </p:nvSpPr>
        <p:spPr>
          <a:xfrm>
            <a:off x="143193" y="450850"/>
            <a:ext cx="14975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5031398" y="41712"/>
            <a:ext cx="1633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: 신애정</a:t>
            </a:r>
            <a:endParaRPr b="0" i="0" sz="16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0" y="9281160"/>
            <a:ext cx="6858000" cy="6248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9/9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143193" y="789403"/>
            <a:ext cx="12923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3-1)기타 기능</a:t>
            </a:r>
            <a:endParaRPr/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53" y="2276446"/>
            <a:ext cx="5284694" cy="2397504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21"/>
          <p:cNvSpPr txBox="1"/>
          <p:nvPr/>
        </p:nvSpPr>
        <p:spPr>
          <a:xfrm>
            <a:off x="362688" y="1385047"/>
            <a:ext cx="19575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메인화면 Scheduler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551329" y="5146892"/>
            <a:ext cx="582257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1.메인 화면 회원수, 진행중인 이벤트 등 바로 업데이트 되지 않도록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Scheduler를 이용해 하루에 한번 업데이트 되도록 하였습니다.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2.이벤트의 마감시간이 되었을때 자동으로 이벤트 상태를 마감으로 변경 하게 하였습니다.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271" y="6556695"/>
            <a:ext cx="2658691" cy="226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2019-06-14T02:42:32Z</dcterms:created>
  <dc:creator>Redarc</dc:creator>
</cp:coreProperties>
</file>