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Zilla Slab SemiBold"/>
      <p:bold r:id="rId23"/>
    </p:embeddedFont>
    <p:embeddedFont>
      <p:font typeface="Helvetica Neue"/>
      <p:regular r:id="rId24"/>
      <p:bold r:id="rId25"/>
      <p:italic r:id="rId26"/>
      <p:boldItalic r:id="rId27"/>
    </p:embeddedFont>
    <p:embeddedFont>
      <p:font typeface="Zilla Slab"/>
      <p:regular r:id="rId28"/>
      <p:bold r:id="rId29"/>
      <p:italic r:id="rId30"/>
    </p:embeddedFont>
    <p:embeddedFont>
      <p:font typeface="Red Hat Text"/>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font" Target="fonts/ZillaSlab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ZillaSlab-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Zilla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Text-regular.fntdata"/><Relationship Id="rId30" Type="http://schemas.openxmlformats.org/officeDocument/2006/relationships/font" Target="fonts/ZillaSlab-italic.fntdata"/><Relationship Id="rId11" Type="http://schemas.openxmlformats.org/officeDocument/2006/relationships/slide" Target="slides/slide6.xml"/><Relationship Id="rId33" Type="http://schemas.openxmlformats.org/officeDocument/2006/relationships/font" Target="fonts/RedHatText-italic.fntdata"/><Relationship Id="rId10" Type="http://schemas.openxmlformats.org/officeDocument/2006/relationships/slide" Target="slides/slide5.xml"/><Relationship Id="rId32" Type="http://schemas.openxmlformats.org/officeDocument/2006/relationships/font" Target="fonts/RedHatText-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RedHatText-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91e3c41c1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91e3c41c1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91e3c41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91e3c41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bar for current vs upcoming elections</a:t>
            </a:r>
            <a:endParaRPr/>
          </a:p>
          <a:p>
            <a:pPr indent="0" lvl="0" marL="0" rtl="0" algn="l">
              <a:spcBef>
                <a:spcPts val="0"/>
              </a:spcBef>
              <a:spcAft>
                <a:spcPts val="0"/>
              </a:spcAft>
              <a:buNone/>
            </a:pPr>
            <a:r>
              <a:rPr lang="en"/>
              <a:t>Countdown on upcoming elections</a:t>
            </a:r>
            <a:endParaRPr/>
          </a:p>
          <a:p>
            <a:pPr indent="0" lvl="0" marL="0" rtl="0" algn="l">
              <a:spcBef>
                <a:spcPts val="0"/>
              </a:spcBef>
              <a:spcAft>
                <a:spcPts val="0"/>
              </a:spcAft>
              <a:buNone/>
            </a:pPr>
            <a:r>
              <a:rPr lang="en"/>
              <a:t>When clicked, go to different page with a little information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9259bf9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9259bf9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91e3c41c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91e3c41c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91e3c41c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91e3c41c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91e3c41c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91e3c41c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91e3c41c1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91e3c41c1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91e3c41c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91e3c41c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91e3c41c1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91e3c41c1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91e3c41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91e3c41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91e3c41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1e3c41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91e3c41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91e3c41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91e3c41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91e3c41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91e3c41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91e3c41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91e3c41c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1e3c41c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91e3c41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91e3c41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91e3c41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91e3c41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 name="Google Shape;35;p2"/>
          <p:cNvSpPr txBox="1"/>
          <p:nvPr>
            <p:ph type="ctrTitle"/>
          </p:nvPr>
        </p:nvSpPr>
        <p:spPr>
          <a:xfrm>
            <a:off x="1419825" y="2220425"/>
            <a:ext cx="4993200" cy="11598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1pPr>
            <a:lvl2pPr lvl="1"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2pPr>
            <a:lvl3pPr lvl="2"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3pPr>
            <a:lvl4pPr lvl="3"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4pPr>
            <a:lvl5pPr lvl="4"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5pPr>
            <a:lvl6pPr lvl="5"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6pPr>
            <a:lvl7pPr lvl="6"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7pPr>
            <a:lvl8pPr lvl="7"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8pPr>
            <a:lvl9pPr lvl="8" algn="l">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9" name="Shape 259"/>
        <p:cNvGrpSpPr/>
        <p:nvPr/>
      </p:nvGrpSpPr>
      <p:grpSpPr>
        <a:xfrm>
          <a:off x="0" y="0"/>
          <a:ext cx="0" cy="0"/>
          <a:chOff x="0" y="0"/>
          <a:chExt cx="0" cy="0"/>
        </a:xfrm>
      </p:grpSpPr>
      <p:sp>
        <p:nvSpPr>
          <p:cNvPr id="260" name="Google Shape;260;p11"/>
          <p:cNvSpPr txBox="1"/>
          <p:nvPr>
            <p:ph idx="12" type="sldNum"/>
          </p:nvPr>
        </p:nvSpPr>
        <p:spPr>
          <a:xfrm>
            <a:off x="8776516" y="4925257"/>
            <a:ext cx="309300" cy="222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11"/>
          <p:cNvSpPr txBox="1"/>
          <p:nvPr>
            <p:ph idx="1" type="body"/>
          </p:nvPr>
        </p:nvSpPr>
        <p:spPr>
          <a:xfrm>
            <a:off x="1579000" y="4568975"/>
            <a:ext cx="5985900" cy="3570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360"/>
              </a:spcBef>
              <a:spcAft>
                <a:spcPts val="0"/>
              </a:spcAft>
              <a:buSzPts val="1400"/>
              <a:buNone/>
              <a:defRPr sz="1400"/>
            </a:lvl1pPr>
          </a:lstStyle>
          <a:p/>
        </p:txBody>
      </p:sp>
      <p:grpSp>
        <p:nvGrpSpPr>
          <p:cNvPr id="262" name="Google Shape;262;p11"/>
          <p:cNvGrpSpPr/>
          <p:nvPr/>
        </p:nvGrpSpPr>
        <p:grpSpPr>
          <a:xfrm>
            <a:off x="0" y="0"/>
            <a:ext cx="9158199" cy="5151629"/>
            <a:chOff x="0" y="0"/>
            <a:chExt cx="9158199" cy="5151629"/>
          </a:xfrm>
        </p:grpSpPr>
        <p:sp>
          <p:nvSpPr>
            <p:cNvPr id="263" name="Google Shape;263;p11"/>
            <p:cNvSpPr/>
            <p:nvPr/>
          </p:nvSpPr>
          <p:spPr>
            <a:xfrm>
              <a:off x="8070617" y="4241847"/>
              <a:ext cx="1085813" cy="90804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1"/>
            <p:cNvSpPr/>
            <p:nvPr/>
          </p:nvSpPr>
          <p:spPr>
            <a:xfrm>
              <a:off x="7829551" y="4937303"/>
              <a:ext cx="329171" cy="21400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1"/>
            <p:cNvSpPr/>
            <p:nvPr/>
          </p:nvSpPr>
          <p:spPr>
            <a:xfrm>
              <a:off x="8722038" y="4308575"/>
              <a:ext cx="243798" cy="234867"/>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1"/>
            <p:cNvSpPr/>
            <p:nvPr/>
          </p:nvSpPr>
          <p:spPr>
            <a:xfrm>
              <a:off x="8875921" y="4552778"/>
              <a:ext cx="80049" cy="77166"/>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1"/>
            <p:cNvSpPr/>
            <p:nvPr/>
          </p:nvSpPr>
          <p:spPr>
            <a:xfrm>
              <a:off x="8685611" y="4745990"/>
              <a:ext cx="80049" cy="77166"/>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1"/>
            <p:cNvSpPr/>
            <p:nvPr/>
          </p:nvSpPr>
          <p:spPr>
            <a:xfrm>
              <a:off x="8937243" y="3511160"/>
              <a:ext cx="220957" cy="234823"/>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1"/>
            <p:cNvSpPr/>
            <p:nvPr/>
          </p:nvSpPr>
          <p:spPr>
            <a:xfrm>
              <a:off x="8462361" y="3342175"/>
              <a:ext cx="365886" cy="352497"/>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1"/>
            <p:cNvSpPr/>
            <p:nvPr/>
          </p:nvSpPr>
          <p:spPr>
            <a:xfrm>
              <a:off x="7908551" y="3618536"/>
              <a:ext cx="1104503" cy="119738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11"/>
            <p:cNvSpPr/>
            <p:nvPr/>
          </p:nvSpPr>
          <p:spPr>
            <a:xfrm>
              <a:off x="8758086" y="4765674"/>
              <a:ext cx="399748" cy="385287"/>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11"/>
            <p:cNvSpPr/>
            <p:nvPr/>
          </p:nvSpPr>
          <p:spPr>
            <a:xfrm>
              <a:off x="0" y="0"/>
              <a:ext cx="928602" cy="1398829"/>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1"/>
            <p:cNvSpPr/>
            <p:nvPr/>
          </p:nvSpPr>
          <p:spPr>
            <a:xfrm>
              <a:off x="8726483" y="79572"/>
              <a:ext cx="431431" cy="822884"/>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1"/>
            <p:cNvSpPr/>
            <p:nvPr/>
          </p:nvSpPr>
          <p:spPr>
            <a:xfrm>
              <a:off x="131373" y="0"/>
              <a:ext cx="621952" cy="416485"/>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1"/>
            <p:cNvSpPr/>
            <p:nvPr/>
          </p:nvSpPr>
          <p:spPr>
            <a:xfrm>
              <a:off x="78183" y="332909"/>
              <a:ext cx="129584" cy="130031"/>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1"/>
            <p:cNvSpPr/>
            <p:nvPr/>
          </p:nvSpPr>
          <p:spPr>
            <a:xfrm>
              <a:off x="8490844" y="525033"/>
              <a:ext cx="469118" cy="47081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1"/>
            <p:cNvSpPr/>
            <p:nvPr/>
          </p:nvSpPr>
          <p:spPr>
            <a:xfrm>
              <a:off x="872798" y="0"/>
              <a:ext cx="160534" cy="14255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1"/>
            <p:cNvSpPr/>
            <p:nvPr/>
          </p:nvSpPr>
          <p:spPr>
            <a:xfrm>
              <a:off x="1019887" y="117627"/>
              <a:ext cx="72983" cy="73218"/>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11"/>
            <p:cNvSpPr/>
            <p:nvPr/>
          </p:nvSpPr>
          <p:spPr>
            <a:xfrm>
              <a:off x="613745" y="396271"/>
              <a:ext cx="481225" cy="463494"/>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11"/>
            <p:cNvSpPr/>
            <p:nvPr/>
          </p:nvSpPr>
          <p:spPr>
            <a:xfrm>
              <a:off x="1012409" y="854477"/>
              <a:ext cx="81470" cy="78536"/>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1"/>
            <p:cNvSpPr/>
            <p:nvPr/>
          </p:nvSpPr>
          <p:spPr>
            <a:xfrm>
              <a:off x="1081360" y="790702"/>
              <a:ext cx="40781" cy="39267"/>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1"/>
            <p:cNvSpPr/>
            <p:nvPr/>
          </p:nvSpPr>
          <p:spPr>
            <a:xfrm>
              <a:off x="0" y="4534168"/>
              <a:ext cx="537284" cy="6174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11"/>
            <p:cNvSpPr/>
            <p:nvPr/>
          </p:nvSpPr>
          <p:spPr>
            <a:xfrm>
              <a:off x="0" y="4137233"/>
              <a:ext cx="552912" cy="597004"/>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1"/>
            <p:cNvSpPr/>
            <p:nvPr/>
          </p:nvSpPr>
          <p:spPr>
            <a:xfrm>
              <a:off x="98370" y="1552192"/>
              <a:ext cx="305940" cy="294713"/>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1"/>
            <p:cNvSpPr/>
            <p:nvPr/>
          </p:nvSpPr>
          <p:spPr>
            <a:xfrm>
              <a:off x="8952853" y="916299"/>
              <a:ext cx="141267" cy="134711"/>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1"/>
            <p:cNvSpPr/>
            <p:nvPr/>
          </p:nvSpPr>
          <p:spPr>
            <a:xfrm>
              <a:off x="8383926" y="593893"/>
              <a:ext cx="85607" cy="81645"/>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11"/>
            <p:cNvSpPr/>
            <p:nvPr/>
          </p:nvSpPr>
          <p:spPr>
            <a:xfrm>
              <a:off x="0" y="792498"/>
              <a:ext cx="613160" cy="907631"/>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11"/>
            <p:cNvSpPr/>
            <p:nvPr/>
          </p:nvSpPr>
          <p:spPr>
            <a:xfrm>
              <a:off x="608531" y="4607869"/>
              <a:ext cx="144771" cy="138105"/>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11"/>
          <p:cNvSpPr txBox="1"/>
          <p:nvPr>
            <p:ph idx="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290" name="Shape 290"/>
        <p:cNvGrpSpPr/>
        <p:nvPr/>
      </p:nvGrpSpPr>
      <p:grpSpPr>
        <a:xfrm>
          <a:off x="0" y="0"/>
          <a:ext cx="0" cy="0"/>
          <a:chOff x="0" y="0"/>
          <a:chExt cx="0" cy="0"/>
        </a:xfrm>
      </p:grpSpPr>
      <p:sp>
        <p:nvSpPr>
          <p:cNvPr id="291" name="Google Shape;291;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2" name="Google Shape;292;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3" name="Google Shape;293;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3"/>
          <p:cNvGrpSpPr/>
          <p:nvPr/>
        </p:nvGrpSpPr>
        <p:grpSpPr>
          <a:xfrm>
            <a:off x="0" y="0"/>
            <a:ext cx="9158630" cy="5151729"/>
            <a:chOff x="0" y="0"/>
            <a:chExt cx="12191999" cy="6857999"/>
          </a:xfrm>
        </p:grpSpPr>
        <p:sp>
          <p:nvSpPr>
            <p:cNvPr id="38" name="Google Shape;38;p3"/>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3"/>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3"/>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3"/>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3"/>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3"/>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3"/>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3"/>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3"/>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3"/>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3"/>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3"/>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3"/>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3"/>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3"/>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3"/>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3"/>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3"/>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3"/>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3"/>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3"/>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3"/>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3"/>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 name="Google Shape;61;p3"/>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62" name="Google Shape;62;p3"/>
          <p:cNvSpPr txBox="1"/>
          <p:nvPr>
            <p:ph idx="1" type="body"/>
          </p:nvPr>
        </p:nvSpPr>
        <p:spPr>
          <a:xfrm>
            <a:off x="611400" y="1265775"/>
            <a:ext cx="2813100" cy="2823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3" name="Google Shape;63;p3"/>
          <p:cNvSpPr txBox="1"/>
          <p:nvPr>
            <p:ph idx="2" type="body"/>
          </p:nvPr>
        </p:nvSpPr>
        <p:spPr>
          <a:xfrm>
            <a:off x="3688194" y="1265775"/>
            <a:ext cx="2813100" cy="2823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chemeClr val="accent3"/>
        </a:solidFill>
      </p:bgPr>
    </p:bg>
    <p:spTree>
      <p:nvGrpSpPr>
        <p:cNvPr id="65" name="Shape 65"/>
        <p:cNvGrpSpPr/>
        <p:nvPr/>
      </p:nvGrpSpPr>
      <p:grpSpPr>
        <a:xfrm>
          <a:off x="0" y="0"/>
          <a:ext cx="0" cy="0"/>
          <a:chOff x="0" y="0"/>
          <a:chExt cx="0" cy="0"/>
        </a:xfrm>
      </p:grpSpPr>
      <p:grpSp>
        <p:nvGrpSpPr>
          <p:cNvPr id="66" name="Google Shape;66;p4"/>
          <p:cNvGrpSpPr/>
          <p:nvPr/>
        </p:nvGrpSpPr>
        <p:grpSpPr>
          <a:xfrm>
            <a:off x="2385" y="2386"/>
            <a:ext cx="9146643" cy="5143181"/>
            <a:chOff x="3175" y="3175"/>
            <a:chExt cx="12185776" cy="6852093"/>
          </a:xfrm>
        </p:grpSpPr>
        <p:sp>
          <p:nvSpPr>
            <p:cNvPr id="67" name="Google Shape;67;p4"/>
            <p:cNvSpPr/>
            <p:nvPr/>
          </p:nvSpPr>
          <p:spPr>
            <a:xfrm>
              <a:off x="11340814" y="109410"/>
              <a:ext cx="848010" cy="1622615"/>
            </a:xfrm>
            <a:custGeom>
              <a:rect b="b" l="l" r="r" t="t"/>
              <a:pathLst>
                <a:path extrusionOk="0" h="1622615" w="84801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
            <p:cNvSpPr/>
            <p:nvPr/>
          </p:nvSpPr>
          <p:spPr>
            <a:xfrm>
              <a:off x="10874301" y="990155"/>
              <a:ext cx="922938" cy="925576"/>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
            <p:cNvSpPr/>
            <p:nvPr/>
          </p:nvSpPr>
          <p:spPr>
            <a:xfrm>
              <a:off x="9813163" y="4711890"/>
              <a:ext cx="2375661" cy="2142934"/>
            </a:xfrm>
            <a:custGeom>
              <a:rect b="b" l="l" r="r" t="t"/>
              <a:pathLst>
                <a:path extrusionOk="0" h="2142934" w="2375661">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
            <p:cNvSpPr/>
            <p:nvPr/>
          </p:nvSpPr>
          <p:spPr>
            <a:xfrm>
              <a:off x="11077757" y="5902769"/>
              <a:ext cx="183129" cy="176276"/>
            </a:xfrm>
            <a:custGeom>
              <a:rect b="b" l="l" r="r" t="t"/>
              <a:pathLst>
                <a:path extrusionOk="0" h="176276" w="183129">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
            <p:cNvSpPr/>
            <p:nvPr/>
          </p:nvSpPr>
          <p:spPr>
            <a:xfrm>
              <a:off x="11672262" y="2985960"/>
              <a:ext cx="516689" cy="549529"/>
            </a:xfrm>
            <a:custGeom>
              <a:rect b="b" l="l" r="r" t="t"/>
              <a:pathLst>
                <a:path extrusionOk="0" h="549529" w="516689">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
            <p:cNvSpPr/>
            <p:nvPr/>
          </p:nvSpPr>
          <p:spPr>
            <a:xfrm>
              <a:off x="10550466" y="2586863"/>
              <a:ext cx="859831" cy="722757"/>
            </a:xfrm>
            <a:custGeom>
              <a:rect b="b" l="l" r="r" t="t"/>
              <a:pathLst>
                <a:path extrusionOk="0" h="722757" w="859831">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
            <p:cNvSpPr/>
            <p:nvPr/>
          </p:nvSpPr>
          <p:spPr>
            <a:xfrm>
              <a:off x="11788393" y="1763128"/>
              <a:ext cx="273276" cy="260553"/>
            </a:xfrm>
            <a:custGeom>
              <a:rect b="b" l="l" r="r" t="t"/>
              <a:pathLst>
                <a:path extrusionOk="0" h="260553" w="273276">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
            <p:cNvSpPr/>
            <p:nvPr/>
          </p:nvSpPr>
          <p:spPr>
            <a:xfrm>
              <a:off x="10663692" y="1125849"/>
              <a:ext cx="162747" cy="155355"/>
            </a:xfrm>
            <a:custGeom>
              <a:rect b="b" l="l" r="r" t="t"/>
              <a:pathLst>
                <a:path extrusionOk="0" h="155355" w="162747">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
            <p:cNvSpPr/>
            <p:nvPr/>
          </p:nvSpPr>
          <p:spPr>
            <a:xfrm>
              <a:off x="9242388" y="3239770"/>
              <a:ext cx="2607895" cy="2827210"/>
            </a:xfrm>
            <a:custGeom>
              <a:rect b="b" l="l" r="r" t="t"/>
              <a:pathLst>
                <a:path extrusionOk="0" h="2827210" w="2607895">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
            <p:cNvSpPr/>
            <p:nvPr/>
          </p:nvSpPr>
          <p:spPr>
            <a:xfrm>
              <a:off x="11249025" y="5949505"/>
              <a:ext cx="939800" cy="905319"/>
            </a:xfrm>
            <a:custGeom>
              <a:rect b="b" l="l" r="r" t="t"/>
              <a:pathLst>
                <a:path extrusionOk="0" h="905319" w="93980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4"/>
            <p:cNvSpPr/>
            <p:nvPr/>
          </p:nvSpPr>
          <p:spPr>
            <a:xfrm>
              <a:off x="9055701" y="6354953"/>
              <a:ext cx="772367" cy="500315"/>
            </a:xfrm>
            <a:custGeom>
              <a:rect b="b" l="l" r="r" t="t"/>
              <a:pathLst>
                <a:path extrusionOk="0" h="500315" w="772367">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4"/>
            <p:cNvSpPr/>
            <p:nvPr/>
          </p:nvSpPr>
          <p:spPr>
            <a:xfrm>
              <a:off x="3175" y="3175"/>
              <a:ext cx="2097785" cy="2906966"/>
            </a:xfrm>
            <a:custGeom>
              <a:rect b="b" l="l" r="r" t="t"/>
              <a:pathLst>
                <a:path extrusionOk="0" h="2906966" w="2097785">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4"/>
            <p:cNvSpPr/>
            <p:nvPr/>
          </p:nvSpPr>
          <p:spPr>
            <a:xfrm>
              <a:off x="308614" y="3175"/>
              <a:ext cx="1439922" cy="962215"/>
            </a:xfrm>
            <a:custGeom>
              <a:rect b="b" l="l" r="r" t="t"/>
              <a:pathLst>
                <a:path extrusionOk="0" h="962215" w="1439922">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4"/>
            <p:cNvSpPr/>
            <p:nvPr/>
          </p:nvSpPr>
          <p:spPr>
            <a:xfrm>
              <a:off x="2031045" y="3175"/>
              <a:ext cx="367163" cy="325183"/>
            </a:xfrm>
            <a:custGeom>
              <a:rect b="b" l="l" r="r" t="t"/>
              <a:pathLst>
                <a:path extrusionOk="0" h="325183" w="367163">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4"/>
            <p:cNvSpPr/>
            <p:nvPr/>
          </p:nvSpPr>
          <p:spPr>
            <a:xfrm>
              <a:off x="2373089" y="276225"/>
              <a:ext cx="163494" cy="164147"/>
            </a:xfrm>
            <a:custGeom>
              <a:rect b="b" l="l" r="r" t="t"/>
              <a:pathLst>
                <a:path extrusionOk="0" h="164147" w="163494">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4"/>
            <p:cNvSpPr/>
            <p:nvPr/>
          </p:nvSpPr>
          <p:spPr>
            <a:xfrm>
              <a:off x="2355649" y="1988883"/>
              <a:ext cx="183140" cy="176276"/>
            </a:xfrm>
            <a:custGeom>
              <a:rect b="b" l="l" r="r" t="t"/>
              <a:pathLst>
                <a:path extrusionOk="0" h="176276" w="18314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4"/>
            <p:cNvSpPr/>
            <p:nvPr/>
          </p:nvSpPr>
          <p:spPr>
            <a:xfrm>
              <a:off x="2515771" y="1840229"/>
              <a:ext cx="88404" cy="84899"/>
            </a:xfrm>
            <a:custGeom>
              <a:rect b="b" l="l" r="r" t="t"/>
              <a:pathLst>
                <a:path extrusionOk="0" h="84899" w="88404">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4"/>
            <p:cNvSpPr/>
            <p:nvPr/>
          </p:nvSpPr>
          <p:spPr>
            <a:xfrm>
              <a:off x="3175" y="5854001"/>
              <a:ext cx="1031722" cy="1000823"/>
            </a:xfrm>
            <a:custGeom>
              <a:rect b="b" l="l" r="r" t="t"/>
              <a:pathLst>
                <a:path extrusionOk="0" h="1000823" w="1031722">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4"/>
            <p:cNvSpPr/>
            <p:nvPr/>
          </p:nvSpPr>
          <p:spPr>
            <a:xfrm>
              <a:off x="3175" y="4901438"/>
              <a:ext cx="1062141" cy="1146936"/>
            </a:xfrm>
            <a:custGeom>
              <a:rect b="b" l="l" r="r" t="t"/>
              <a:pathLst>
                <a:path extrusionOk="0" h="1146936" w="1062141">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4"/>
            <p:cNvSpPr/>
            <p:nvPr/>
          </p:nvSpPr>
          <p:spPr>
            <a:xfrm>
              <a:off x="232346" y="3622484"/>
              <a:ext cx="704594" cy="666750"/>
            </a:xfrm>
            <a:custGeom>
              <a:rect b="b" l="l" r="r" t="t"/>
              <a:pathLst>
                <a:path extrusionOk="0" h="666750" w="704594">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4"/>
            <p:cNvSpPr/>
            <p:nvPr/>
          </p:nvSpPr>
          <p:spPr>
            <a:xfrm>
              <a:off x="1429225" y="923925"/>
              <a:ext cx="1113147" cy="1071752"/>
            </a:xfrm>
            <a:custGeom>
              <a:rect b="b" l="l" r="r" t="t"/>
              <a:pathLst>
                <a:path extrusionOk="0" h="1071752" w="1113147">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
            <p:cNvSpPr/>
            <p:nvPr/>
          </p:nvSpPr>
          <p:spPr>
            <a:xfrm>
              <a:off x="3175" y="1844675"/>
              <a:ext cx="1419722" cy="2104390"/>
            </a:xfrm>
            <a:custGeom>
              <a:rect b="b" l="l" r="r" t="t"/>
              <a:pathLst>
                <a:path extrusionOk="0" h="2104390" w="1419722">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
            <p:cNvSpPr/>
            <p:nvPr/>
          </p:nvSpPr>
          <p:spPr>
            <a:xfrm>
              <a:off x="1178940" y="5810426"/>
              <a:ext cx="273352" cy="260490"/>
            </a:xfrm>
            <a:custGeom>
              <a:rect b="b" l="l" r="r" t="t"/>
              <a:pathLst>
                <a:path extrusionOk="0" h="260490" w="273352">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29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0" name="Google Shape;90;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6" name="Google Shape;116;p5"/>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117" name="Google Shape;117;p5"/>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a:lvl1pPr>
            <a:lvl2pPr indent="-355600" lvl="1" marL="914400" algn="l">
              <a:lnSpc>
                <a:spcPct val="115000"/>
              </a:lnSpc>
              <a:spcBef>
                <a:spcPts val="0"/>
              </a:spcBef>
              <a:spcAft>
                <a:spcPts val="0"/>
              </a:spcAft>
              <a:buSzPts val="2000"/>
              <a:buChar char="⦁"/>
              <a:defRPr/>
            </a:lvl2pPr>
            <a:lvl3pPr indent="-355600" lvl="2" marL="1371600" algn="l">
              <a:lnSpc>
                <a:spcPct val="115000"/>
              </a:lnSpc>
              <a:spcBef>
                <a:spcPts val="0"/>
              </a:spcBef>
              <a:spcAft>
                <a:spcPts val="0"/>
              </a:spcAft>
              <a:buSzPts val="2000"/>
              <a:buChar char="⦁"/>
              <a:defRPr/>
            </a:lvl3pPr>
            <a:lvl4pPr indent="-355600" lvl="3" marL="1828800" algn="l">
              <a:lnSpc>
                <a:spcPct val="115000"/>
              </a:lnSpc>
              <a:spcBef>
                <a:spcPts val="0"/>
              </a:spcBef>
              <a:spcAft>
                <a:spcPts val="0"/>
              </a:spcAft>
              <a:buSzPts val="2000"/>
              <a:buChar char="●"/>
              <a:defRPr/>
            </a:lvl4pPr>
            <a:lvl5pPr indent="-355600" lvl="4" marL="2286000" algn="l">
              <a:lnSpc>
                <a:spcPct val="115000"/>
              </a:lnSpc>
              <a:spcBef>
                <a:spcPts val="0"/>
              </a:spcBef>
              <a:spcAft>
                <a:spcPts val="0"/>
              </a:spcAft>
              <a:buSzPts val="2000"/>
              <a:buChar char="○"/>
              <a:defRPr/>
            </a:lvl5pPr>
            <a:lvl6pPr indent="-355600" lvl="5" marL="2743200" algn="l">
              <a:lnSpc>
                <a:spcPct val="115000"/>
              </a:lnSpc>
              <a:spcBef>
                <a:spcPts val="0"/>
              </a:spcBef>
              <a:spcAft>
                <a:spcPts val="0"/>
              </a:spcAft>
              <a:buSzPts val="2000"/>
              <a:buChar char="■"/>
              <a:defRPr/>
            </a:lvl6pPr>
            <a:lvl7pPr indent="-355600" lvl="6" marL="3200400" algn="l">
              <a:lnSpc>
                <a:spcPct val="115000"/>
              </a:lnSpc>
              <a:spcBef>
                <a:spcPts val="0"/>
              </a:spcBef>
              <a:spcAft>
                <a:spcPts val="0"/>
              </a:spcAft>
              <a:buSzPts val="2000"/>
              <a:buChar char="●"/>
              <a:defRPr/>
            </a:lvl7pPr>
            <a:lvl8pPr indent="-355600" lvl="7" marL="3657600" algn="l">
              <a:lnSpc>
                <a:spcPct val="115000"/>
              </a:lnSpc>
              <a:spcBef>
                <a:spcPts val="0"/>
              </a:spcBef>
              <a:spcAft>
                <a:spcPts val="0"/>
              </a:spcAft>
              <a:buSzPts val="2000"/>
              <a:buChar char="○"/>
              <a:defRPr/>
            </a:lvl8pPr>
            <a:lvl9pPr indent="-355600" lvl="8" marL="4114800" algn="l">
              <a:lnSpc>
                <a:spcPct val="115000"/>
              </a:lnSpc>
              <a:spcBef>
                <a:spcPts val="0"/>
              </a:spcBef>
              <a:spcAft>
                <a:spcPts val="0"/>
              </a:spcAft>
              <a:buSzPts val="2000"/>
              <a:buChar char="■"/>
              <a:defRPr/>
            </a:lvl9pPr>
          </a:lstStyle>
          <a:p/>
        </p:txBody>
      </p:sp>
      <p:sp>
        <p:nvSpPr>
          <p:cNvPr id="118" name="Google Shape;118;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9"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2000" cy="6857999"/>
          </a:xfrm>
        </p:grpSpPr>
        <p:sp>
          <p:nvSpPr>
            <p:cNvPr id="121" name="Google Shape;121;p6"/>
            <p:cNvSpPr/>
            <p:nvPr/>
          </p:nvSpPr>
          <p:spPr>
            <a:xfrm>
              <a:off x="0" y="0"/>
              <a:ext cx="2159540" cy="3253090"/>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6"/>
            <p:cNvSpPr/>
            <p:nvPr/>
          </p:nvSpPr>
          <p:spPr>
            <a:xfrm>
              <a:off x="11337681" y="105918"/>
              <a:ext cx="854318" cy="1629473"/>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6"/>
            <p:cNvSpPr/>
            <p:nvPr/>
          </p:nvSpPr>
          <p:spPr>
            <a:xfrm>
              <a:off x="9622028" y="4708770"/>
              <a:ext cx="2569971" cy="214922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6"/>
            <p:cNvSpPr/>
            <p:nvPr/>
          </p:nvSpPr>
          <p:spPr>
            <a:xfrm>
              <a:off x="305263" y="0"/>
              <a:ext cx="1446400" cy="968569"/>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6"/>
            <p:cNvSpPr/>
            <p:nvPr/>
          </p:nvSpPr>
          <p:spPr>
            <a:xfrm>
              <a:off x="181668" y="773563"/>
              <a:ext cx="301359" cy="302398"/>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6"/>
            <p:cNvSpPr/>
            <p:nvPr/>
          </p:nvSpPr>
          <p:spPr>
            <a:xfrm>
              <a:off x="10871839" y="986555"/>
              <a:ext cx="928947" cy="93230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6"/>
            <p:cNvSpPr/>
            <p:nvPr/>
          </p:nvSpPr>
          <p:spPr>
            <a:xfrm>
              <a:off x="2028065" y="0"/>
              <a:ext cx="373336" cy="33152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6"/>
            <p:cNvSpPr/>
            <p:nvPr/>
          </p:nvSpPr>
          <p:spPr>
            <a:xfrm>
              <a:off x="2369848" y="273325"/>
              <a:ext cx="169729" cy="170275"/>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6"/>
            <p:cNvSpPr/>
            <p:nvPr/>
          </p:nvSpPr>
          <p:spPr>
            <a:xfrm>
              <a:off x="9052624" y="6351471"/>
              <a:ext cx="779104" cy="50652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6"/>
            <p:cNvSpPr/>
            <p:nvPr/>
          </p:nvSpPr>
          <p:spPr>
            <a:xfrm>
              <a:off x="1426120" y="920796"/>
              <a:ext cx="1119129" cy="1077892"/>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6"/>
            <p:cNvSpPr/>
            <p:nvPr/>
          </p:nvSpPr>
          <p:spPr>
            <a:xfrm>
              <a:off x="11160703" y="4866386"/>
              <a:ext cx="577036" cy="555898"/>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6"/>
            <p:cNvSpPr/>
            <p:nvPr/>
          </p:nvSpPr>
          <p:spPr>
            <a:xfrm>
              <a:off x="2352471" y="1985504"/>
              <a:ext cx="189466" cy="182642"/>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6"/>
            <p:cNvSpPr/>
            <p:nvPr/>
          </p:nvSpPr>
          <p:spPr>
            <a:xfrm>
              <a:off x="11524180" y="5443206"/>
              <a:ext cx="189464" cy="182642"/>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6"/>
            <p:cNvSpPr/>
            <p:nvPr/>
          </p:nvSpPr>
          <p:spPr>
            <a:xfrm>
              <a:off x="2512688" y="1837315"/>
              <a:ext cx="94839" cy="91318"/>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6"/>
            <p:cNvSpPr/>
            <p:nvPr/>
          </p:nvSpPr>
          <p:spPr>
            <a:xfrm>
              <a:off x="11074663" y="5899581"/>
              <a:ext cx="189465" cy="182642"/>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6"/>
            <p:cNvSpPr/>
            <p:nvPr/>
          </p:nvSpPr>
          <p:spPr>
            <a:xfrm>
              <a:off x="11669025" y="2982853"/>
              <a:ext cx="522974" cy="555794"/>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6"/>
            <p:cNvSpPr/>
            <p:nvPr/>
          </p:nvSpPr>
          <p:spPr>
            <a:xfrm>
              <a:off x="0" y="5664838"/>
              <a:ext cx="1038230" cy="11931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6"/>
            <p:cNvSpPr/>
            <p:nvPr/>
          </p:nvSpPr>
          <p:spPr>
            <a:xfrm>
              <a:off x="0" y="4897936"/>
              <a:ext cx="1068429" cy="1153631"/>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6"/>
            <p:cNvSpPr/>
            <p:nvPr/>
          </p:nvSpPr>
          <p:spPr>
            <a:xfrm>
              <a:off x="10547338" y="2583702"/>
              <a:ext cx="866003" cy="834312"/>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6"/>
            <p:cNvSpPr/>
            <p:nvPr/>
          </p:nvSpPr>
          <p:spPr>
            <a:xfrm>
              <a:off x="9622038" y="3540800"/>
              <a:ext cx="2228612" cy="241602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6"/>
            <p:cNvSpPr/>
            <p:nvPr/>
          </p:nvSpPr>
          <p:spPr>
            <a:xfrm>
              <a:off x="228577" y="3606751"/>
              <a:ext cx="711488" cy="685378"/>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6"/>
            <p:cNvSpPr/>
            <p:nvPr/>
          </p:nvSpPr>
          <p:spPr>
            <a:xfrm>
              <a:off x="11245850" y="5946076"/>
              <a:ext cx="946150" cy="911923"/>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6"/>
            <p:cNvSpPr/>
            <p:nvPr/>
          </p:nvSpPr>
          <p:spPr>
            <a:xfrm>
              <a:off x="11785200" y="1760054"/>
              <a:ext cx="279737" cy="266755"/>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6"/>
            <p:cNvSpPr/>
            <p:nvPr/>
          </p:nvSpPr>
          <p:spPr>
            <a:xfrm>
              <a:off x="10660470" y="1122685"/>
              <a:ext cx="169519" cy="161673"/>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6"/>
            <p:cNvSpPr/>
            <p:nvPr/>
          </p:nvSpPr>
          <p:spPr>
            <a:xfrm>
              <a:off x="0" y="1841488"/>
              <a:ext cx="1425953" cy="2110769"/>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6"/>
            <p:cNvSpPr/>
            <p:nvPr/>
          </p:nvSpPr>
          <p:spPr>
            <a:xfrm>
              <a:off x="1175721" y="5807234"/>
              <a:ext cx="279751" cy="266869"/>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7" name="Google Shape;147;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chemeClr val="accent6"/>
        </a:solidFill>
      </p:bgPr>
    </p:bg>
    <p:spTree>
      <p:nvGrpSpPr>
        <p:cNvPr id="148" name="Shape 148"/>
        <p:cNvGrpSpPr/>
        <p:nvPr/>
      </p:nvGrpSpPr>
      <p:grpSpPr>
        <a:xfrm>
          <a:off x="0" y="0"/>
          <a:ext cx="0" cy="0"/>
          <a:chOff x="0" y="0"/>
          <a:chExt cx="0" cy="0"/>
        </a:xfrm>
      </p:grpSpPr>
      <p:grpSp>
        <p:nvGrpSpPr>
          <p:cNvPr id="149" name="Google Shape;149;p7"/>
          <p:cNvGrpSpPr/>
          <p:nvPr/>
        </p:nvGrpSpPr>
        <p:grpSpPr>
          <a:xfrm>
            <a:off x="0" y="0"/>
            <a:ext cx="9144000" cy="5143499"/>
            <a:chOff x="0" y="0"/>
            <a:chExt cx="12191999" cy="6857999"/>
          </a:xfrm>
        </p:grpSpPr>
        <p:sp>
          <p:nvSpPr>
            <p:cNvPr id="150" name="Google Shape;150;p7"/>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7"/>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7"/>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7"/>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7"/>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7"/>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7"/>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7"/>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7"/>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7"/>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17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4" name="Google Shape;174;p7"/>
          <p:cNvSpPr txBox="1"/>
          <p:nvPr>
            <p:ph type="ctrTitle"/>
          </p:nvPr>
        </p:nvSpPr>
        <p:spPr>
          <a:xfrm>
            <a:off x="1419825" y="1964350"/>
            <a:ext cx="45750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1pPr>
            <a:lvl2pPr lvl="1"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2pPr>
            <a:lvl3pPr lvl="2"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3pPr>
            <a:lvl4pPr lvl="3"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4pPr>
            <a:lvl5pPr lvl="4"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5pPr>
            <a:lvl6pPr lvl="5"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6pPr>
            <a:lvl7pPr lvl="6"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7pPr>
            <a:lvl8pPr lvl="7"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8pPr>
            <a:lvl9pPr lvl="8" algn="l">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9pPr>
          </a:lstStyle>
          <a:p/>
        </p:txBody>
      </p:sp>
      <p:sp>
        <p:nvSpPr>
          <p:cNvPr id="175" name="Google Shape;175;p7"/>
          <p:cNvSpPr txBox="1"/>
          <p:nvPr>
            <p:ph idx="1" type="subTitle"/>
          </p:nvPr>
        </p:nvSpPr>
        <p:spPr>
          <a:xfrm>
            <a:off x="1419825" y="3221050"/>
            <a:ext cx="45750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5"/>
              </a:buClr>
              <a:buSzPts val="2000"/>
              <a:buNone/>
              <a:defRPr>
                <a:solidFill>
                  <a:schemeClr val="accent5"/>
                </a:solidFill>
              </a:defRPr>
            </a:lvl1pPr>
            <a:lvl2pPr lvl="1" algn="l">
              <a:lnSpc>
                <a:spcPct val="115000"/>
              </a:lnSpc>
              <a:spcBef>
                <a:spcPts val="0"/>
              </a:spcBef>
              <a:spcAft>
                <a:spcPts val="0"/>
              </a:spcAft>
              <a:buClr>
                <a:schemeClr val="accent5"/>
              </a:buClr>
              <a:buSzPts val="3000"/>
              <a:buNone/>
              <a:defRPr sz="3000">
                <a:solidFill>
                  <a:schemeClr val="accent5"/>
                </a:solidFill>
              </a:defRPr>
            </a:lvl2pPr>
            <a:lvl3pPr lvl="2" algn="l">
              <a:lnSpc>
                <a:spcPct val="115000"/>
              </a:lnSpc>
              <a:spcBef>
                <a:spcPts val="0"/>
              </a:spcBef>
              <a:spcAft>
                <a:spcPts val="0"/>
              </a:spcAft>
              <a:buClr>
                <a:schemeClr val="accent5"/>
              </a:buClr>
              <a:buSzPts val="3000"/>
              <a:buNone/>
              <a:defRPr sz="3000">
                <a:solidFill>
                  <a:schemeClr val="accent5"/>
                </a:solidFill>
              </a:defRPr>
            </a:lvl3pPr>
            <a:lvl4pPr lvl="3" algn="l">
              <a:lnSpc>
                <a:spcPct val="115000"/>
              </a:lnSpc>
              <a:spcBef>
                <a:spcPts val="0"/>
              </a:spcBef>
              <a:spcAft>
                <a:spcPts val="0"/>
              </a:spcAft>
              <a:buClr>
                <a:schemeClr val="accent5"/>
              </a:buClr>
              <a:buSzPts val="3000"/>
              <a:buNone/>
              <a:defRPr sz="3000">
                <a:solidFill>
                  <a:schemeClr val="accent5"/>
                </a:solidFill>
              </a:defRPr>
            </a:lvl4pPr>
            <a:lvl5pPr lvl="4" algn="l">
              <a:lnSpc>
                <a:spcPct val="115000"/>
              </a:lnSpc>
              <a:spcBef>
                <a:spcPts val="0"/>
              </a:spcBef>
              <a:spcAft>
                <a:spcPts val="0"/>
              </a:spcAft>
              <a:buClr>
                <a:schemeClr val="accent5"/>
              </a:buClr>
              <a:buSzPts val="3000"/>
              <a:buNone/>
              <a:defRPr sz="3000">
                <a:solidFill>
                  <a:schemeClr val="accent5"/>
                </a:solidFill>
              </a:defRPr>
            </a:lvl5pPr>
            <a:lvl6pPr lvl="5" algn="l">
              <a:lnSpc>
                <a:spcPct val="115000"/>
              </a:lnSpc>
              <a:spcBef>
                <a:spcPts val="0"/>
              </a:spcBef>
              <a:spcAft>
                <a:spcPts val="0"/>
              </a:spcAft>
              <a:buClr>
                <a:schemeClr val="accent5"/>
              </a:buClr>
              <a:buSzPts val="3000"/>
              <a:buNone/>
              <a:defRPr sz="3000">
                <a:solidFill>
                  <a:schemeClr val="accent5"/>
                </a:solidFill>
              </a:defRPr>
            </a:lvl6pPr>
            <a:lvl7pPr lvl="6" algn="l">
              <a:lnSpc>
                <a:spcPct val="115000"/>
              </a:lnSpc>
              <a:spcBef>
                <a:spcPts val="0"/>
              </a:spcBef>
              <a:spcAft>
                <a:spcPts val="0"/>
              </a:spcAft>
              <a:buClr>
                <a:schemeClr val="accent5"/>
              </a:buClr>
              <a:buSzPts val="3000"/>
              <a:buNone/>
              <a:defRPr sz="3000">
                <a:solidFill>
                  <a:schemeClr val="accent5"/>
                </a:solidFill>
              </a:defRPr>
            </a:lvl7pPr>
            <a:lvl8pPr lvl="7" algn="l">
              <a:lnSpc>
                <a:spcPct val="115000"/>
              </a:lnSpc>
              <a:spcBef>
                <a:spcPts val="0"/>
              </a:spcBef>
              <a:spcAft>
                <a:spcPts val="0"/>
              </a:spcAft>
              <a:buClr>
                <a:schemeClr val="accent5"/>
              </a:buClr>
              <a:buSzPts val="3000"/>
              <a:buNone/>
              <a:defRPr sz="3000">
                <a:solidFill>
                  <a:schemeClr val="accent5"/>
                </a:solidFill>
              </a:defRPr>
            </a:lvl8pPr>
            <a:lvl9pPr lvl="8" algn="l">
              <a:lnSpc>
                <a:spcPct val="115000"/>
              </a:lnSpc>
              <a:spcBef>
                <a:spcPts val="0"/>
              </a:spcBef>
              <a:spcAft>
                <a:spcPts val="0"/>
              </a:spcAft>
              <a:buClr>
                <a:schemeClr val="accent5"/>
              </a:buClr>
              <a:buSzPts val="3000"/>
              <a:buNone/>
              <a:defRPr sz="3000">
                <a:solidFill>
                  <a:schemeClr val="accent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6" name="Shape 176"/>
        <p:cNvGrpSpPr/>
        <p:nvPr/>
      </p:nvGrpSpPr>
      <p:grpSpPr>
        <a:xfrm>
          <a:off x="0" y="0"/>
          <a:ext cx="0" cy="0"/>
          <a:chOff x="0" y="0"/>
          <a:chExt cx="0" cy="0"/>
        </a:xfrm>
      </p:grpSpPr>
      <p:grpSp>
        <p:nvGrpSpPr>
          <p:cNvPr id="177" name="Google Shape;177;p8"/>
          <p:cNvGrpSpPr/>
          <p:nvPr/>
        </p:nvGrpSpPr>
        <p:grpSpPr>
          <a:xfrm>
            <a:off x="2101" y="-4212"/>
            <a:ext cx="9156821" cy="5148491"/>
            <a:chOff x="12700" y="0"/>
            <a:chExt cx="12166917" cy="6858253"/>
          </a:xfrm>
        </p:grpSpPr>
        <p:sp>
          <p:nvSpPr>
            <p:cNvPr id="178" name="Google Shape;178;p8"/>
            <p:cNvSpPr/>
            <p:nvPr/>
          </p:nvSpPr>
          <p:spPr>
            <a:xfrm>
              <a:off x="12700" y="5848456"/>
              <a:ext cx="1668970" cy="1009543"/>
            </a:xfrm>
            <a:custGeom>
              <a:rect b="b" l="l" r="r" t="t"/>
              <a:pathLst>
                <a:path extrusionOk="0" h="1009543" w="166897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7303025" y="2827152"/>
              <a:ext cx="4873992" cy="4030847"/>
            </a:xfrm>
            <a:custGeom>
              <a:rect b="b" l="l" r="r" t="t"/>
              <a:pathLst>
                <a:path extrusionOk="0" h="4030847" w="4873992">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7656470" y="653184"/>
              <a:ext cx="1060400" cy="1021501"/>
            </a:xfrm>
            <a:custGeom>
              <a:rect b="b" l="l" r="r" t="t"/>
              <a:pathLst>
                <a:path extrusionOk="0" h="1021501" w="106040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09331" y="874531"/>
              <a:ext cx="3566591" cy="3908051"/>
            </a:xfrm>
            <a:custGeom>
              <a:rect b="b" l="l" r="r" t="t"/>
              <a:pathLst>
                <a:path extrusionOk="0" h="3908051" w="3566591">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3018171" y="451813"/>
              <a:ext cx="6181043" cy="5954359"/>
            </a:xfrm>
            <a:custGeom>
              <a:rect b="b" l="l" r="r" t="t"/>
              <a:pathLst>
                <a:path extrusionOk="0" h="5954359" w="6181043">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12700" y="79502"/>
              <a:ext cx="1132669" cy="2211705"/>
            </a:xfrm>
            <a:custGeom>
              <a:rect b="b" l="l" r="r" t="t"/>
              <a:pathLst>
                <a:path extrusionOk="0" h="2211705" w="1132669">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2761319" y="165378"/>
              <a:ext cx="1851377" cy="1857489"/>
            </a:xfrm>
            <a:custGeom>
              <a:rect b="b" l="l" r="r" t="t"/>
              <a:pathLst>
                <a:path extrusionOk="0" h="1857489" w="1851377">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2912568" y="190"/>
              <a:ext cx="385836" cy="296343"/>
            </a:xfrm>
            <a:custGeom>
              <a:rect b="b" l="l" r="r" t="t"/>
              <a:pathLst>
                <a:path extrusionOk="0" h="296343" w="385836">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516378" y="1275650"/>
              <a:ext cx="1262959" cy="1267225"/>
            </a:xfrm>
            <a:custGeom>
              <a:rect b="b" l="l" r="r" t="t"/>
              <a:pathLst>
                <a:path extrusionOk="0" h="1267225" w="1262959">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2708516" y="6044728"/>
              <a:ext cx="1062500" cy="813525"/>
            </a:xfrm>
            <a:custGeom>
              <a:rect b="b" l="l" r="r" t="t"/>
              <a:pathLst>
                <a:path extrusionOk="0" h="813525" w="106250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469633" y="4440872"/>
              <a:ext cx="2073892" cy="1997784"/>
            </a:xfrm>
            <a:custGeom>
              <a:rect b="b" l="l" r="r" t="t"/>
              <a:pathLst>
                <a:path extrusionOk="0" h="1997784" w="2073892">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9789587" y="3368567"/>
              <a:ext cx="785106" cy="756187"/>
            </a:xfrm>
            <a:custGeom>
              <a:rect b="b" l="l" r="r" t="t"/>
              <a:pathLst>
                <a:path extrusionOk="0" h="756187" w="785106">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2108312" y="6248280"/>
              <a:ext cx="257887" cy="248311"/>
            </a:xfrm>
            <a:custGeom>
              <a:rect b="b" l="l" r="r" t="t"/>
              <a:pathLst>
                <a:path extrusionOk="0" h="248311" w="257887">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8"/>
            <p:cNvSpPr/>
            <p:nvPr/>
          </p:nvSpPr>
          <p:spPr>
            <a:xfrm>
              <a:off x="10283937" y="4153415"/>
              <a:ext cx="257914" cy="248311"/>
            </a:xfrm>
            <a:custGeom>
              <a:rect b="b" l="l" r="r" t="t"/>
              <a:pathLst>
                <a:path extrusionOk="0" h="248311" w="257914">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8"/>
            <p:cNvSpPr/>
            <p:nvPr/>
          </p:nvSpPr>
          <p:spPr>
            <a:xfrm>
              <a:off x="2326364" y="6045915"/>
              <a:ext cx="128851" cy="124142"/>
            </a:xfrm>
            <a:custGeom>
              <a:rect b="b" l="l" r="r" t="t"/>
              <a:pathLst>
                <a:path extrusionOk="0" h="124142" w="128851">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8809147" y="354228"/>
              <a:ext cx="785106" cy="756208"/>
            </a:xfrm>
            <a:custGeom>
              <a:rect b="b" l="l" r="r" t="t"/>
              <a:pathLst>
                <a:path extrusionOk="0" h="756208" w="785106">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8681831" y="5495170"/>
              <a:ext cx="257914" cy="248311"/>
            </a:xfrm>
            <a:custGeom>
              <a:rect b="b" l="l" r="r" t="t"/>
              <a:pathLst>
                <a:path extrusionOk="0" h="248311" w="257914">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8851583" y="1132324"/>
              <a:ext cx="248377" cy="257352"/>
            </a:xfrm>
            <a:custGeom>
              <a:rect b="b" l="l" r="r" t="t"/>
              <a:pathLst>
                <a:path extrusionOk="0" h="257352" w="248377">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9788952" y="1717573"/>
              <a:ext cx="785106" cy="756220"/>
            </a:xfrm>
            <a:custGeom>
              <a:rect b="b" l="l" r="r" t="t"/>
              <a:pathLst>
                <a:path extrusionOk="0" h="756220" w="785106">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10280934" y="0"/>
              <a:ext cx="1898365" cy="1929701"/>
            </a:xfrm>
            <a:custGeom>
              <a:rect b="b" l="l" r="r" t="t"/>
              <a:pathLst>
                <a:path extrusionOk="0" h="1929701" w="1898365">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9903705" y="5110054"/>
              <a:ext cx="2275912" cy="1747945"/>
            </a:xfrm>
            <a:custGeom>
              <a:rect b="b" l="l" r="r" t="t"/>
              <a:pathLst>
                <a:path extrusionOk="0" h="1747945" w="2275912">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156070" y="2326844"/>
              <a:ext cx="380528" cy="362923"/>
            </a:xfrm>
            <a:custGeom>
              <a:rect b="b" l="l" r="r" t="t"/>
              <a:pathLst>
                <a:path extrusionOk="0" h="362923" w="380528">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0" name="Google Shape;200;p8"/>
          <p:cNvSpPr txBox="1"/>
          <p:nvPr>
            <p:ph idx="1" type="body"/>
          </p:nvPr>
        </p:nvSpPr>
        <p:spPr>
          <a:xfrm>
            <a:off x="2750325" y="2161800"/>
            <a:ext cx="3643500" cy="819900"/>
          </a:xfrm>
          <a:prstGeom prst="rect">
            <a:avLst/>
          </a:prstGeom>
          <a:noFill/>
          <a:ln>
            <a:noFill/>
          </a:ln>
        </p:spPr>
        <p:txBody>
          <a:bodyPr anchorCtr="0" anchor="ctr" bIns="0" lIns="0" spcFirstLastPara="1" rIns="0" wrap="square" tIns="0">
            <a:noAutofit/>
          </a:bodyPr>
          <a:lstStyle>
            <a:lvl1pPr indent="-355600" lvl="0" marL="457200" algn="ctr">
              <a:lnSpc>
                <a:spcPct val="115000"/>
              </a:lnSpc>
              <a:spcBef>
                <a:spcPts val="600"/>
              </a:spcBef>
              <a:spcAft>
                <a:spcPts val="0"/>
              </a:spcAft>
              <a:buSzPts val="2000"/>
              <a:buChar char="⦁"/>
              <a:defRPr/>
            </a:lvl1pPr>
            <a:lvl2pPr indent="-355600" lvl="1" marL="914400" algn="ctr">
              <a:lnSpc>
                <a:spcPct val="115000"/>
              </a:lnSpc>
              <a:spcBef>
                <a:spcPts val="0"/>
              </a:spcBef>
              <a:spcAft>
                <a:spcPts val="0"/>
              </a:spcAft>
              <a:buSzPts val="2000"/>
              <a:buChar char="⦁"/>
              <a:defRPr/>
            </a:lvl2pPr>
            <a:lvl3pPr indent="-355600" lvl="2" marL="1371600" algn="ctr">
              <a:lnSpc>
                <a:spcPct val="115000"/>
              </a:lnSpc>
              <a:spcBef>
                <a:spcPts val="0"/>
              </a:spcBef>
              <a:spcAft>
                <a:spcPts val="0"/>
              </a:spcAft>
              <a:buSzPts val="2000"/>
              <a:buChar char="⦁"/>
              <a:defRPr/>
            </a:lvl3pPr>
            <a:lvl4pPr indent="-355600" lvl="3" marL="1828800" algn="ctr">
              <a:lnSpc>
                <a:spcPct val="115000"/>
              </a:lnSpc>
              <a:spcBef>
                <a:spcPts val="0"/>
              </a:spcBef>
              <a:spcAft>
                <a:spcPts val="0"/>
              </a:spcAft>
              <a:buSzPts val="2000"/>
              <a:buChar char="●"/>
              <a:defRPr/>
            </a:lvl4pPr>
            <a:lvl5pPr indent="-355600" lvl="4" marL="2286000" algn="ctr">
              <a:lnSpc>
                <a:spcPct val="115000"/>
              </a:lnSpc>
              <a:spcBef>
                <a:spcPts val="0"/>
              </a:spcBef>
              <a:spcAft>
                <a:spcPts val="0"/>
              </a:spcAft>
              <a:buSzPts val="2000"/>
              <a:buChar char="○"/>
              <a:defRPr/>
            </a:lvl5pPr>
            <a:lvl6pPr indent="-355600" lvl="5" marL="2743200" algn="ctr">
              <a:lnSpc>
                <a:spcPct val="115000"/>
              </a:lnSpc>
              <a:spcBef>
                <a:spcPts val="0"/>
              </a:spcBef>
              <a:spcAft>
                <a:spcPts val="0"/>
              </a:spcAft>
              <a:buSzPts val="2000"/>
              <a:buChar char="■"/>
              <a:defRPr/>
            </a:lvl6pPr>
            <a:lvl7pPr indent="-355600" lvl="6" marL="3200400" algn="ctr">
              <a:lnSpc>
                <a:spcPct val="115000"/>
              </a:lnSpc>
              <a:spcBef>
                <a:spcPts val="0"/>
              </a:spcBef>
              <a:spcAft>
                <a:spcPts val="0"/>
              </a:spcAft>
              <a:buSzPts val="2000"/>
              <a:buChar char="●"/>
              <a:defRPr/>
            </a:lvl7pPr>
            <a:lvl8pPr indent="-355600" lvl="7" marL="3657600" algn="ctr">
              <a:lnSpc>
                <a:spcPct val="115000"/>
              </a:lnSpc>
              <a:spcBef>
                <a:spcPts val="0"/>
              </a:spcBef>
              <a:spcAft>
                <a:spcPts val="0"/>
              </a:spcAft>
              <a:buSzPts val="2000"/>
              <a:buChar char="○"/>
              <a:defRPr/>
            </a:lvl8pPr>
            <a:lvl9pPr indent="-355600" lvl="8" marL="4114800" algn="ctr">
              <a:lnSpc>
                <a:spcPct val="115000"/>
              </a:lnSpc>
              <a:spcBef>
                <a:spcPts val="0"/>
              </a:spcBef>
              <a:spcAft>
                <a:spcPts val="0"/>
              </a:spcAft>
              <a:buSzPts val="2000"/>
              <a:buChar char="■"/>
              <a:defRPr/>
            </a:lvl9pPr>
          </a:lstStyle>
          <a:p/>
        </p:txBody>
      </p:sp>
      <p:sp>
        <p:nvSpPr>
          <p:cNvPr id="201" name="Google Shape;201;p8"/>
          <p:cNvSpPr txBox="1"/>
          <p:nvPr/>
        </p:nvSpPr>
        <p:spPr>
          <a:xfrm>
            <a:off x="2279732" y="359940"/>
            <a:ext cx="930000" cy="735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lt1"/>
                </a:solidFill>
                <a:latin typeface="DM Sans"/>
                <a:ea typeface="DM Sans"/>
                <a:cs typeface="DM Sans"/>
                <a:sym typeface="DM Sans"/>
              </a:rPr>
              <a:t>“</a:t>
            </a:r>
            <a:endParaRPr b="0" i="0" sz="9600" u="none" cap="none" strike="noStrike">
              <a:solidFill>
                <a:schemeClr val="lt1"/>
              </a:solidFill>
              <a:latin typeface="DM Sans"/>
              <a:ea typeface="DM Sans"/>
              <a:cs typeface="DM Sans"/>
              <a:sym typeface="DM Sans"/>
            </a:endParaRPr>
          </a:p>
        </p:txBody>
      </p:sp>
      <p:sp>
        <p:nvSpPr>
          <p:cNvPr id="202" name="Google Shape;202;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03" name="Shape 203"/>
        <p:cNvGrpSpPr/>
        <p:nvPr/>
      </p:nvGrpSpPr>
      <p:grpSpPr>
        <a:xfrm>
          <a:off x="0" y="0"/>
          <a:ext cx="0" cy="0"/>
          <a:chOff x="0" y="0"/>
          <a:chExt cx="0" cy="0"/>
        </a:xfrm>
      </p:grpSpPr>
      <p:grpSp>
        <p:nvGrpSpPr>
          <p:cNvPr id="204" name="Google Shape;204;p9"/>
          <p:cNvGrpSpPr/>
          <p:nvPr/>
        </p:nvGrpSpPr>
        <p:grpSpPr>
          <a:xfrm>
            <a:off x="0" y="0"/>
            <a:ext cx="9158630" cy="5151729"/>
            <a:chOff x="0" y="0"/>
            <a:chExt cx="12191999" cy="6857999"/>
          </a:xfrm>
        </p:grpSpPr>
        <p:sp>
          <p:nvSpPr>
            <p:cNvPr id="205" name="Google Shape;205;p9"/>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9"/>
            <p:cNvSpPr/>
            <p:nvPr/>
          </p:nvSpPr>
          <p:spPr>
            <a:xfrm>
              <a:off x="5819672" y="394425"/>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9"/>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9"/>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9"/>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9"/>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9"/>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9"/>
            <p:cNvSpPr/>
            <p:nvPr/>
          </p:nvSpPr>
          <p:spPr>
            <a:xfrm>
              <a:off x="11515977" y="4599209"/>
              <a:ext cx="188949" cy="181872"/>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9"/>
            <p:cNvSpPr/>
            <p:nvPr/>
          </p:nvSpPr>
          <p:spPr>
            <a:xfrm rot="1363546">
              <a:off x="10487027" y="2291608"/>
              <a:ext cx="1061767" cy="1022852"/>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9"/>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9"/>
            <p:cNvSpPr/>
            <p:nvPr/>
          </p:nvSpPr>
          <p:spPr>
            <a:xfrm rot="1363546">
              <a:off x="10291954" y="3168162"/>
              <a:ext cx="336025" cy="348229"/>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9"/>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9"/>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9"/>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9"/>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9"/>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9"/>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9"/>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9"/>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9"/>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9"/>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9"/>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7" name="Google Shape;227;p9"/>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228" name="Google Shape;228;p9"/>
          <p:cNvSpPr txBox="1"/>
          <p:nvPr>
            <p:ph idx="1" type="body"/>
          </p:nvPr>
        </p:nvSpPr>
        <p:spPr>
          <a:xfrm>
            <a:off x="611450"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29" name="Google Shape;229;p9"/>
          <p:cNvSpPr txBox="1"/>
          <p:nvPr>
            <p:ph idx="2" type="body"/>
          </p:nvPr>
        </p:nvSpPr>
        <p:spPr>
          <a:xfrm>
            <a:off x="2971160"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30" name="Google Shape;230;p9"/>
          <p:cNvSpPr txBox="1"/>
          <p:nvPr>
            <p:ph idx="3" type="body"/>
          </p:nvPr>
        </p:nvSpPr>
        <p:spPr>
          <a:xfrm>
            <a:off x="5330871" y="1265775"/>
            <a:ext cx="1991100" cy="28629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60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17500" lvl="5" marL="2743200" algn="l">
              <a:lnSpc>
                <a:spcPct val="115000"/>
              </a:lnSpc>
              <a:spcBef>
                <a:spcPts val="0"/>
              </a:spcBef>
              <a:spcAft>
                <a:spcPts val="0"/>
              </a:spcAft>
              <a:buSzPts val="1400"/>
              <a:buChar char="■"/>
              <a:defRPr sz="1400"/>
            </a:lvl6pPr>
            <a:lvl7pPr indent="-317500" lvl="6" marL="3200400" algn="l">
              <a:lnSpc>
                <a:spcPct val="115000"/>
              </a:lnSpc>
              <a:spcBef>
                <a:spcPts val="0"/>
              </a:spcBef>
              <a:spcAft>
                <a:spcPts val="0"/>
              </a:spcAft>
              <a:buSzPts val="1400"/>
              <a:buChar char="●"/>
              <a:defRPr sz="1400"/>
            </a:lvl7pPr>
            <a:lvl8pPr indent="-317500" lvl="7" marL="3657600" algn="l">
              <a:lnSpc>
                <a:spcPct val="115000"/>
              </a:lnSpc>
              <a:spcBef>
                <a:spcPts val="0"/>
              </a:spcBef>
              <a:spcAft>
                <a:spcPts val="0"/>
              </a:spcAft>
              <a:buSzPts val="1400"/>
              <a:buChar char="○"/>
              <a:defRPr sz="1400"/>
            </a:lvl8pPr>
            <a:lvl9pPr indent="-317500" lvl="8" marL="4114800" algn="l">
              <a:lnSpc>
                <a:spcPct val="115000"/>
              </a:lnSpc>
              <a:spcBef>
                <a:spcPts val="0"/>
              </a:spcBef>
              <a:spcAft>
                <a:spcPts val="0"/>
              </a:spcAft>
              <a:buSzPts val="1400"/>
              <a:buChar char="■"/>
              <a:defRPr sz="1400"/>
            </a:lvl9pPr>
          </a:lstStyle>
          <a:p/>
        </p:txBody>
      </p:sp>
      <p:sp>
        <p:nvSpPr>
          <p:cNvPr id="231" name="Google Shape;231;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2" name="Shape 232"/>
        <p:cNvGrpSpPr/>
        <p:nvPr/>
      </p:nvGrpSpPr>
      <p:grpSpPr>
        <a:xfrm>
          <a:off x="0" y="0"/>
          <a:ext cx="0" cy="0"/>
          <a:chOff x="0" y="0"/>
          <a:chExt cx="0" cy="0"/>
        </a:xfrm>
      </p:grpSpPr>
      <p:grpSp>
        <p:nvGrpSpPr>
          <p:cNvPr id="233" name="Google Shape;233;p10"/>
          <p:cNvGrpSpPr/>
          <p:nvPr/>
        </p:nvGrpSpPr>
        <p:grpSpPr>
          <a:xfrm>
            <a:off x="0" y="0"/>
            <a:ext cx="9158630" cy="5151729"/>
            <a:chOff x="0" y="0"/>
            <a:chExt cx="12191999" cy="6857999"/>
          </a:xfrm>
        </p:grpSpPr>
        <p:sp>
          <p:nvSpPr>
            <p:cNvPr id="234" name="Google Shape;234;p10"/>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0"/>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0"/>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0"/>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0"/>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0"/>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0"/>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0"/>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0"/>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0"/>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0"/>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0"/>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0"/>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0"/>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0"/>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0"/>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0"/>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0"/>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0"/>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0"/>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10"/>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0"/>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10"/>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7" name="Google Shape;257;p10"/>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258" name="Google Shape;258;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1pPr>
            <a:lvl2pPr lvl="1"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2pPr>
            <a:lvl3pPr lvl="2"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3pPr>
            <a:lvl4pPr lvl="3"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4pPr>
            <a:lvl5pPr lvl="4"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5pPr>
            <a:lvl6pPr lvl="5"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6pPr>
            <a:lvl7pPr lvl="6"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7pPr>
            <a:lvl8pPr lvl="7"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8pPr>
            <a:lvl9pPr lvl="8" marR="0" rtl="0" algn="l">
              <a:lnSpc>
                <a:spcPct val="90000"/>
              </a:lnSpc>
              <a:spcBef>
                <a:spcPts val="0"/>
              </a:spcBef>
              <a:spcAft>
                <a:spcPts val="0"/>
              </a:spcAft>
              <a:buClr>
                <a:schemeClr val="accent3"/>
              </a:buClr>
              <a:buSzPts val="2800"/>
              <a:buFont typeface="Zilla Slab"/>
              <a:buNone/>
              <a:defRPr b="1" i="0" sz="2800" u="none" cap="none" strike="noStrike">
                <a:solidFill>
                  <a:schemeClr val="accent3"/>
                </a:solidFill>
                <a:latin typeface="Zilla Slab"/>
                <a:ea typeface="Zilla Slab"/>
                <a:cs typeface="Zilla Slab"/>
                <a:sym typeface="Zilla Slab"/>
              </a:defRPr>
            </a:lvl9pPr>
          </a:lstStyle>
          <a:p/>
        </p:txBody>
      </p:sp>
      <p:sp>
        <p:nvSpPr>
          <p:cNvPr id="7" name="Google Shape;7;p1"/>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marR="0" rtl="0" algn="l">
              <a:lnSpc>
                <a:spcPct val="115000"/>
              </a:lnSpc>
              <a:spcBef>
                <a:spcPts val="600"/>
              </a:spcBef>
              <a:spcAft>
                <a:spcPts val="0"/>
              </a:spcAft>
              <a:buClr>
                <a:schemeClr val="accent2"/>
              </a:buClr>
              <a:buSzPts val="2000"/>
              <a:buFont typeface="Red Hat Text"/>
              <a:buChar char="⦁"/>
              <a:defRPr b="0" i="0" sz="2000" u="none" cap="none" strike="noStrike">
                <a:solidFill>
                  <a:schemeClr val="dk1"/>
                </a:solidFill>
                <a:latin typeface="Red Hat Text"/>
                <a:ea typeface="Red Hat Text"/>
                <a:cs typeface="Red Hat Text"/>
                <a:sym typeface="Red Hat Text"/>
              </a:defRPr>
            </a:lvl1pPr>
            <a:lvl2pPr indent="-355600" lvl="1" marL="914400" marR="0" rtl="0" algn="l">
              <a:lnSpc>
                <a:spcPct val="115000"/>
              </a:lnSpc>
              <a:spcBef>
                <a:spcPts val="0"/>
              </a:spcBef>
              <a:spcAft>
                <a:spcPts val="0"/>
              </a:spcAft>
              <a:buClr>
                <a:schemeClr val="accent3"/>
              </a:buClr>
              <a:buSzPts val="2000"/>
              <a:buFont typeface="Red Hat Text"/>
              <a:buChar char="⦁"/>
              <a:defRPr b="0" i="0" sz="2000" u="none" cap="none" strike="noStrike">
                <a:solidFill>
                  <a:schemeClr val="dk1"/>
                </a:solidFill>
                <a:latin typeface="Red Hat Text"/>
                <a:ea typeface="Red Hat Text"/>
                <a:cs typeface="Red Hat Text"/>
                <a:sym typeface="Red Hat Text"/>
              </a:defRPr>
            </a:lvl2pPr>
            <a:lvl3pPr indent="-355600" lvl="2" marL="1371600" marR="0" rtl="0" algn="l">
              <a:lnSpc>
                <a:spcPct val="115000"/>
              </a:lnSpc>
              <a:spcBef>
                <a:spcPts val="0"/>
              </a:spcBef>
              <a:spcAft>
                <a:spcPts val="0"/>
              </a:spcAft>
              <a:buClr>
                <a:schemeClr val="accent4"/>
              </a:buClr>
              <a:buSzPts val="2000"/>
              <a:buFont typeface="Red Hat Text"/>
              <a:buChar char="⦁"/>
              <a:defRPr b="0" i="0" sz="2000" u="none" cap="none" strike="noStrike">
                <a:solidFill>
                  <a:schemeClr val="dk1"/>
                </a:solidFill>
                <a:latin typeface="Red Hat Text"/>
                <a:ea typeface="Red Hat Text"/>
                <a:cs typeface="Red Hat Text"/>
                <a:sym typeface="Red Hat Text"/>
              </a:defRPr>
            </a:lvl3pPr>
            <a:lvl4pPr indent="-355600" lvl="3" marL="18288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4pPr>
            <a:lvl5pPr indent="-355600" lvl="4" marL="22860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5pPr>
            <a:lvl6pPr indent="-355600" lvl="5" marL="27432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6pPr>
            <a:lvl7pPr indent="-355600" lvl="6" marL="32004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7pPr>
            <a:lvl8pPr indent="-355600" lvl="7" marL="36576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8pPr>
            <a:lvl9pPr indent="-355600" lvl="8" marL="4114800" marR="0" rtl="0" algn="l">
              <a:lnSpc>
                <a:spcPct val="115000"/>
              </a:lnSpc>
              <a:spcBef>
                <a:spcPts val="0"/>
              </a:spcBef>
              <a:spcAft>
                <a:spcPts val="0"/>
              </a:spcAft>
              <a:buClr>
                <a:schemeClr val="dk1"/>
              </a:buClr>
              <a:buSzPts val="2000"/>
              <a:buFont typeface="Red Hat Text"/>
              <a:buChar char="■"/>
              <a:defRPr b="0" i="0" sz="2000" u="none" cap="none" strike="noStrike">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drive.google.com/file/d/1C__EENvouQSZPGTuo5VmXJneQPzXvcIo/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3"/>
          <p:cNvSpPr/>
          <p:nvPr/>
        </p:nvSpPr>
        <p:spPr>
          <a:xfrm rot="5145526">
            <a:off x="1750442" y="-101337"/>
            <a:ext cx="1314299" cy="5027936"/>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latin typeface="DM Sans"/>
              <a:ea typeface="DM Sans"/>
              <a:cs typeface="DM Sans"/>
              <a:sym typeface="DM Sans"/>
            </a:endParaRPr>
          </a:p>
        </p:txBody>
      </p:sp>
      <p:sp>
        <p:nvSpPr>
          <p:cNvPr id="299" name="Google Shape;299;p13"/>
          <p:cNvSpPr txBox="1"/>
          <p:nvPr>
            <p:ph type="ctrTitle"/>
          </p:nvPr>
        </p:nvSpPr>
        <p:spPr>
          <a:xfrm>
            <a:off x="1430525" y="3225600"/>
            <a:ext cx="4993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Anna, Avni, Raina</a:t>
            </a:r>
            <a:endParaRPr sz="3000"/>
          </a:p>
        </p:txBody>
      </p:sp>
      <p:sp>
        <p:nvSpPr>
          <p:cNvPr id="300" name="Google Shape;300;p13"/>
          <p:cNvSpPr txBox="1"/>
          <p:nvPr/>
        </p:nvSpPr>
        <p:spPr>
          <a:xfrm>
            <a:off x="610175" y="1637425"/>
            <a:ext cx="5966700" cy="155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7200">
                <a:latin typeface="Helvetica Neue"/>
                <a:ea typeface="Helvetica Neue"/>
                <a:cs typeface="Helvetica Neue"/>
                <a:sym typeface="Helvetica Neue"/>
              </a:rPr>
              <a:t>🔥BAL</a:t>
            </a:r>
            <a:r>
              <a:rPr b="1" lang="en" sz="7200">
                <a:solidFill>
                  <a:srgbClr val="F77200"/>
                </a:solidFill>
                <a:latin typeface="Helvetica Neue"/>
                <a:ea typeface="Helvetica Neue"/>
                <a:cs typeface="Helvetica Neue"/>
                <a:sym typeface="Helvetica Neue"/>
              </a:rPr>
              <a:t>LIT</a:t>
            </a:r>
            <a:r>
              <a:rPr b="1" lang="en" sz="7200">
                <a:solidFill>
                  <a:srgbClr val="FF9900"/>
                </a:solidFill>
                <a:latin typeface="Helvetica Neue"/>
                <a:ea typeface="Helvetica Neue"/>
                <a:cs typeface="Helvetica Neue"/>
                <a:sym typeface="Helvetica Neue"/>
              </a:rPr>
              <a:t>🔥</a:t>
            </a:r>
            <a:endParaRPr b="1" sz="7200">
              <a:solidFill>
                <a:srgbClr val="FF9900"/>
              </a:solidFill>
              <a:latin typeface="Helvetica Neue"/>
              <a:ea typeface="Helvetica Neue"/>
              <a:cs typeface="Helvetica Neue"/>
              <a:sym typeface="Helvetica Neue"/>
            </a:endParaRPr>
          </a:p>
          <a:p>
            <a:pPr indent="0" lvl="0" marL="0" rtl="0" algn="l">
              <a:spcBef>
                <a:spcPts val="0"/>
              </a:spcBef>
              <a:spcAft>
                <a:spcPts val="0"/>
              </a:spcAft>
              <a:buNone/>
            </a:pPr>
            <a:r>
              <a:t/>
            </a:r>
            <a:endParaRPr b="1" sz="7200">
              <a:solidFill>
                <a:srgbClr val="FF99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2"/>
          <p:cNvSpPr txBox="1"/>
          <p:nvPr>
            <p:ph idx="4294967295" type="title"/>
          </p:nvPr>
        </p:nvSpPr>
        <p:spPr>
          <a:xfrm>
            <a:off x="7718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Revised Design</a:t>
            </a:r>
            <a:endParaRPr>
              <a:solidFill>
                <a:srgbClr val="FFFFFF"/>
              </a:solidFill>
            </a:endParaRPr>
          </a:p>
        </p:txBody>
      </p:sp>
      <p:sp>
        <p:nvSpPr>
          <p:cNvPr id="374" name="Google Shape;374;p22"/>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22"/>
          <p:cNvPicPr preferRelativeResize="0"/>
          <p:nvPr/>
        </p:nvPicPr>
        <p:blipFill>
          <a:blip r:embed="rId3">
            <a:alphaModFix/>
          </a:blip>
          <a:stretch>
            <a:fillRect/>
          </a:stretch>
        </p:blipFill>
        <p:spPr>
          <a:xfrm>
            <a:off x="3676787" y="1170313"/>
            <a:ext cx="1790425" cy="3833054"/>
          </a:xfrm>
          <a:prstGeom prst="rect">
            <a:avLst/>
          </a:prstGeom>
          <a:noFill/>
          <a:ln>
            <a:noFill/>
          </a:ln>
        </p:spPr>
      </p:pic>
      <p:pic>
        <p:nvPicPr>
          <p:cNvPr id="376" name="Google Shape;376;p22"/>
          <p:cNvPicPr preferRelativeResize="0"/>
          <p:nvPr/>
        </p:nvPicPr>
        <p:blipFill>
          <a:blip r:embed="rId4">
            <a:alphaModFix/>
          </a:blip>
          <a:stretch>
            <a:fillRect/>
          </a:stretch>
        </p:blipFill>
        <p:spPr>
          <a:xfrm>
            <a:off x="6661700" y="1159363"/>
            <a:ext cx="1790426" cy="3854966"/>
          </a:xfrm>
          <a:prstGeom prst="rect">
            <a:avLst/>
          </a:prstGeom>
          <a:noFill/>
          <a:ln>
            <a:noFill/>
          </a:ln>
        </p:spPr>
      </p:pic>
      <p:pic>
        <p:nvPicPr>
          <p:cNvPr id="377" name="Google Shape;377;p22"/>
          <p:cNvPicPr preferRelativeResize="0"/>
          <p:nvPr/>
        </p:nvPicPr>
        <p:blipFill>
          <a:blip r:embed="rId5">
            <a:alphaModFix/>
          </a:blip>
          <a:stretch>
            <a:fillRect/>
          </a:stretch>
        </p:blipFill>
        <p:spPr>
          <a:xfrm>
            <a:off x="771800" y="1173000"/>
            <a:ext cx="1790431" cy="3827674"/>
          </a:xfrm>
          <a:prstGeom prst="rect">
            <a:avLst/>
          </a:prstGeom>
          <a:noFill/>
          <a:ln>
            <a:noFill/>
          </a:ln>
        </p:spPr>
      </p:pic>
      <p:cxnSp>
        <p:nvCxnSpPr>
          <p:cNvPr id="378" name="Google Shape;378;p22"/>
          <p:cNvCxnSpPr/>
          <p:nvPr/>
        </p:nvCxnSpPr>
        <p:spPr>
          <a:xfrm flipH="1" rot="10800000">
            <a:off x="2442550" y="192970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79" name="Google Shape;379;p22"/>
          <p:cNvSpPr txBox="1"/>
          <p:nvPr/>
        </p:nvSpPr>
        <p:spPr>
          <a:xfrm>
            <a:off x="2745250" y="163275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80" name="Google Shape;380;p22"/>
          <p:cNvCxnSpPr/>
          <p:nvPr/>
        </p:nvCxnSpPr>
        <p:spPr>
          <a:xfrm flipH="1" rot="10800000">
            <a:off x="5334650" y="2092625"/>
            <a:ext cx="1392600" cy="1265700"/>
          </a:xfrm>
          <a:prstGeom prst="straightConnector1">
            <a:avLst/>
          </a:prstGeom>
          <a:noFill/>
          <a:ln cap="flat" cmpd="sng" w="38100">
            <a:solidFill>
              <a:schemeClr val="dk1"/>
            </a:solidFill>
            <a:prstDash val="solid"/>
            <a:round/>
            <a:headEnd len="med" w="med" type="none"/>
            <a:tailEnd len="med" w="med" type="triangle"/>
          </a:ln>
        </p:spPr>
      </p:cxnSp>
      <p:sp>
        <p:nvSpPr>
          <p:cNvPr id="381" name="Google Shape;381;p22"/>
          <p:cNvSpPr txBox="1"/>
          <p:nvPr/>
        </p:nvSpPr>
        <p:spPr>
          <a:xfrm rot="-2700000">
            <a:off x="5608729" y="2336704"/>
            <a:ext cx="748402" cy="1056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3"/>
          <p:cNvSpPr txBox="1"/>
          <p:nvPr>
            <p:ph idx="4294967295" type="title"/>
          </p:nvPr>
        </p:nvSpPr>
        <p:spPr>
          <a:xfrm>
            <a:off x="7718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Revised Design</a:t>
            </a:r>
            <a:endParaRPr>
              <a:solidFill>
                <a:srgbClr val="FFFFFF"/>
              </a:solidFill>
            </a:endParaRPr>
          </a:p>
        </p:txBody>
      </p:sp>
      <p:sp>
        <p:nvSpPr>
          <p:cNvPr id="387" name="Google Shape;387;p23"/>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8" name="Google Shape;388;p23"/>
          <p:cNvPicPr preferRelativeResize="0"/>
          <p:nvPr/>
        </p:nvPicPr>
        <p:blipFill>
          <a:blip r:embed="rId3">
            <a:alphaModFix/>
          </a:blip>
          <a:stretch>
            <a:fillRect/>
          </a:stretch>
        </p:blipFill>
        <p:spPr>
          <a:xfrm>
            <a:off x="3676787" y="1170313"/>
            <a:ext cx="1790425" cy="3833054"/>
          </a:xfrm>
          <a:prstGeom prst="rect">
            <a:avLst/>
          </a:prstGeom>
          <a:noFill/>
          <a:ln>
            <a:noFill/>
          </a:ln>
        </p:spPr>
      </p:pic>
      <p:pic>
        <p:nvPicPr>
          <p:cNvPr id="389" name="Google Shape;389;p23"/>
          <p:cNvPicPr preferRelativeResize="0"/>
          <p:nvPr/>
        </p:nvPicPr>
        <p:blipFill>
          <a:blip r:embed="rId4">
            <a:alphaModFix/>
          </a:blip>
          <a:stretch>
            <a:fillRect/>
          </a:stretch>
        </p:blipFill>
        <p:spPr>
          <a:xfrm>
            <a:off x="6661700" y="1159363"/>
            <a:ext cx="1790426" cy="3854966"/>
          </a:xfrm>
          <a:prstGeom prst="rect">
            <a:avLst/>
          </a:prstGeom>
          <a:noFill/>
          <a:ln>
            <a:noFill/>
          </a:ln>
        </p:spPr>
      </p:pic>
      <p:pic>
        <p:nvPicPr>
          <p:cNvPr id="390" name="Google Shape;390;p23"/>
          <p:cNvPicPr preferRelativeResize="0"/>
          <p:nvPr/>
        </p:nvPicPr>
        <p:blipFill>
          <a:blip r:embed="rId5">
            <a:alphaModFix/>
          </a:blip>
          <a:stretch>
            <a:fillRect/>
          </a:stretch>
        </p:blipFill>
        <p:spPr>
          <a:xfrm>
            <a:off x="771800" y="1173000"/>
            <a:ext cx="1790431" cy="3827674"/>
          </a:xfrm>
          <a:prstGeom prst="rect">
            <a:avLst/>
          </a:prstGeom>
          <a:noFill/>
          <a:ln>
            <a:noFill/>
          </a:ln>
        </p:spPr>
      </p:pic>
      <p:cxnSp>
        <p:nvCxnSpPr>
          <p:cNvPr id="391" name="Google Shape;391;p23"/>
          <p:cNvCxnSpPr/>
          <p:nvPr/>
        </p:nvCxnSpPr>
        <p:spPr>
          <a:xfrm flipH="1" rot="10800000">
            <a:off x="2442550" y="192970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92" name="Google Shape;392;p23"/>
          <p:cNvSpPr txBox="1"/>
          <p:nvPr/>
        </p:nvSpPr>
        <p:spPr>
          <a:xfrm>
            <a:off x="2745250" y="163275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93" name="Google Shape;393;p23"/>
          <p:cNvCxnSpPr/>
          <p:nvPr/>
        </p:nvCxnSpPr>
        <p:spPr>
          <a:xfrm flipH="1" rot="10800000">
            <a:off x="5334650" y="2092625"/>
            <a:ext cx="1392600" cy="1265700"/>
          </a:xfrm>
          <a:prstGeom prst="straightConnector1">
            <a:avLst/>
          </a:prstGeom>
          <a:noFill/>
          <a:ln cap="flat" cmpd="sng" w="38100">
            <a:solidFill>
              <a:schemeClr val="dk1"/>
            </a:solidFill>
            <a:prstDash val="solid"/>
            <a:round/>
            <a:headEnd len="med" w="med" type="none"/>
            <a:tailEnd len="med" w="med" type="triangle"/>
          </a:ln>
        </p:spPr>
      </p:cxnSp>
      <p:sp>
        <p:nvSpPr>
          <p:cNvPr id="394" name="Google Shape;394;p23"/>
          <p:cNvSpPr txBox="1"/>
          <p:nvPr/>
        </p:nvSpPr>
        <p:spPr>
          <a:xfrm rot="-2700000">
            <a:off x="5608729" y="2336704"/>
            <a:ext cx="748402" cy="1056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95" name="Google Shape;395;p23"/>
          <p:cNvSpPr/>
          <p:nvPr/>
        </p:nvSpPr>
        <p:spPr>
          <a:xfrm>
            <a:off x="3676775" y="369863"/>
            <a:ext cx="905100" cy="5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txBox="1"/>
          <p:nvPr/>
        </p:nvSpPr>
        <p:spPr>
          <a:xfrm>
            <a:off x="3587675" y="337525"/>
            <a:ext cx="10833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New Navigation</a:t>
            </a:r>
            <a:endParaRPr/>
          </a:p>
        </p:txBody>
      </p:sp>
      <p:sp>
        <p:nvSpPr>
          <p:cNvPr id="397" name="Google Shape;397;p23"/>
          <p:cNvSpPr/>
          <p:nvPr/>
        </p:nvSpPr>
        <p:spPr>
          <a:xfrm>
            <a:off x="901350" y="3265650"/>
            <a:ext cx="1449000" cy="10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txBox="1"/>
          <p:nvPr/>
        </p:nvSpPr>
        <p:spPr>
          <a:xfrm>
            <a:off x="901350" y="3332850"/>
            <a:ext cx="14490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More elections, even if they aren’t currently open</a:t>
            </a:r>
            <a:endParaRPr/>
          </a:p>
        </p:txBody>
      </p:sp>
      <p:sp>
        <p:nvSpPr>
          <p:cNvPr id="399" name="Google Shape;399;p23"/>
          <p:cNvSpPr/>
          <p:nvPr/>
        </p:nvSpPr>
        <p:spPr>
          <a:xfrm>
            <a:off x="6199300" y="4248000"/>
            <a:ext cx="794400" cy="3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txBox="1"/>
          <p:nvPr/>
        </p:nvSpPr>
        <p:spPr>
          <a:xfrm>
            <a:off x="6199300" y="4132825"/>
            <a:ext cx="794400" cy="3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a:t>
            </a:r>
            <a:r>
              <a:rPr lang="en"/>
              <a:t>ack button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a:t>
            </a:r>
            <a:endParaRPr/>
          </a:p>
        </p:txBody>
      </p:sp>
      <p:sp>
        <p:nvSpPr>
          <p:cNvPr id="406" name="Google Shape;406;p24"/>
          <p:cNvSpPr txBox="1"/>
          <p:nvPr>
            <p:ph idx="1" type="body"/>
          </p:nvPr>
        </p:nvSpPr>
        <p:spPr>
          <a:xfrm>
            <a:off x="611400" y="1178700"/>
            <a:ext cx="37305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React Native &amp; Expo</a:t>
            </a:r>
            <a:endParaRPr/>
          </a:p>
          <a:p>
            <a:pPr indent="-342900" lvl="1" marL="914400" rtl="0" algn="l">
              <a:spcBef>
                <a:spcPts val="0"/>
              </a:spcBef>
              <a:spcAft>
                <a:spcPts val="0"/>
              </a:spcAft>
              <a:buSzPts val="1800"/>
              <a:buChar char="⦁"/>
            </a:pPr>
            <a:r>
              <a:rPr lang="en" sz="1800"/>
              <a:t>Steep learning curve</a:t>
            </a:r>
            <a:endParaRPr sz="1800"/>
          </a:p>
          <a:p>
            <a:pPr indent="-355600" lvl="0" marL="457200" rtl="0" algn="l">
              <a:spcBef>
                <a:spcPts val="0"/>
              </a:spcBef>
              <a:spcAft>
                <a:spcPts val="0"/>
              </a:spcAft>
              <a:buSzPts val="2000"/>
              <a:buChar char="⦁"/>
            </a:pPr>
            <a:r>
              <a:rPr lang="en"/>
              <a:t>To be implemented:</a:t>
            </a:r>
            <a:endParaRPr/>
          </a:p>
          <a:p>
            <a:pPr indent="-342900" lvl="1" marL="914400" rtl="0" algn="l">
              <a:spcBef>
                <a:spcPts val="0"/>
              </a:spcBef>
              <a:spcAft>
                <a:spcPts val="0"/>
              </a:spcAft>
              <a:buSzPts val="1800"/>
              <a:buChar char="⦁"/>
            </a:pPr>
            <a:r>
              <a:rPr b="1" lang="en" sz="1800"/>
              <a:t>Swipe on Policies </a:t>
            </a:r>
            <a:endParaRPr b="1" sz="1800"/>
          </a:p>
          <a:p>
            <a:pPr indent="-342900" lvl="2" marL="1371600" rtl="0" algn="l">
              <a:spcBef>
                <a:spcPts val="0"/>
              </a:spcBef>
              <a:spcAft>
                <a:spcPts val="0"/>
              </a:spcAft>
              <a:buSzPts val="1800"/>
              <a:buChar char="⦁"/>
            </a:pPr>
            <a:r>
              <a:rPr lang="en" sz="1800"/>
              <a:t>Swipe Function</a:t>
            </a:r>
            <a:endParaRPr sz="1800"/>
          </a:p>
          <a:p>
            <a:pPr indent="-342900" lvl="2" marL="1371600" rtl="0" algn="l">
              <a:spcBef>
                <a:spcPts val="0"/>
              </a:spcBef>
              <a:spcAft>
                <a:spcPts val="0"/>
              </a:spcAft>
              <a:buSzPts val="1800"/>
              <a:buChar char="⦁"/>
            </a:pPr>
            <a:r>
              <a:rPr lang="en" sz="1800"/>
              <a:t>Edit preferences</a:t>
            </a:r>
            <a:endParaRPr sz="1800"/>
          </a:p>
          <a:p>
            <a:pPr indent="-342900" lvl="2" marL="1371600" rtl="0" algn="l">
              <a:spcBef>
                <a:spcPts val="0"/>
              </a:spcBef>
              <a:spcAft>
                <a:spcPts val="0"/>
              </a:spcAft>
              <a:buSzPts val="1800"/>
              <a:buChar char="⦁"/>
            </a:pPr>
            <a:r>
              <a:rPr lang="en" sz="1800"/>
              <a:t>Save to profile</a:t>
            </a:r>
            <a:endParaRPr sz="1800"/>
          </a:p>
          <a:p>
            <a:pPr indent="-342900" lvl="1" marL="914400" rtl="0" algn="l">
              <a:spcBef>
                <a:spcPts val="0"/>
              </a:spcBef>
              <a:spcAft>
                <a:spcPts val="0"/>
              </a:spcAft>
              <a:buSzPts val="1800"/>
              <a:buChar char="⦁"/>
            </a:pPr>
            <a:r>
              <a:rPr b="1" lang="en" sz="1800"/>
              <a:t>Home Screen</a:t>
            </a:r>
            <a:endParaRPr sz="1800"/>
          </a:p>
        </p:txBody>
      </p:sp>
      <p:sp>
        <p:nvSpPr>
          <p:cNvPr id="407" name="Google Shape;407;p24"/>
          <p:cNvSpPr txBox="1"/>
          <p:nvPr/>
        </p:nvSpPr>
        <p:spPr>
          <a:xfrm>
            <a:off x="3128725" y="2184650"/>
            <a:ext cx="4234200" cy="926700"/>
          </a:xfrm>
          <a:prstGeom prst="rect">
            <a:avLst/>
          </a:prstGeom>
          <a:noFill/>
          <a:ln>
            <a:noFill/>
          </a:ln>
        </p:spPr>
        <p:txBody>
          <a:bodyPr anchorCtr="0" anchor="t" bIns="91425" lIns="91425" spcFirstLastPara="1" rIns="91425" wrap="square" tIns="91425">
            <a:noAutofit/>
          </a:bodyPr>
          <a:lstStyle/>
          <a:p>
            <a:pPr indent="-342900" lvl="1" marL="914400" rtl="0" algn="l">
              <a:lnSpc>
                <a:spcPct val="115000"/>
              </a:lnSpc>
              <a:spcBef>
                <a:spcPts val="0"/>
              </a:spcBef>
              <a:spcAft>
                <a:spcPts val="0"/>
              </a:spcAft>
              <a:buClr>
                <a:schemeClr val="accent3"/>
              </a:buClr>
              <a:buSzPts val="1800"/>
              <a:buFont typeface="Red Hat Text"/>
              <a:buChar char="⦁"/>
            </a:pPr>
            <a:r>
              <a:rPr b="1" lang="en" sz="1800">
                <a:solidFill>
                  <a:schemeClr val="dk1"/>
                </a:solidFill>
                <a:latin typeface="Red Hat Text"/>
                <a:ea typeface="Red Hat Text"/>
                <a:cs typeface="Red Hat Text"/>
                <a:sym typeface="Red Hat Text"/>
              </a:rPr>
              <a:t>Choose your Candidates</a:t>
            </a:r>
            <a:endParaRPr b="1"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Information about candidates</a:t>
            </a:r>
            <a:endParaRPr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Edit preferences</a:t>
            </a:r>
            <a:endParaRPr sz="1800">
              <a:solidFill>
                <a:schemeClr val="dk1"/>
              </a:solidFill>
              <a:latin typeface="Red Hat Text"/>
              <a:ea typeface="Red Hat Text"/>
              <a:cs typeface="Red Hat Text"/>
              <a:sym typeface="Red Hat Text"/>
            </a:endParaRPr>
          </a:p>
          <a:p>
            <a:pPr indent="-342900" lvl="2" marL="1371600" rtl="0" algn="l">
              <a:lnSpc>
                <a:spcPct val="115000"/>
              </a:lnSpc>
              <a:spcBef>
                <a:spcPts val="0"/>
              </a:spcBef>
              <a:spcAft>
                <a:spcPts val="0"/>
              </a:spcAft>
              <a:buClr>
                <a:schemeClr val="accent4"/>
              </a:buClr>
              <a:buSzPts val="1800"/>
              <a:buFont typeface="Red Hat Text"/>
              <a:buChar char="⦁"/>
            </a:pPr>
            <a:r>
              <a:rPr lang="en" sz="1800">
                <a:solidFill>
                  <a:schemeClr val="dk1"/>
                </a:solidFill>
                <a:latin typeface="Red Hat Text"/>
                <a:ea typeface="Red Hat Text"/>
                <a:cs typeface="Red Hat Text"/>
                <a:sym typeface="Red Hat Text"/>
              </a:rPr>
              <a:t>Save to profile</a:t>
            </a:r>
            <a:endParaRPr sz="1800">
              <a:solidFill>
                <a:schemeClr val="dk1"/>
              </a:solidFill>
              <a:latin typeface="Red Hat Text"/>
              <a:ea typeface="Red Hat Text"/>
              <a:cs typeface="Red Hat Text"/>
              <a:sym typeface="Red Hat Text"/>
            </a:endParaRPr>
          </a:p>
          <a:p>
            <a:pPr indent="0" lvl="0" marL="914400" rtl="0" algn="l">
              <a:lnSpc>
                <a:spcPct val="115000"/>
              </a:lnSpc>
              <a:spcBef>
                <a:spcPts val="0"/>
              </a:spcBef>
              <a:spcAft>
                <a:spcPts val="0"/>
              </a:spcAft>
              <a:buNone/>
            </a:pPr>
            <a:r>
              <a:t/>
            </a:r>
            <a:endParaRPr b="1" sz="1800">
              <a:solidFill>
                <a:schemeClr val="dk1"/>
              </a:solidFill>
              <a:latin typeface="Red Hat Text"/>
              <a:ea typeface="Red Hat Text"/>
              <a:cs typeface="Red Hat Text"/>
              <a:sym typeface="Red Hat Tex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5"/>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Wizard of Oz			Hard-Coding</a:t>
            </a:r>
            <a:endParaRPr/>
          </a:p>
        </p:txBody>
      </p:sp>
      <p:sp>
        <p:nvSpPr>
          <p:cNvPr id="413" name="Google Shape;413;p25"/>
          <p:cNvSpPr txBox="1"/>
          <p:nvPr>
            <p:ph idx="1" type="body"/>
          </p:nvPr>
        </p:nvSpPr>
        <p:spPr>
          <a:xfrm>
            <a:off x="611400" y="1265775"/>
            <a:ext cx="2421300" cy="2823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No responses from us for the app</a:t>
            </a:r>
            <a:endParaRPr sz="1800"/>
          </a:p>
        </p:txBody>
      </p:sp>
      <p:sp>
        <p:nvSpPr>
          <p:cNvPr id="414" name="Google Shape;414;p25"/>
          <p:cNvSpPr txBox="1"/>
          <p:nvPr>
            <p:ph idx="2" type="body"/>
          </p:nvPr>
        </p:nvSpPr>
        <p:spPr>
          <a:xfrm>
            <a:off x="3688194" y="1265775"/>
            <a:ext cx="2813100" cy="2823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Polling stations</a:t>
            </a:r>
            <a:endParaRPr sz="1800"/>
          </a:p>
          <a:p>
            <a:pPr indent="-342900" lvl="0" marL="457200" rtl="0" algn="l">
              <a:spcBef>
                <a:spcPts val="0"/>
              </a:spcBef>
              <a:spcAft>
                <a:spcPts val="0"/>
              </a:spcAft>
              <a:buSzPts val="1800"/>
              <a:buChar char="⦁"/>
            </a:pPr>
            <a:r>
              <a:rPr lang="en" sz="1800"/>
              <a:t>Election information</a:t>
            </a:r>
            <a:endParaRPr sz="1800"/>
          </a:p>
          <a:p>
            <a:pPr indent="-342900" lvl="1" marL="914400" rtl="0" algn="l">
              <a:spcBef>
                <a:spcPts val="0"/>
              </a:spcBef>
              <a:spcAft>
                <a:spcPts val="0"/>
              </a:spcAft>
              <a:buSzPts val="1800"/>
              <a:buChar char="⦁"/>
            </a:pPr>
            <a:r>
              <a:rPr lang="en" sz="1800"/>
              <a:t>Candidate profiles</a:t>
            </a:r>
            <a:endParaRPr sz="1800"/>
          </a:p>
          <a:p>
            <a:pPr indent="-342900" lvl="0" marL="457200" rtl="0" algn="l">
              <a:spcBef>
                <a:spcPts val="0"/>
              </a:spcBef>
              <a:spcAft>
                <a:spcPts val="0"/>
              </a:spcAft>
              <a:buSzPts val="1800"/>
              <a:buChar char="⦁"/>
            </a:pPr>
            <a:r>
              <a:rPr lang="en" sz="1800"/>
              <a:t>Home screen images</a:t>
            </a:r>
            <a:endParaRPr sz="1800"/>
          </a:p>
          <a:p>
            <a:pPr indent="-342900" lvl="0" marL="457200" rtl="0" algn="l">
              <a:spcBef>
                <a:spcPts val="0"/>
              </a:spcBef>
              <a:spcAft>
                <a:spcPts val="0"/>
              </a:spcAft>
              <a:buSzPts val="1800"/>
              <a:buChar char="⦁"/>
            </a:pPr>
            <a:r>
              <a:rPr lang="en" sz="1800"/>
              <a:t>List of policies</a:t>
            </a:r>
            <a:endParaRPr sz="1800"/>
          </a:p>
          <a:p>
            <a:pPr indent="0" lvl="0" marL="457200" rtl="0" algn="l">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6"/>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latin typeface="Zilla Slab"/>
                <a:ea typeface="Zilla Slab"/>
                <a:cs typeface="Zilla Slab"/>
                <a:sym typeface="Zilla Slab"/>
              </a:rPr>
              <a:t>Demo Time!</a:t>
            </a:r>
            <a:endParaRPr b="1">
              <a:latin typeface="Zilla Slab"/>
              <a:ea typeface="Zilla Slab"/>
              <a:cs typeface="Zilla Slab"/>
              <a:sym typeface="Zilla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7"/>
          <p:cNvSpPr txBox="1"/>
          <p:nvPr>
            <p:ph idx="1" type="body"/>
          </p:nvPr>
        </p:nvSpPr>
        <p:spPr>
          <a:xfrm>
            <a:off x="1579000" y="4568975"/>
            <a:ext cx="5985900" cy="357000"/>
          </a:xfrm>
          <a:prstGeom prst="rect">
            <a:avLst/>
          </a:prstGeom>
        </p:spPr>
        <p:txBody>
          <a:bodyPr anchorCtr="0" anchor="t" bIns="0" lIns="0" spcFirstLastPara="1" rIns="0" wrap="square" tIns="0">
            <a:noAutofit/>
          </a:bodyPr>
          <a:lstStyle/>
          <a:p>
            <a:pPr indent="0" lvl="0" marL="0" rtl="0" algn="ctr">
              <a:spcBef>
                <a:spcPts val="360"/>
              </a:spcBef>
              <a:spcAft>
                <a:spcPts val="0"/>
              </a:spcAft>
              <a:buNone/>
            </a:pPr>
            <a:r>
              <a:rPr lang="en"/>
              <a:t>Task 3: Find Polling Station </a:t>
            </a:r>
            <a:endParaRPr/>
          </a:p>
        </p:txBody>
      </p:sp>
      <p:pic>
        <p:nvPicPr>
          <p:cNvPr id="425" name="Google Shape;425;p27" title="Screen Recording 2019-11-21 at 9.41.01 PM.mov">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a:t>
            </a:r>
            <a:endParaRPr/>
          </a:p>
        </p:txBody>
      </p:sp>
      <p:sp>
        <p:nvSpPr>
          <p:cNvPr id="431" name="Google Shape;431;p28"/>
          <p:cNvSpPr txBox="1"/>
          <p:nvPr>
            <p:ph idx="1" type="body"/>
          </p:nvPr>
        </p:nvSpPr>
        <p:spPr>
          <a:xfrm>
            <a:off x="311700" y="1152475"/>
            <a:ext cx="6960000" cy="34164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chemeClr val="dk1"/>
              </a:buClr>
              <a:buSzPts val="1800"/>
              <a:buChar char="⦁"/>
            </a:pPr>
            <a:r>
              <a:rPr lang="en" sz="1800"/>
              <a:t>Implemented:</a:t>
            </a:r>
            <a:endParaRPr sz="1800"/>
          </a:p>
          <a:p>
            <a:pPr indent="-342900" lvl="1" marL="914400" rtl="0" algn="l">
              <a:spcBef>
                <a:spcPts val="0"/>
              </a:spcBef>
              <a:spcAft>
                <a:spcPts val="0"/>
              </a:spcAft>
              <a:buClr>
                <a:schemeClr val="dk1"/>
              </a:buClr>
              <a:buSzPts val="1800"/>
              <a:buChar char="⦁"/>
            </a:pPr>
            <a:r>
              <a:rPr lang="en" sz="1800"/>
              <a:t>Upcoming Elections → March 2020 Primary Election → Find Polling Stations</a:t>
            </a:r>
            <a:endParaRPr sz="1800"/>
          </a:p>
          <a:p>
            <a:pPr indent="-342900" lvl="0" marL="457200" rtl="0" algn="l">
              <a:spcBef>
                <a:spcPts val="0"/>
              </a:spcBef>
              <a:spcAft>
                <a:spcPts val="0"/>
              </a:spcAft>
              <a:buClr>
                <a:schemeClr val="dk1"/>
              </a:buClr>
              <a:buSzPts val="1800"/>
              <a:buChar char="⦁"/>
            </a:pPr>
            <a:r>
              <a:rPr lang="en" sz="1800"/>
              <a:t>Need to do:</a:t>
            </a:r>
            <a:endParaRPr sz="1800"/>
          </a:p>
          <a:p>
            <a:pPr indent="-342900" lvl="1" marL="914400" rtl="0" algn="l">
              <a:spcBef>
                <a:spcPts val="0"/>
              </a:spcBef>
              <a:spcAft>
                <a:spcPts val="0"/>
              </a:spcAft>
              <a:buClr>
                <a:schemeClr val="dk1"/>
              </a:buClr>
              <a:buSzPts val="1800"/>
              <a:buChar char="⦁"/>
            </a:pPr>
            <a:r>
              <a:rPr lang="en" sz="1800"/>
              <a:t>Home Screen</a:t>
            </a:r>
            <a:endParaRPr sz="1800"/>
          </a:p>
          <a:p>
            <a:pPr indent="-342900" lvl="1" marL="914400" rtl="0" algn="l">
              <a:spcBef>
                <a:spcPts val="0"/>
              </a:spcBef>
              <a:spcAft>
                <a:spcPts val="0"/>
              </a:spcAft>
              <a:buClr>
                <a:schemeClr val="dk1"/>
              </a:buClr>
              <a:buSzPts val="1800"/>
              <a:buChar char="⦁"/>
            </a:pPr>
            <a:r>
              <a:rPr lang="en" sz="1800"/>
              <a:t>Policies → Swipe on Policies → See Chosen Policies</a:t>
            </a:r>
            <a:endParaRPr sz="1800"/>
          </a:p>
          <a:p>
            <a:pPr indent="-342900" lvl="1" marL="914400" rtl="0" algn="l">
              <a:spcBef>
                <a:spcPts val="0"/>
              </a:spcBef>
              <a:spcAft>
                <a:spcPts val="0"/>
              </a:spcAft>
              <a:buClr>
                <a:schemeClr val="dk1"/>
              </a:buClr>
              <a:buSzPts val="1800"/>
              <a:buChar char="⦁"/>
            </a:pPr>
            <a:r>
              <a:rPr lang="en" sz="1800"/>
              <a:t>March 2020 Primary Election → Choose Candidates → See Chosen Candidates</a:t>
            </a:r>
            <a:endParaRPr sz="1800"/>
          </a:p>
          <a:p>
            <a:pPr indent="-342900" lvl="1" marL="914400" rtl="0" algn="l">
              <a:spcBef>
                <a:spcPts val="0"/>
              </a:spcBef>
              <a:spcAft>
                <a:spcPts val="0"/>
              </a:spcAft>
              <a:buClr>
                <a:schemeClr val="dk1"/>
              </a:buClr>
              <a:buSzPts val="1800"/>
              <a:buChar char="⦁"/>
            </a:pPr>
            <a:r>
              <a:rPr lang="en" sz="1800"/>
              <a:t>Clean up navigation and design more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29"/>
          <p:cNvSpPr txBox="1"/>
          <p:nvPr>
            <p:ph idx="1" type="body"/>
          </p:nvPr>
        </p:nvSpPr>
        <p:spPr>
          <a:xfrm>
            <a:off x="3413300" y="2044175"/>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b="1" lang="en" sz="7200">
                <a:latin typeface="Zilla Slab"/>
                <a:ea typeface="Zilla Slab"/>
                <a:cs typeface="Zilla Slab"/>
                <a:sym typeface="Zilla Slab"/>
              </a:rPr>
              <a:t>Thanks!</a:t>
            </a:r>
            <a:endParaRPr b="1" sz="7200">
              <a:latin typeface="Zilla Slab"/>
              <a:ea typeface="Zilla Slab"/>
              <a:cs typeface="Zilla Slab"/>
              <a:sym typeface="Zilla Slab"/>
            </a:endParaRPr>
          </a:p>
        </p:txBody>
      </p:sp>
      <p:sp>
        <p:nvSpPr>
          <p:cNvPr id="437" name="Google Shape;437;p29"/>
          <p:cNvSpPr/>
          <p:nvPr/>
        </p:nvSpPr>
        <p:spPr>
          <a:xfrm>
            <a:off x="1651475" y="1665850"/>
            <a:ext cx="1806651" cy="1811815"/>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74C0B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9"/>
          <p:cNvSpPr/>
          <p:nvPr/>
        </p:nvSpPr>
        <p:spPr>
          <a:xfrm>
            <a:off x="2086484" y="2100070"/>
            <a:ext cx="864587" cy="798592"/>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a:t>
            </a:r>
            <a:endParaRPr/>
          </a:p>
        </p:txBody>
      </p:sp>
      <p:sp>
        <p:nvSpPr>
          <p:cNvPr id="306" name="Google Shape;306;p14"/>
          <p:cNvSpPr txBox="1"/>
          <p:nvPr>
            <p:ph idx="1" type="body"/>
          </p:nvPr>
        </p:nvSpPr>
        <p:spPr>
          <a:xfrm>
            <a:off x="611400" y="1229125"/>
            <a:ext cx="5944200" cy="33396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solidFill>
                  <a:schemeClr val="dk1"/>
                </a:solidFill>
              </a:rPr>
              <a:t>Currently, political news outlets are not targeting young consumers. As a result, Gen Z feels lost, disillusioned, and cynical about politics. They are overwhelmed by the constant barrage of news that. They need a fun, accessible way to learn about policies and organize their views. </a:t>
            </a:r>
            <a:endParaRPr>
              <a:solidFill>
                <a:schemeClr val="dk1"/>
              </a:solidFill>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Solution</a:t>
            </a:r>
            <a:endParaRPr/>
          </a:p>
        </p:txBody>
      </p:sp>
      <p:sp>
        <p:nvSpPr>
          <p:cNvPr id="312" name="Google Shape;312;p15"/>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dk1"/>
                </a:solidFill>
              </a:rPr>
              <a:t>We propose a simple application, BALLIT, that has features (social media memes, emojis, Tinder “swiping”) that make politics feel fun and young. Our solution helps young voters understand what policies matter to them and learn more about upcoming elections.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6"/>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Heuristic Evaluation Summary</a:t>
            </a:r>
            <a:endParaRPr/>
          </a:p>
        </p:txBody>
      </p:sp>
      <p:sp>
        <p:nvSpPr>
          <p:cNvPr id="318" name="Google Shape;318;p16"/>
          <p:cNvSpPr txBox="1"/>
          <p:nvPr>
            <p:ph idx="1" type="body"/>
          </p:nvPr>
        </p:nvSpPr>
        <p:spPr>
          <a:xfrm>
            <a:off x="311700" y="1142875"/>
            <a:ext cx="8520600" cy="34164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8 violations of severity 3 and 4</a:t>
            </a:r>
            <a:endParaRPr/>
          </a:p>
          <a:p>
            <a:pPr indent="-355600" lvl="0" marL="457200" rtl="0" algn="l">
              <a:spcBef>
                <a:spcPts val="0"/>
              </a:spcBef>
              <a:spcAft>
                <a:spcPts val="0"/>
              </a:spcAft>
              <a:buSzPts val="2000"/>
              <a:buChar char="⦁"/>
            </a:pPr>
            <a:r>
              <a:rPr lang="en"/>
              <a:t>Most reflected our policy matching task</a:t>
            </a:r>
            <a:endParaRPr/>
          </a:p>
          <a:p>
            <a:pPr indent="-355600" lvl="0" marL="457200" rtl="0" algn="l">
              <a:spcBef>
                <a:spcPts val="0"/>
              </a:spcBef>
              <a:spcAft>
                <a:spcPts val="0"/>
              </a:spcAft>
              <a:buSzPts val="2000"/>
              <a:buChar char="⦁"/>
            </a:pPr>
            <a:r>
              <a:rPr lang="en"/>
              <a:t>Most Common Heuristic:</a:t>
            </a:r>
            <a:endParaRPr/>
          </a:p>
          <a:p>
            <a:pPr indent="-342900" lvl="1" marL="914400" rtl="0" algn="l">
              <a:spcBef>
                <a:spcPts val="0"/>
              </a:spcBef>
              <a:spcAft>
                <a:spcPts val="0"/>
              </a:spcAft>
              <a:buSzPts val="1800"/>
              <a:buChar char="⦁"/>
            </a:pPr>
            <a:r>
              <a:rPr lang="en" sz="1800"/>
              <a:t>Visibility of System Status</a:t>
            </a:r>
            <a:endParaRPr sz="1800"/>
          </a:p>
          <a:p>
            <a:pPr indent="0" lvl="0" marL="0" rtl="0" algn="l">
              <a:spcBef>
                <a:spcPts val="6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24" name="Google Shape;324;p17"/>
          <p:cNvSpPr txBox="1"/>
          <p:nvPr>
            <p:ph idx="1" type="body"/>
          </p:nvPr>
        </p:nvSpPr>
        <p:spPr>
          <a:xfrm>
            <a:off x="269225" y="1255083"/>
            <a:ext cx="58899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H10:</a:t>
            </a:r>
            <a:r>
              <a:rPr lang="en"/>
              <a:t> </a:t>
            </a:r>
            <a:r>
              <a:rPr lang="en"/>
              <a:t>“Icons on the bottom are misleading as to what screens they will bring. The location symbol suggests an interactive map, while the paper symbol does not clearly convey policies. It lacks clear instruction.”</a:t>
            </a:r>
            <a:endParaRPr/>
          </a:p>
          <a:p>
            <a:pPr indent="-342900" lvl="1" marL="914400" rtl="0" algn="l">
              <a:spcBef>
                <a:spcPts val="0"/>
              </a:spcBef>
              <a:spcAft>
                <a:spcPts val="0"/>
              </a:spcAft>
              <a:buSzPts val="1800"/>
              <a:buChar char="⦁"/>
            </a:pPr>
            <a:r>
              <a:rPr b="1" lang="en" sz="1800"/>
              <a:t>Revamped our navigation system to use a sidebar, so we can include text</a:t>
            </a:r>
            <a:endParaRPr b="1"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30" name="Google Shape;330;p18"/>
          <p:cNvSpPr txBox="1"/>
          <p:nvPr>
            <p:ph idx="1" type="body"/>
          </p:nvPr>
        </p:nvSpPr>
        <p:spPr>
          <a:xfrm>
            <a:off x="247825" y="1265775"/>
            <a:ext cx="62535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H3:</a:t>
            </a:r>
            <a:r>
              <a:rPr lang="en"/>
              <a:t> </a:t>
            </a:r>
            <a:r>
              <a:rPr lang="en"/>
              <a:t>If the user makes a mistake in liking or disliking a policy, there is no way for them to return to the screen. While this feature is appealing for Tinder, where excitement is key, it is not desirable when selecting on which topics you want to receive news. No screens have back buttons.</a:t>
            </a:r>
            <a:endParaRPr/>
          </a:p>
          <a:p>
            <a:pPr indent="-342900" lvl="1" marL="914400" rtl="0" algn="l">
              <a:spcBef>
                <a:spcPts val="0"/>
              </a:spcBef>
              <a:spcAft>
                <a:spcPts val="0"/>
              </a:spcAft>
              <a:buSzPts val="1800"/>
              <a:buChar char="⦁"/>
            </a:pPr>
            <a:r>
              <a:rPr b="1" lang="en" sz="1800"/>
              <a:t>Added back buttons to all applicable screens</a:t>
            </a:r>
            <a:endParaRPr b="1"/>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Addressed Violations</a:t>
            </a:r>
            <a:endParaRPr/>
          </a:p>
        </p:txBody>
      </p:sp>
      <p:sp>
        <p:nvSpPr>
          <p:cNvPr id="336" name="Google Shape;336;p19"/>
          <p:cNvSpPr txBox="1"/>
          <p:nvPr>
            <p:ph idx="1" type="body"/>
          </p:nvPr>
        </p:nvSpPr>
        <p:spPr>
          <a:xfrm>
            <a:off x="312000" y="1265783"/>
            <a:ext cx="5889900" cy="2786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a:t>H1:</a:t>
            </a:r>
            <a:r>
              <a:rPr lang="en"/>
              <a:t> </a:t>
            </a:r>
            <a:r>
              <a:rPr lang="en"/>
              <a:t>Too much empty space on the screen detailing upcoming elections. The screen is not informative.</a:t>
            </a:r>
            <a:endParaRPr/>
          </a:p>
          <a:p>
            <a:pPr indent="-342900" lvl="1" marL="914400" rtl="0" algn="l">
              <a:spcBef>
                <a:spcPts val="0"/>
              </a:spcBef>
              <a:spcAft>
                <a:spcPts val="0"/>
              </a:spcAft>
              <a:buSzPts val="1800"/>
              <a:buChar char="⦁"/>
            </a:pPr>
            <a:r>
              <a:rPr b="1" lang="en" sz="1800"/>
              <a:t>Added upcoming elections that don’t have ballots yet</a:t>
            </a:r>
            <a:endParaRPr b="1" sz="1800"/>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0"/>
          <p:cNvSpPr txBox="1"/>
          <p:nvPr>
            <p:ph idx="4294967295" type="title"/>
          </p:nvPr>
        </p:nvSpPr>
        <p:spPr>
          <a:xfrm>
            <a:off x="764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Previous Design</a:t>
            </a:r>
            <a:endParaRPr>
              <a:solidFill>
                <a:srgbClr val="FFFFFF"/>
              </a:solidFill>
            </a:endParaRPr>
          </a:p>
        </p:txBody>
      </p:sp>
      <p:pic>
        <p:nvPicPr>
          <p:cNvPr id="342" name="Google Shape;342;p20"/>
          <p:cNvPicPr preferRelativeResize="0"/>
          <p:nvPr/>
        </p:nvPicPr>
        <p:blipFill>
          <a:blip r:embed="rId3">
            <a:alphaModFix/>
          </a:blip>
          <a:stretch>
            <a:fillRect/>
          </a:stretch>
        </p:blipFill>
        <p:spPr>
          <a:xfrm>
            <a:off x="6654300" y="1102650"/>
            <a:ext cx="2171147" cy="3820974"/>
          </a:xfrm>
          <a:prstGeom prst="rect">
            <a:avLst/>
          </a:prstGeom>
          <a:noFill/>
          <a:ln>
            <a:noFill/>
          </a:ln>
        </p:spPr>
      </p:pic>
      <p:pic>
        <p:nvPicPr>
          <p:cNvPr id="343" name="Google Shape;343;p20"/>
          <p:cNvPicPr preferRelativeResize="0"/>
          <p:nvPr/>
        </p:nvPicPr>
        <p:blipFill>
          <a:blip r:embed="rId4">
            <a:alphaModFix/>
          </a:blip>
          <a:stretch>
            <a:fillRect/>
          </a:stretch>
        </p:blipFill>
        <p:spPr>
          <a:xfrm>
            <a:off x="3464350" y="1136388"/>
            <a:ext cx="2093999" cy="3753499"/>
          </a:xfrm>
          <a:prstGeom prst="rect">
            <a:avLst/>
          </a:prstGeom>
          <a:noFill/>
          <a:ln>
            <a:noFill/>
          </a:ln>
        </p:spPr>
      </p:pic>
      <p:pic>
        <p:nvPicPr>
          <p:cNvPr id="344" name="Google Shape;344;p20"/>
          <p:cNvPicPr preferRelativeResize="0"/>
          <p:nvPr/>
        </p:nvPicPr>
        <p:blipFill>
          <a:blip r:embed="rId5">
            <a:alphaModFix/>
          </a:blip>
          <a:stretch>
            <a:fillRect/>
          </a:stretch>
        </p:blipFill>
        <p:spPr>
          <a:xfrm>
            <a:off x="387161" y="1102650"/>
            <a:ext cx="1981247" cy="3820976"/>
          </a:xfrm>
          <a:prstGeom prst="rect">
            <a:avLst/>
          </a:prstGeom>
          <a:noFill/>
          <a:ln>
            <a:noFill/>
          </a:ln>
        </p:spPr>
      </p:pic>
      <p:cxnSp>
        <p:nvCxnSpPr>
          <p:cNvPr id="345" name="Google Shape;345;p20"/>
          <p:cNvCxnSpPr/>
          <p:nvPr/>
        </p:nvCxnSpPr>
        <p:spPr>
          <a:xfrm flipH="1" rot="10800000">
            <a:off x="2092300" y="215035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46" name="Google Shape;346;p20"/>
          <p:cNvSpPr txBox="1"/>
          <p:nvPr/>
        </p:nvSpPr>
        <p:spPr>
          <a:xfrm>
            <a:off x="2442550" y="182410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lick</a:t>
            </a:r>
            <a:endParaRPr/>
          </a:p>
          <a:p>
            <a:pPr indent="0" lvl="0" marL="0" rtl="0" algn="l">
              <a:spcBef>
                <a:spcPts val="0"/>
              </a:spcBef>
              <a:spcAft>
                <a:spcPts val="0"/>
              </a:spcAft>
              <a:buNone/>
            </a:pPr>
            <a:r>
              <a:t/>
            </a:r>
            <a:endParaRPr/>
          </a:p>
        </p:txBody>
      </p:sp>
      <p:cxnSp>
        <p:nvCxnSpPr>
          <p:cNvPr id="347" name="Google Shape;347;p20"/>
          <p:cNvCxnSpPr/>
          <p:nvPr/>
        </p:nvCxnSpPr>
        <p:spPr>
          <a:xfrm flipH="1" rot="10800000">
            <a:off x="5211025" y="2256000"/>
            <a:ext cx="1775400" cy="1218600"/>
          </a:xfrm>
          <a:prstGeom prst="straightConnector1">
            <a:avLst/>
          </a:prstGeom>
          <a:noFill/>
          <a:ln cap="flat" cmpd="sng" w="38100">
            <a:solidFill>
              <a:schemeClr val="dk1"/>
            </a:solidFill>
            <a:prstDash val="solid"/>
            <a:round/>
            <a:headEnd len="med" w="med" type="none"/>
            <a:tailEnd len="med" w="med" type="triangle"/>
          </a:ln>
        </p:spPr>
      </p:cxnSp>
      <p:sp>
        <p:nvSpPr>
          <p:cNvPr id="348" name="Google Shape;348;p20"/>
          <p:cNvSpPr txBox="1"/>
          <p:nvPr/>
        </p:nvSpPr>
        <p:spPr>
          <a:xfrm rot="-1991598">
            <a:off x="5608165" y="2552852"/>
            <a:ext cx="748541" cy="1057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49" name="Google Shape;349;p20"/>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1"/>
          <p:cNvSpPr txBox="1"/>
          <p:nvPr>
            <p:ph idx="4294967295" type="title"/>
          </p:nvPr>
        </p:nvSpPr>
        <p:spPr>
          <a:xfrm>
            <a:off x="764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rPr>
              <a:t>Previous Design</a:t>
            </a:r>
            <a:endParaRPr>
              <a:solidFill>
                <a:srgbClr val="FFFFFF"/>
              </a:solidFill>
            </a:endParaRPr>
          </a:p>
        </p:txBody>
      </p:sp>
      <p:pic>
        <p:nvPicPr>
          <p:cNvPr id="355" name="Google Shape;355;p21"/>
          <p:cNvPicPr preferRelativeResize="0"/>
          <p:nvPr/>
        </p:nvPicPr>
        <p:blipFill>
          <a:blip r:embed="rId3">
            <a:alphaModFix/>
          </a:blip>
          <a:stretch>
            <a:fillRect/>
          </a:stretch>
        </p:blipFill>
        <p:spPr>
          <a:xfrm>
            <a:off x="6654300" y="1102650"/>
            <a:ext cx="2171147" cy="3820974"/>
          </a:xfrm>
          <a:prstGeom prst="rect">
            <a:avLst/>
          </a:prstGeom>
          <a:noFill/>
          <a:ln>
            <a:noFill/>
          </a:ln>
        </p:spPr>
      </p:pic>
      <p:pic>
        <p:nvPicPr>
          <p:cNvPr id="356" name="Google Shape;356;p21"/>
          <p:cNvPicPr preferRelativeResize="0"/>
          <p:nvPr/>
        </p:nvPicPr>
        <p:blipFill>
          <a:blip r:embed="rId4">
            <a:alphaModFix/>
          </a:blip>
          <a:stretch>
            <a:fillRect/>
          </a:stretch>
        </p:blipFill>
        <p:spPr>
          <a:xfrm>
            <a:off x="3464350" y="1136388"/>
            <a:ext cx="2093999" cy="3753499"/>
          </a:xfrm>
          <a:prstGeom prst="rect">
            <a:avLst/>
          </a:prstGeom>
          <a:noFill/>
          <a:ln>
            <a:noFill/>
          </a:ln>
        </p:spPr>
      </p:pic>
      <p:pic>
        <p:nvPicPr>
          <p:cNvPr id="357" name="Google Shape;357;p21"/>
          <p:cNvPicPr preferRelativeResize="0"/>
          <p:nvPr/>
        </p:nvPicPr>
        <p:blipFill>
          <a:blip r:embed="rId5">
            <a:alphaModFix/>
          </a:blip>
          <a:stretch>
            <a:fillRect/>
          </a:stretch>
        </p:blipFill>
        <p:spPr>
          <a:xfrm>
            <a:off x="387161" y="1102650"/>
            <a:ext cx="1981247" cy="3820976"/>
          </a:xfrm>
          <a:prstGeom prst="rect">
            <a:avLst/>
          </a:prstGeom>
          <a:noFill/>
          <a:ln>
            <a:noFill/>
          </a:ln>
        </p:spPr>
      </p:pic>
      <p:cxnSp>
        <p:nvCxnSpPr>
          <p:cNvPr id="358" name="Google Shape;358;p21"/>
          <p:cNvCxnSpPr/>
          <p:nvPr/>
        </p:nvCxnSpPr>
        <p:spPr>
          <a:xfrm flipH="1" rot="10800000">
            <a:off x="2092300" y="2150350"/>
            <a:ext cx="1449000" cy="9600"/>
          </a:xfrm>
          <a:prstGeom prst="straightConnector1">
            <a:avLst/>
          </a:prstGeom>
          <a:noFill/>
          <a:ln cap="flat" cmpd="sng" w="38100">
            <a:solidFill>
              <a:schemeClr val="dk1"/>
            </a:solidFill>
            <a:prstDash val="solid"/>
            <a:round/>
            <a:headEnd len="med" w="med" type="none"/>
            <a:tailEnd len="med" w="med" type="triangle"/>
          </a:ln>
        </p:spPr>
      </p:cxnSp>
      <p:sp>
        <p:nvSpPr>
          <p:cNvPr id="359" name="Google Shape;359;p21"/>
          <p:cNvSpPr txBox="1"/>
          <p:nvPr/>
        </p:nvSpPr>
        <p:spPr>
          <a:xfrm>
            <a:off x="2442550" y="1824100"/>
            <a:ext cx="748500" cy="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cxnSp>
        <p:nvCxnSpPr>
          <p:cNvPr id="360" name="Google Shape;360;p21"/>
          <p:cNvCxnSpPr/>
          <p:nvPr/>
        </p:nvCxnSpPr>
        <p:spPr>
          <a:xfrm flipH="1" rot="10800000">
            <a:off x="5211025" y="2256000"/>
            <a:ext cx="1775400" cy="1218600"/>
          </a:xfrm>
          <a:prstGeom prst="straightConnector1">
            <a:avLst/>
          </a:prstGeom>
          <a:noFill/>
          <a:ln cap="flat" cmpd="sng" w="38100">
            <a:solidFill>
              <a:schemeClr val="dk1"/>
            </a:solidFill>
            <a:prstDash val="solid"/>
            <a:round/>
            <a:headEnd len="med" w="med" type="none"/>
            <a:tailEnd len="med" w="med" type="triangle"/>
          </a:ln>
        </p:spPr>
      </p:cxnSp>
      <p:sp>
        <p:nvSpPr>
          <p:cNvPr id="361" name="Google Shape;361;p21"/>
          <p:cNvSpPr txBox="1"/>
          <p:nvPr/>
        </p:nvSpPr>
        <p:spPr>
          <a:xfrm rot="-1991598">
            <a:off x="5608165" y="2552852"/>
            <a:ext cx="748541" cy="10575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p:txBody>
      </p:sp>
      <p:sp>
        <p:nvSpPr>
          <p:cNvPr id="362" name="Google Shape;362;p21"/>
          <p:cNvSpPr/>
          <p:nvPr/>
        </p:nvSpPr>
        <p:spPr>
          <a:xfrm>
            <a:off x="4923250" y="1017725"/>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txBox="1"/>
          <p:nvPr/>
        </p:nvSpPr>
        <p:spPr>
          <a:xfrm>
            <a:off x="4923250" y="1136400"/>
            <a:ext cx="14490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 back button</a:t>
            </a:r>
            <a:endParaRPr/>
          </a:p>
        </p:txBody>
      </p:sp>
      <p:sp>
        <p:nvSpPr>
          <p:cNvPr id="364" name="Google Shape;364;p21"/>
          <p:cNvSpPr/>
          <p:nvPr/>
        </p:nvSpPr>
        <p:spPr>
          <a:xfrm>
            <a:off x="5920100" y="3406525"/>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txBox="1"/>
          <p:nvPr/>
        </p:nvSpPr>
        <p:spPr>
          <a:xfrm>
            <a:off x="5920100" y="3502650"/>
            <a:ext cx="14490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Confusing Icons</a:t>
            </a:r>
            <a:endParaRPr/>
          </a:p>
        </p:txBody>
      </p:sp>
      <p:sp>
        <p:nvSpPr>
          <p:cNvPr id="366" name="Google Shape;366;p21"/>
          <p:cNvSpPr/>
          <p:nvPr/>
        </p:nvSpPr>
        <p:spPr>
          <a:xfrm>
            <a:off x="1582675" y="2433063"/>
            <a:ext cx="14490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txBox="1"/>
          <p:nvPr/>
        </p:nvSpPr>
        <p:spPr>
          <a:xfrm>
            <a:off x="1582675" y="2380601"/>
            <a:ext cx="1449000" cy="7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Not enough upcoming elections</a:t>
            </a:r>
            <a:endParaRPr/>
          </a:p>
        </p:txBody>
      </p:sp>
      <p:sp>
        <p:nvSpPr>
          <p:cNvPr id="368" name="Google Shape;368;p21"/>
          <p:cNvSpPr/>
          <p:nvPr/>
        </p:nvSpPr>
        <p:spPr>
          <a:xfrm>
            <a:off x="387150" y="550470"/>
            <a:ext cx="274958" cy="460550"/>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5605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