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Zilla Slab SemiBold"/>
      <p:bold r:id="rId23"/>
    </p:embeddedFont>
    <p:embeddedFont>
      <p:font typeface="Helvetica Neue"/>
      <p:regular r:id="rId24"/>
      <p:bold r:id="rId25"/>
      <p:italic r:id="rId26"/>
      <p:boldItalic r:id="rId27"/>
    </p:embeddedFont>
    <p:embeddedFont>
      <p:font typeface="Zilla Slab"/>
      <p:regular r:id="rId28"/>
      <p:bold r:id="rId29"/>
      <p:italic r:id="rId30"/>
    </p:embeddedFont>
    <p:embeddedFont>
      <p:font typeface="Red Hat Text"/>
      <p:regular r:id="rId31"/>
      <p:bold r:id="rId32"/>
      <p:italic r:id="rId33"/>
      <p:boldItalic r:id="rId34"/>
    </p:embeddedFont>
    <p:embeddedFont>
      <p:font typeface="DM Sans"/>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HelveticaNeue-regular.fntdata"/><Relationship Id="rId23" Type="http://schemas.openxmlformats.org/officeDocument/2006/relationships/font" Target="fonts/ZillaSlabSemiBold-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HelveticaNeue-italic.fntdata"/><Relationship Id="rId25" Type="http://schemas.openxmlformats.org/officeDocument/2006/relationships/font" Target="fonts/HelveticaNeue-bold.fntdata"/><Relationship Id="rId28" Type="http://schemas.openxmlformats.org/officeDocument/2006/relationships/font" Target="fonts/ZillaSlab-regular.fntdata"/><Relationship Id="rId27" Type="http://schemas.openxmlformats.org/officeDocument/2006/relationships/font" Target="fonts/HelveticaNeue-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ZillaSlab-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edHatText-regular.fntdata"/><Relationship Id="rId30" Type="http://schemas.openxmlformats.org/officeDocument/2006/relationships/font" Target="fonts/ZillaSlab-italic.fntdata"/><Relationship Id="rId11" Type="http://schemas.openxmlformats.org/officeDocument/2006/relationships/slide" Target="slides/slide6.xml"/><Relationship Id="rId33" Type="http://schemas.openxmlformats.org/officeDocument/2006/relationships/font" Target="fonts/RedHatText-italic.fntdata"/><Relationship Id="rId10" Type="http://schemas.openxmlformats.org/officeDocument/2006/relationships/slide" Target="slides/slide5.xml"/><Relationship Id="rId32" Type="http://schemas.openxmlformats.org/officeDocument/2006/relationships/font" Target="fonts/RedHatText-bold.fntdata"/><Relationship Id="rId13" Type="http://schemas.openxmlformats.org/officeDocument/2006/relationships/slide" Target="slides/slide8.xml"/><Relationship Id="rId35" Type="http://schemas.openxmlformats.org/officeDocument/2006/relationships/font" Target="fonts/DMSans-regular.fntdata"/><Relationship Id="rId12" Type="http://schemas.openxmlformats.org/officeDocument/2006/relationships/slide" Target="slides/slide7.xml"/><Relationship Id="rId34" Type="http://schemas.openxmlformats.org/officeDocument/2006/relationships/font" Target="fonts/RedHatText-boldItalic.fntdata"/><Relationship Id="rId15" Type="http://schemas.openxmlformats.org/officeDocument/2006/relationships/slide" Target="slides/slide10.xml"/><Relationship Id="rId37" Type="http://schemas.openxmlformats.org/officeDocument/2006/relationships/font" Target="fonts/DMSans-italic.fntdata"/><Relationship Id="rId14" Type="http://schemas.openxmlformats.org/officeDocument/2006/relationships/slide" Target="slides/slide9.xml"/><Relationship Id="rId36" Type="http://schemas.openxmlformats.org/officeDocument/2006/relationships/font" Target="fonts/DMSans-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DMSans-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791e3c41c1_0_7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791e3c41c1_0_7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g791e3c41c1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791e3c41c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bar for current vs upcoming elections</a:t>
            </a:r>
            <a:endParaRPr/>
          </a:p>
          <a:p>
            <a:pPr indent="0" lvl="0" marL="0" rtl="0" algn="l">
              <a:spcBef>
                <a:spcPts val="0"/>
              </a:spcBef>
              <a:spcAft>
                <a:spcPts val="0"/>
              </a:spcAft>
              <a:buNone/>
            </a:pPr>
            <a:r>
              <a:rPr lang="en"/>
              <a:t>Countdown on upcoming elections</a:t>
            </a:r>
            <a:endParaRPr/>
          </a:p>
          <a:p>
            <a:pPr indent="0" lvl="0" marL="0" rtl="0" algn="l">
              <a:spcBef>
                <a:spcPts val="0"/>
              </a:spcBef>
              <a:spcAft>
                <a:spcPts val="0"/>
              </a:spcAft>
              <a:buNone/>
            </a:pPr>
            <a:r>
              <a:rPr lang="en"/>
              <a:t>When clicked, go to different page with a little information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g79259bf97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79259bf97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g791e3c41c1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791e3c41c1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g791e3c41c1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791e3c41c1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Google Shape;416;g791e3c41c1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791e3c41c1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Google Shape;421;g791e3c41c1_0_7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791e3c41c1_0_7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Google Shape;427;g791e3c41c1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791e3c41c1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2" name="Shape 432"/>
        <p:cNvGrpSpPr/>
        <p:nvPr/>
      </p:nvGrpSpPr>
      <p:grpSpPr>
        <a:xfrm>
          <a:off x="0" y="0"/>
          <a:ext cx="0" cy="0"/>
          <a:chOff x="0" y="0"/>
          <a:chExt cx="0" cy="0"/>
        </a:xfrm>
      </p:grpSpPr>
      <p:sp>
        <p:nvSpPr>
          <p:cNvPr id="433" name="Google Shape;433;g791e3c41c1_0_7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791e3c41c1_0_7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791e3c41c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791e3c41c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791e3c41c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791e3c41c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791e3c41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791e3c41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791e3c41c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791e3c41c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791e3c41c1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791e3c41c1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791e3c41c1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791e3c41c1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791e3c41c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791e3c41c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791e3c41c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791e3c41c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0" y="0"/>
            <a:ext cx="9144000" cy="5143499"/>
            <a:chOff x="0" y="0"/>
            <a:chExt cx="12191999" cy="6857999"/>
          </a:xfrm>
        </p:grpSpPr>
        <p:sp>
          <p:nvSpPr>
            <p:cNvPr id="11" name="Google Shape;11;p2"/>
            <p:cNvSpPr/>
            <p:nvPr/>
          </p:nvSpPr>
          <p:spPr>
            <a:xfrm>
              <a:off x="7058279" y="3298639"/>
              <a:ext cx="4870838" cy="3559360"/>
            </a:xfrm>
            <a:custGeom>
              <a:rect b="b" l="l" r="r" t="t"/>
              <a:pathLst>
                <a:path extrusionOk="0" h="3559360" w="4870838">
                  <a:moveTo>
                    <a:pt x="4328731" y="341498"/>
                  </a:moveTo>
                  <a:cubicBezTo>
                    <a:pt x="3651187" y="-207142"/>
                    <a:pt x="2750312" y="-69665"/>
                    <a:pt x="2108708" y="574606"/>
                  </a:cubicBezTo>
                  <a:cubicBezTo>
                    <a:pt x="1467104" y="1218877"/>
                    <a:pt x="983234" y="2112449"/>
                    <a:pt x="383539" y="2705032"/>
                  </a:cubicBezTo>
                  <a:cubicBezTo>
                    <a:pt x="147320" y="2938394"/>
                    <a:pt x="21589" y="3241733"/>
                    <a:pt x="0" y="3559360"/>
                  </a:cubicBezTo>
                  <a:lnTo>
                    <a:pt x="3827843" y="3559360"/>
                  </a:lnTo>
                  <a:cubicBezTo>
                    <a:pt x="4102544" y="3238876"/>
                    <a:pt x="4363402" y="2906326"/>
                    <a:pt x="4562285" y="2561458"/>
                  </a:cubicBezTo>
                  <a:cubicBezTo>
                    <a:pt x="5006721" y="1790504"/>
                    <a:pt x="5006213" y="890138"/>
                    <a:pt x="4328731" y="341498"/>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 name="Google Shape;12;p2"/>
            <p:cNvSpPr/>
            <p:nvPr/>
          </p:nvSpPr>
          <p:spPr>
            <a:xfrm>
              <a:off x="7694308" y="870735"/>
              <a:ext cx="1060407" cy="1021442"/>
            </a:xfrm>
            <a:custGeom>
              <a:rect b="b" l="l" r="r" t="t"/>
              <a:pathLst>
                <a:path extrusionOk="0" h="1021442" w="1060407">
                  <a:moveTo>
                    <a:pt x="198043" y="899073"/>
                  </a:moveTo>
                  <a:cubicBezTo>
                    <a:pt x="408482" y="1091796"/>
                    <a:pt x="708265" y="1049505"/>
                    <a:pt x="922514" y="824016"/>
                  </a:cubicBezTo>
                  <a:cubicBezTo>
                    <a:pt x="1136763" y="598528"/>
                    <a:pt x="1093964" y="245595"/>
                    <a:pt x="845362" y="99735"/>
                  </a:cubicBezTo>
                  <a:cubicBezTo>
                    <a:pt x="596760" y="-46124"/>
                    <a:pt x="323011" y="-40918"/>
                    <a:pt x="120890" y="174856"/>
                  </a:cubicBezTo>
                  <a:cubicBezTo>
                    <a:pt x="-81230" y="390629"/>
                    <a:pt x="-12396" y="706351"/>
                    <a:pt x="198043" y="899073"/>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 name="Google Shape;13;p2"/>
            <p:cNvSpPr/>
            <p:nvPr/>
          </p:nvSpPr>
          <p:spPr>
            <a:xfrm>
              <a:off x="1162136" y="349276"/>
              <a:ext cx="7816743" cy="6508723"/>
            </a:xfrm>
            <a:custGeom>
              <a:rect b="b" l="l" r="r" t="t"/>
              <a:pathLst>
                <a:path extrusionOk="0" h="6508723" w="7816743">
                  <a:moveTo>
                    <a:pt x="6231931" y="735177"/>
                  </a:moveTo>
                  <a:cubicBezTo>
                    <a:pt x="4400464" y="-339942"/>
                    <a:pt x="2381164" y="-301715"/>
                    <a:pt x="891136" y="1289024"/>
                  </a:cubicBezTo>
                  <a:cubicBezTo>
                    <a:pt x="-557807" y="2835884"/>
                    <a:pt x="-117815" y="5079974"/>
                    <a:pt x="1334430" y="6508724"/>
                  </a:cubicBezTo>
                  <a:lnTo>
                    <a:pt x="6337785" y="6508724"/>
                  </a:lnTo>
                  <a:cubicBezTo>
                    <a:pt x="6500472" y="6373088"/>
                    <a:pt x="6655032" y="6228054"/>
                    <a:pt x="6800764" y="6074384"/>
                  </a:cubicBezTo>
                  <a:cubicBezTo>
                    <a:pt x="8379945" y="4411700"/>
                    <a:pt x="8063271" y="1810359"/>
                    <a:pt x="6231931" y="73517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 name="Google Shape;14;p2"/>
            <p:cNvSpPr/>
            <p:nvPr/>
          </p:nvSpPr>
          <p:spPr>
            <a:xfrm>
              <a:off x="10452676" y="0"/>
              <a:ext cx="1739323" cy="1459231"/>
            </a:xfrm>
            <a:custGeom>
              <a:rect b="b" l="l" r="r" t="t"/>
              <a:pathLst>
                <a:path extrusionOk="0" h="1459231" w="1739323">
                  <a:moveTo>
                    <a:pt x="1739323" y="0"/>
                  </a:moveTo>
                  <a:lnTo>
                    <a:pt x="52446" y="0"/>
                  </a:lnTo>
                  <a:cubicBezTo>
                    <a:pt x="-86620" y="438150"/>
                    <a:pt x="51557" y="1020699"/>
                    <a:pt x="458846" y="1244029"/>
                  </a:cubicBezTo>
                  <a:cubicBezTo>
                    <a:pt x="869755" y="1469327"/>
                    <a:pt x="1354196" y="1539621"/>
                    <a:pt x="1739069" y="134874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 name="Google Shape;15;p2"/>
            <p:cNvSpPr/>
            <p:nvPr/>
          </p:nvSpPr>
          <p:spPr>
            <a:xfrm>
              <a:off x="336446" y="0"/>
              <a:ext cx="500673" cy="253560"/>
            </a:xfrm>
            <a:custGeom>
              <a:rect b="b" l="l" r="r" t="t"/>
              <a:pathLst>
                <a:path extrusionOk="0" h="253560" w="500673">
                  <a:moveTo>
                    <a:pt x="421" y="0"/>
                  </a:moveTo>
                  <a:cubicBezTo>
                    <a:pt x="-3897" y="73660"/>
                    <a:pt x="24932" y="141923"/>
                    <a:pt x="91607" y="195961"/>
                  </a:cubicBezTo>
                  <a:cubicBezTo>
                    <a:pt x="204192" y="287084"/>
                    <a:pt x="356973" y="266700"/>
                    <a:pt x="444159" y="158750"/>
                  </a:cubicBezTo>
                  <a:cubicBezTo>
                    <a:pt x="479833" y="113426"/>
                    <a:pt x="499683" y="57669"/>
                    <a:pt x="500674"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 name="Google Shape;16;p2"/>
            <p:cNvSpPr/>
            <p:nvPr/>
          </p:nvSpPr>
          <p:spPr>
            <a:xfrm>
              <a:off x="9780582" y="438990"/>
              <a:ext cx="1262883" cy="1267331"/>
            </a:xfrm>
            <a:custGeom>
              <a:rect b="b" l="l" r="r" t="t"/>
              <a:pathLst>
                <a:path extrusionOk="0" h="1267331" w="1262883">
                  <a:moveTo>
                    <a:pt x="231018" y="1122220"/>
                  </a:moveTo>
                  <a:cubicBezTo>
                    <a:pt x="514926" y="1352090"/>
                    <a:pt x="900435" y="1300020"/>
                    <a:pt x="1120018" y="1028494"/>
                  </a:cubicBezTo>
                  <a:cubicBezTo>
                    <a:pt x="1339600" y="756968"/>
                    <a:pt x="1304168" y="308531"/>
                    <a:pt x="1026799" y="139494"/>
                  </a:cubicBezTo>
                  <a:cubicBezTo>
                    <a:pt x="749432" y="-29543"/>
                    <a:pt x="339984" y="-94249"/>
                    <a:pt x="137799" y="233157"/>
                  </a:cubicBezTo>
                  <a:cubicBezTo>
                    <a:pt x="-64384" y="560563"/>
                    <a:pt x="-52891" y="892350"/>
                    <a:pt x="231018" y="112222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 name="Google Shape;17;p2"/>
            <p:cNvSpPr/>
            <p:nvPr/>
          </p:nvSpPr>
          <p:spPr>
            <a:xfrm>
              <a:off x="3764241" y="370787"/>
              <a:ext cx="500809" cy="502458"/>
            </a:xfrm>
            <a:custGeom>
              <a:rect b="b" l="l" r="r" t="t"/>
              <a:pathLst>
                <a:path extrusionOk="0" h="502458" w="500809">
                  <a:moveTo>
                    <a:pt x="91543" y="444933"/>
                  </a:moveTo>
                  <a:cubicBezTo>
                    <a:pt x="204064" y="536056"/>
                    <a:pt x="356909" y="515418"/>
                    <a:pt x="444094" y="407786"/>
                  </a:cubicBezTo>
                  <a:cubicBezTo>
                    <a:pt x="531280" y="300153"/>
                    <a:pt x="517183" y="122417"/>
                    <a:pt x="407074" y="55297"/>
                  </a:cubicBezTo>
                  <a:cubicBezTo>
                    <a:pt x="296965" y="-11822"/>
                    <a:pt x="134659" y="-37349"/>
                    <a:pt x="54585" y="92762"/>
                  </a:cubicBezTo>
                  <a:cubicBezTo>
                    <a:pt x="-25488" y="222874"/>
                    <a:pt x="-20980" y="353811"/>
                    <a:pt x="91543" y="444933"/>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 name="Google Shape;18;p2"/>
            <p:cNvSpPr/>
            <p:nvPr/>
          </p:nvSpPr>
          <p:spPr>
            <a:xfrm>
              <a:off x="4317271" y="638028"/>
              <a:ext cx="227669" cy="228376"/>
            </a:xfrm>
            <a:custGeom>
              <a:rect b="b" l="l" r="r" t="t"/>
              <a:pathLst>
                <a:path extrusionOk="0" h="228376" w="227669">
                  <a:moveTo>
                    <a:pt x="41686" y="202267"/>
                  </a:moveTo>
                  <a:cubicBezTo>
                    <a:pt x="89203" y="241993"/>
                    <a:pt x="159923" y="235675"/>
                    <a:pt x="199648" y="188158"/>
                  </a:cubicBezTo>
                  <a:cubicBezTo>
                    <a:pt x="200410" y="187243"/>
                    <a:pt x="201160" y="186316"/>
                    <a:pt x="201896" y="185376"/>
                  </a:cubicBezTo>
                  <a:cubicBezTo>
                    <a:pt x="241520" y="136481"/>
                    <a:pt x="235107" y="55646"/>
                    <a:pt x="185069" y="25166"/>
                  </a:cubicBezTo>
                  <a:cubicBezTo>
                    <a:pt x="135031" y="-5314"/>
                    <a:pt x="61371" y="-16998"/>
                    <a:pt x="24858" y="41993"/>
                  </a:cubicBezTo>
                  <a:cubicBezTo>
                    <a:pt x="-11654" y="100985"/>
                    <a:pt x="-9495" y="160802"/>
                    <a:pt x="41686" y="20226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 name="Google Shape;19;p2"/>
            <p:cNvSpPr/>
            <p:nvPr/>
          </p:nvSpPr>
          <p:spPr>
            <a:xfrm>
              <a:off x="7721789" y="5368431"/>
              <a:ext cx="1059635" cy="1149053"/>
            </a:xfrm>
            <a:custGeom>
              <a:rect b="b" l="l" r="r" t="t"/>
              <a:pathLst>
                <a:path extrusionOk="0" h="1149053" w="1059635">
                  <a:moveTo>
                    <a:pt x="187834" y="1094599"/>
                  </a:moveTo>
                  <a:cubicBezTo>
                    <a:pt x="373762" y="1245221"/>
                    <a:pt x="713042" y="1056816"/>
                    <a:pt x="921704" y="852601"/>
                  </a:cubicBezTo>
                  <a:cubicBezTo>
                    <a:pt x="1130365" y="648385"/>
                    <a:pt x="1100964" y="283958"/>
                    <a:pt x="842455" y="112825"/>
                  </a:cubicBezTo>
                  <a:cubicBezTo>
                    <a:pt x="583947" y="-58307"/>
                    <a:pt x="284862" y="-36209"/>
                    <a:pt x="102363" y="189026"/>
                  </a:cubicBezTo>
                  <a:cubicBezTo>
                    <a:pt x="-80136" y="414260"/>
                    <a:pt x="1842" y="944041"/>
                    <a:pt x="187834" y="1094599"/>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 name="Google Shape;20;p2"/>
            <p:cNvSpPr/>
            <p:nvPr/>
          </p:nvSpPr>
          <p:spPr>
            <a:xfrm>
              <a:off x="10768437" y="3223348"/>
              <a:ext cx="257951" cy="248289"/>
            </a:xfrm>
            <a:custGeom>
              <a:rect b="b" l="l" r="r" t="t"/>
              <a:pathLst>
                <a:path extrusionOk="0" h="248289" w="257951">
                  <a:moveTo>
                    <a:pt x="209569" y="29757"/>
                  </a:moveTo>
                  <a:cubicBezTo>
                    <a:pt x="158769" y="-17106"/>
                    <a:pt x="85555" y="-6819"/>
                    <a:pt x="33484" y="47981"/>
                  </a:cubicBezTo>
                  <a:cubicBezTo>
                    <a:pt x="-18586" y="102782"/>
                    <a:pt x="-8172" y="188634"/>
                    <a:pt x="52534" y="224067"/>
                  </a:cubicBezTo>
                  <a:cubicBezTo>
                    <a:pt x="113240" y="259500"/>
                    <a:pt x="179534" y="258230"/>
                    <a:pt x="228683" y="205779"/>
                  </a:cubicBezTo>
                  <a:cubicBezTo>
                    <a:pt x="277832" y="153328"/>
                    <a:pt x="260751" y="76620"/>
                    <a:pt x="209569" y="2975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 name="Google Shape;21;p2"/>
            <p:cNvSpPr/>
            <p:nvPr/>
          </p:nvSpPr>
          <p:spPr>
            <a:xfrm>
              <a:off x="10679436" y="3549882"/>
              <a:ext cx="128860" cy="124173"/>
            </a:xfrm>
            <a:custGeom>
              <a:rect b="b" l="l" r="r" t="t"/>
              <a:pathLst>
                <a:path extrusionOk="0" h="124173" w="128860">
                  <a:moveTo>
                    <a:pt x="104769" y="14881"/>
                  </a:moveTo>
                  <a:cubicBezTo>
                    <a:pt x="79369" y="-8551"/>
                    <a:pt x="42793" y="-3407"/>
                    <a:pt x="16758" y="23961"/>
                  </a:cubicBezTo>
                  <a:cubicBezTo>
                    <a:pt x="-9277" y="51330"/>
                    <a:pt x="-4070" y="94256"/>
                    <a:pt x="26093" y="112036"/>
                  </a:cubicBezTo>
                  <a:cubicBezTo>
                    <a:pt x="56255" y="129816"/>
                    <a:pt x="89593" y="129117"/>
                    <a:pt x="114167" y="102892"/>
                  </a:cubicBezTo>
                  <a:cubicBezTo>
                    <a:pt x="138742" y="76666"/>
                    <a:pt x="130359" y="38249"/>
                    <a:pt x="104769" y="1488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 name="Google Shape;22;p2"/>
            <p:cNvSpPr/>
            <p:nvPr/>
          </p:nvSpPr>
          <p:spPr>
            <a:xfrm>
              <a:off x="7691333" y="1651273"/>
              <a:ext cx="785156" cy="756187"/>
            </a:xfrm>
            <a:custGeom>
              <a:rect b="b" l="l" r="r" t="t"/>
              <a:pathLst>
                <a:path extrusionOk="0" h="756187" w="785156">
                  <a:moveTo>
                    <a:pt x="146662" y="665587"/>
                  </a:moveTo>
                  <a:cubicBezTo>
                    <a:pt x="302491" y="808272"/>
                    <a:pt x="524423" y="776966"/>
                    <a:pt x="683047" y="610025"/>
                  </a:cubicBezTo>
                  <a:cubicBezTo>
                    <a:pt x="841670" y="443083"/>
                    <a:pt x="810047" y="181781"/>
                    <a:pt x="625897" y="73831"/>
                  </a:cubicBezTo>
                  <a:cubicBezTo>
                    <a:pt x="441747" y="-34119"/>
                    <a:pt x="239182" y="-30309"/>
                    <a:pt x="89512" y="129393"/>
                  </a:cubicBezTo>
                  <a:cubicBezTo>
                    <a:pt x="-60158" y="289096"/>
                    <a:pt x="-9167" y="522903"/>
                    <a:pt x="146662" y="66558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 name="Google Shape;23;p2"/>
            <p:cNvSpPr/>
            <p:nvPr/>
          </p:nvSpPr>
          <p:spPr>
            <a:xfrm>
              <a:off x="1033657" y="2158563"/>
              <a:ext cx="257868" cy="248316"/>
            </a:xfrm>
            <a:custGeom>
              <a:rect b="b" l="l" r="r" t="t"/>
              <a:pathLst>
                <a:path extrusionOk="0" h="248316" w="257868">
                  <a:moveTo>
                    <a:pt x="48256" y="218559"/>
                  </a:moveTo>
                  <a:cubicBezTo>
                    <a:pt x="99437" y="265422"/>
                    <a:pt x="172335" y="255135"/>
                    <a:pt x="224405" y="200335"/>
                  </a:cubicBezTo>
                  <a:cubicBezTo>
                    <a:pt x="276475" y="145534"/>
                    <a:pt x="265997" y="59746"/>
                    <a:pt x="205355" y="24249"/>
                  </a:cubicBezTo>
                  <a:cubicBezTo>
                    <a:pt x="144712" y="-11247"/>
                    <a:pt x="78355" y="-9914"/>
                    <a:pt x="29269" y="42537"/>
                  </a:cubicBezTo>
                  <a:cubicBezTo>
                    <a:pt x="-19816" y="94988"/>
                    <a:pt x="-2862" y="171887"/>
                    <a:pt x="48256" y="21855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 name="Google Shape;24;p2"/>
            <p:cNvSpPr/>
            <p:nvPr/>
          </p:nvSpPr>
          <p:spPr>
            <a:xfrm>
              <a:off x="8891147" y="5496758"/>
              <a:ext cx="257868" cy="248316"/>
            </a:xfrm>
            <a:custGeom>
              <a:rect b="b" l="l" r="r" t="t"/>
              <a:pathLst>
                <a:path extrusionOk="0" h="248316" w="257868">
                  <a:moveTo>
                    <a:pt x="48256" y="218559"/>
                  </a:moveTo>
                  <a:cubicBezTo>
                    <a:pt x="99436" y="265422"/>
                    <a:pt x="172334" y="255135"/>
                    <a:pt x="224405" y="200335"/>
                  </a:cubicBezTo>
                  <a:cubicBezTo>
                    <a:pt x="276475" y="145534"/>
                    <a:pt x="265997" y="59746"/>
                    <a:pt x="205355" y="24249"/>
                  </a:cubicBezTo>
                  <a:cubicBezTo>
                    <a:pt x="144712" y="-11247"/>
                    <a:pt x="78355" y="-9914"/>
                    <a:pt x="29269" y="42537"/>
                  </a:cubicBezTo>
                  <a:cubicBezTo>
                    <a:pt x="-19816" y="94988"/>
                    <a:pt x="-2862" y="171760"/>
                    <a:pt x="48256" y="21855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 name="Google Shape;25;p2"/>
            <p:cNvSpPr/>
            <p:nvPr/>
          </p:nvSpPr>
          <p:spPr>
            <a:xfrm>
              <a:off x="7568629" y="2410325"/>
              <a:ext cx="248378" cy="257380"/>
            </a:xfrm>
            <a:custGeom>
              <a:rect b="b" l="l" r="r" t="t"/>
              <a:pathLst>
                <a:path extrusionOk="0" h="257380" w="248378">
                  <a:moveTo>
                    <a:pt x="15937" y="70746"/>
                  </a:moveTo>
                  <a:cubicBezTo>
                    <a:pt x="-19242" y="130563"/>
                    <a:pt x="5967" y="199651"/>
                    <a:pt x="70420" y="239212"/>
                  </a:cubicBezTo>
                  <a:cubicBezTo>
                    <a:pt x="134873" y="278772"/>
                    <a:pt x="216470" y="250705"/>
                    <a:pt x="238695" y="184284"/>
                  </a:cubicBezTo>
                  <a:cubicBezTo>
                    <a:pt x="260920" y="117863"/>
                    <a:pt x="245743" y="52966"/>
                    <a:pt x="184276" y="15819"/>
                  </a:cubicBezTo>
                  <a:cubicBezTo>
                    <a:pt x="122808" y="-21329"/>
                    <a:pt x="51370" y="10993"/>
                    <a:pt x="15937" y="7074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 name="Google Shape;26;p2"/>
            <p:cNvSpPr/>
            <p:nvPr/>
          </p:nvSpPr>
          <p:spPr>
            <a:xfrm>
              <a:off x="8026741" y="2119783"/>
              <a:ext cx="2247585" cy="2436081"/>
            </a:xfrm>
            <a:custGeom>
              <a:rect b="b" l="l" r="r" t="t"/>
              <a:pathLst>
                <a:path extrusionOk="0" h="2436081" w="2247585">
                  <a:moveTo>
                    <a:pt x="1997623" y="157326"/>
                  </a:moveTo>
                  <a:cubicBezTo>
                    <a:pt x="2310043" y="410247"/>
                    <a:pt x="2310234" y="825473"/>
                    <a:pt x="2105255" y="1180946"/>
                  </a:cubicBezTo>
                  <a:cubicBezTo>
                    <a:pt x="1900278" y="1536420"/>
                    <a:pt x="1552361" y="1863698"/>
                    <a:pt x="1309664" y="2163355"/>
                  </a:cubicBezTo>
                  <a:cubicBezTo>
                    <a:pt x="1066967" y="2463011"/>
                    <a:pt x="618403" y="2540101"/>
                    <a:pt x="286044" y="2271305"/>
                  </a:cubicBezTo>
                  <a:cubicBezTo>
                    <a:pt x="-46315" y="2002509"/>
                    <a:pt x="-98131" y="1520926"/>
                    <a:pt x="178475" y="1247685"/>
                  </a:cubicBezTo>
                  <a:cubicBezTo>
                    <a:pt x="455081" y="974444"/>
                    <a:pt x="678156" y="562329"/>
                    <a:pt x="974003" y="265213"/>
                  </a:cubicBezTo>
                  <a:cubicBezTo>
                    <a:pt x="1269850" y="-31904"/>
                    <a:pt x="1685266" y="-95658"/>
                    <a:pt x="1997623" y="157326"/>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 name="Google Shape;27;p2"/>
            <p:cNvSpPr/>
            <p:nvPr/>
          </p:nvSpPr>
          <p:spPr>
            <a:xfrm>
              <a:off x="11023321" y="1490281"/>
              <a:ext cx="380539" cy="362910"/>
            </a:xfrm>
            <a:custGeom>
              <a:rect b="b" l="l" r="r" t="t"/>
              <a:pathLst>
                <a:path extrusionOk="0" h="362910" w="380539">
                  <a:moveTo>
                    <a:pt x="74764" y="327914"/>
                  </a:moveTo>
                  <a:cubicBezTo>
                    <a:pt x="163664" y="376555"/>
                    <a:pt x="273519" y="380746"/>
                    <a:pt x="338734" y="300228"/>
                  </a:cubicBezTo>
                  <a:cubicBezTo>
                    <a:pt x="403948" y="219653"/>
                    <a:pt x="391502" y="101479"/>
                    <a:pt x="310921" y="36258"/>
                  </a:cubicBezTo>
                  <a:cubicBezTo>
                    <a:pt x="230339" y="-28956"/>
                    <a:pt x="118197" y="2095"/>
                    <a:pt x="46951" y="63944"/>
                  </a:cubicBezTo>
                  <a:cubicBezTo>
                    <a:pt x="-24296" y="125793"/>
                    <a:pt x="-14009" y="279273"/>
                    <a:pt x="74764" y="32791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 name="Google Shape;28;p2"/>
            <p:cNvSpPr/>
            <p:nvPr/>
          </p:nvSpPr>
          <p:spPr>
            <a:xfrm>
              <a:off x="9493305" y="623215"/>
              <a:ext cx="230695" cy="219950"/>
            </a:xfrm>
            <a:custGeom>
              <a:rect b="b" l="l" r="r" t="t"/>
              <a:pathLst>
                <a:path extrusionOk="0" h="219950" w="230695">
                  <a:moveTo>
                    <a:pt x="45347" y="198729"/>
                  </a:moveTo>
                  <a:cubicBezTo>
                    <a:pt x="99131" y="228193"/>
                    <a:pt x="165997" y="230796"/>
                    <a:pt x="205303" y="181965"/>
                  </a:cubicBezTo>
                  <a:cubicBezTo>
                    <a:pt x="244864" y="133197"/>
                    <a:pt x="237371" y="61620"/>
                    <a:pt x="188603" y="22091"/>
                  </a:cubicBezTo>
                  <a:cubicBezTo>
                    <a:pt x="188539" y="22065"/>
                    <a:pt x="188539" y="22034"/>
                    <a:pt x="188476" y="22008"/>
                  </a:cubicBezTo>
                  <a:cubicBezTo>
                    <a:pt x="139644" y="-17552"/>
                    <a:pt x="71636" y="1244"/>
                    <a:pt x="28456" y="38772"/>
                  </a:cubicBezTo>
                  <a:cubicBezTo>
                    <a:pt x="-14724" y="76301"/>
                    <a:pt x="-8501" y="169265"/>
                    <a:pt x="45347" y="19872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 name="Google Shape;29;p2"/>
            <p:cNvSpPr/>
            <p:nvPr/>
          </p:nvSpPr>
          <p:spPr>
            <a:xfrm>
              <a:off x="5358816" y="0"/>
              <a:ext cx="2951872" cy="1913961"/>
            </a:xfrm>
            <a:custGeom>
              <a:rect b="b" l="l" r="r" t="t"/>
              <a:pathLst>
                <a:path extrusionOk="0" h="1913961" w="2951872">
                  <a:moveTo>
                    <a:pt x="449592" y="0"/>
                  </a:moveTo>
                  <a:lnTo>
                    <a:pt x="223532" y="279400"/>
                  </a:lnTo>
                  <a:cubicBezTo>
                    <a:pt x="-158167" y="750634"/>
                    <a:pt x="-12117" y="1271080"/>
                    <a:pt x="368883" y="1664526"/>
                  </a:cubicBezTo>
                  <a:cubicBezTo>
                    <a:pt x="749883" y="2057972"/>
                    <a:pt x="1472069" y="1968500"/>
                    <a:pt x="1754453" y="1518920"/>
                  </a:cubicBezTo>
                  <a:cubicBezTo>
                    <a:pt x="2036838" y="1069340"/>
                    <a:pt x="2488831" y="612077"/>
                    <a:pt x="2831223" y="189294"/>
                  </a:cubicBezTo>
                  <a:cubicBezTo>
                    <a:pt x="2878467" y="130971"/>
                    <a:pt x="2918980" y="67466"/>
                    <a:pt x="2951873"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 name="Google Shape;30;p2"/>
            <p:cNvSpPr/>
            <p:nvPr/>
          </p:nvSpPr>
          <p:spPr>
            <a:xfrm>
              <a:off x="636781" y="0"/>
              <a:ext cx="2404015" cy="2080478"/>
            </a:xfrm>
            <a:custGeom>
              <a:rect b="b" l="l" r="r" t="t"/>
              <a:pathLst>
                <a:path extrusionOk="0" h="2080478" w="2404015">
                  <a:moveTo>
                    <a:pt x="262188" y="112205"/>
                  </a:moveTo>
                  <a:cubicBezTo>
                    <a:pt x="-122940" y="734949"/>
                    <a:pt x="-100207" y="1366711"/>
                    <a:pt x="439988" y="1804226"/>
                  </a:cubicBezTo>
                  <a:cubicBezTo>
                    <a:pt x="980182" y="2241741"/>
                    <a:pt x="1713861" y="2142681"/>
                    <a:pt x="2131945" y="1626426"/>
                  </a:cubicBezTo>
                  <a:cubicBezTo>
                    <a:pt x="2524312" y="1141921"/>
                    <a:pt x="2489133" y="360807"/>
                    <a:pt x="2046855" y="0"/>
                  </a:cubicBezTo>
                  <a:lnTo>
                    <a:pt x="342261" y="0"/>
                  </a:lnTo>
                  <a:cubicBezTo>
                    <a:pt x="313115" y="35585"/>
                    <a:pt x="286362" y="73069"/>
                    <a:pt x="262188" y="11220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 name="Google Shape;31;p2"/>
            <p:cNvSpPr/>
            <p:nvPr/>
          </p:nvSpPr>
          <p:spPr>
            <a:xfrm>
              <a:off x="10591182" y="3281293"/>
              <a:ext cx="1600817" cy="1997697"/>
            </a:xfrm>
            <a:custGeom>
              <a:rect b="b" l="l" r="r" t="t"/>
              <a:pathLst>
                <a:path extrusionOk="0" h="1997697" w="1600817">
                  <a:moveTo>
                    <a:pt x="1600817" y="169233"/>
                  </a:moveTo>
                  <a:cubicBezTo>
                    <a:pt x="1196449" y="-124772"/>
                    <a:pt x="660255" y="-25140"/>
                    <a:pt x="269603" y="386149"/>
                  </a:cubicBezTo>
                  <a:cubicBezTo>
                    <a:pt x="-149497" y="827284"/>
                    <a:pt x="-65359" y="1517402"/>
                    <a:pt x="420543" y="1802644"/>
                  </a:cubicBezTo>
                  <a:cubicBezTo>
                    <a:pt x="815005" y="2034228"/>
                    <a:pt x="1242424" y="2071122"/>
                    <a:pt x="1600817" y="185090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 name="Google Shape;32;p2"/>
            <p:cNvSpPr/>
            <p:nvPr/>
          </p:nvSpPr>
          <p:spPr>
            <a:xfrm>
              <a:off x="9490709" y="5556126"/>
              <a:ext cx="2701290" cy="1301873"/>
            </a:xfrm>
            <a:custGeom>
              <a:rect b="b" l="l" r="r" t="t"/>
              <a:pathLst>
                <a:path extrusionOk="0" h="1301873" w="2701290">
                  <a:moveTo>
                    <a:pt x="2701290" y="637156"/>
                  </a:moveTo>
                  <a:cubicBezTo>
                    <a:pt x="2602484" y="488070"/>
                    <a:pt x="2470849" y="363598"/>
                    <a:pt x="2316480" y="273301"/>
                  </a:cubicBezTo>
                  <a:cubicBezTo>
                    <a:pt x="1635696" y="-126368"/>
                    <a:pt x="885063" y="-112144"/>
                    <a:pt x="331216" y="479104"/>
                  </a:cubicBezTo>
                  <a:cubicBezTo>
                    <a:pt x="104140" y="721357"/>
                    <a:pt x="2032" y="1009774"/>
                    <a:pt x="0" y="1301874"/>
                  </a:cubicBezTo>
                  <a:lnTo>
                    <a:pt x="2701290" y="1301874"/>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 name="Google Shape;33;p2"/>
            <p:cNvSpPr/>
            <p:nvPr/>
          </p:nvSpPr>
          <p:spPr>
            <a:xfrm>
              <a:off x="0" y="4521200"/>
              <a:ext cx="963988" cy="1891601"/>
            </a:xfrm>
            <a:custGeom>
              <a:rect b="b" l="l" r="r" t="t"/>
              <a:pathLst>
                <a:path extrusionOk="0" h="1891601" w="963988">
                  <a:moveTo>
                    <a:pt x="565150" y="183134"/>
                  </a:moveTo>
                  <a:cubicBezTo>
                    <a:pt x="380302" y="74803"/>
                    <a:pt x="188151" y="11366"/>
                    <a:pt x="0" y="0"/>
                  </a:cubicBezTo>
                  <a:lnTo>
                    <a:pt x="0" y="1891602"/>
                  </a:lnTo>
                  <a:cubicBezTo>
                    <a:pt x="248539" y="1872552"/>
                    <a:pt x="500063" y="1746695"/>
                    <a:pt x="708152" y="1527620"/>
                  </a:cubicBezTo>
                  <a:cubicBezTo>
                    <a:pt x="1105789" y="1108901"/>
                    <a:pt x="1026033" y="453898"/>
                    <a:pt x="565150" y="18313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 name="Google Shape;34;p2"/>
            <p:cNvSpPr/>
            <p:nvPr/>
          </p:nvSpPr>
          <p:spPr>
            <a:xfrm>
              <a:off x="0" y="5613285"/>
              <a:ext cx="1873164" cy="1244714"/>
            </a:xfrm>
            <a:custGeom>
              <a:rect b="b" l="l" r="r" t="t"/>
              <a:pathLst>
                <a:path extrusionOk="0" h="1244714" w="1873164">
                  <a:moveTo>
                    <a:pt x="1435989" y="226936"/>
                  </a:moveTo>
                  <a:cubicBezTo>
                    <a:pt x="941007" y="-100660"/>
                    <a:pt x="371793" y="-76085"/>
                    <a:pt x="0" y="316980"/>
                  </a:cubicBezTo>
                  <a:lnTo>
                    <a:pt x="0" y="1244715"/>
                  </a:lnTo>
                  <a:lnTo>
                    <a:pt x="1852549" y="1244715"/>
                  </a:lnTo>
                  <a:cubicBezTo>
                    <a:pt x="1929892" y="874129"/>
                    <a:pt x="1789303" y="460807"/>
                    <a:pt x="1435989" y="22693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35" name="Google Shape;35;p2"/>
          <p:cNvSpPr txBox="1"/>
          <p:nvPr>
            <p:ph type="ctrTitle"/>
          </p:nvPr>
        </p:nvSpPr>
        <p:spPr>
          <a:xfrm>
            <a:off x="1419825" y="2220425"/>
            <a:ext cx="4993200" cy="1159800"/>
          </a:xfrm>
          <a:prstGeom prst="rect">
            <a:avLst/>
          </a:prstGeom>
          <a:noFill/>
          <a:ln>
            <a:noFill/>
          </a:ln>
        </p:spPr>
        <p:txBody>
          <a:bodyPr anchorCtr="0" anchor="ctr" bIns="0" lIns="0" spcFirstLastPara="1" rIns="0" wrap="square" tIns="0">
            <a:noAutofit/>
          </a:bodyPr>
          <a:lstStyle>
            <a:lvl1pPr lvl="0" algn="l">
              <a:lnSpc>
                <a:spcPct val="80000"/>
              </a:lnSpc>
              <a:spcBef>
                <a:spcPts val="0"/>
              </a:spcBef>
              <a:spcAft>
                <a:spcPts val="0"/>
              </a:spcAft>
              <a:buClr>
                <a:schemeClr val="lt1"/>
              </a:buClr>
              <a:buSzPts val="5600"/>
              <a:buFont typeface="Zilla Slab SemiBold"/>
              <a:buNone/>
              <a:defRPr b="0" sz="5600">
                <a:solidFill>
                  <a:schemeClr val="lt1"/>
                </a:solidFill>
                <a:latin typeface="Zilla Slab SemiBold"/>
                <a:ea typeface="Zilla Slab SemiBold"/>
                <a:cs typeface="Zilla Slab SemiBold"/>
                <a:sym typeface="Zilla Slab SemiBold"/>
              </a:defRPr>
            </a:lvl1pPr>
            <a:lvl2pPr lvl="1" algn="l">
              <a:lnSpc>
                <a:spcPct val="80000"/>
              </a:lnSpc>
              <a:spcBef>
                <a:spcPts val="0"/>
              </a:spcBef>
              <a:spcAft>
                <a:spcPts val="0"/>
              </a:spcAft>
              <a:buClr>
                <a:schemeClr val="lt1"/>
              </a:buClr>
              <a:buSzPts val="5600"/>
              <a:buFont typeface="Zilla Slab SemiBold"/>
              <a:buNone/>
              <a:defRPr b="0" sz="5600">
                <a:solidFill>
                  <a:schemeClr val="lt1"/>
                </a:solidFill>
                <a:latin typeface="Zilla Slab SemiBold"/>
                <a:ea typeface="Zilla Slab SemiBold"/>
                <a:cs typeface="Zilla Slab SemiBold"/>
                <a:sym typeface="Zilla Slab SemiBold"/>
              </a:defRPr>
            </a:lvl2pPr>
            <a:lvl3pPr lvl="2" algn="l">
              <a:lnSpc>
                <a:spcPct val="80000"/>
              </a:lnSpc>
              <a:spcBef>
                <a:spcPts val="0"/>
              </a:spcBef>
              <a:spcAft>
                <a:spcPts val="0"/>
              </a:spcAft>
              <a:buClr>
                <a:schemeClr val="lt1"/>
              </a:buClr>
              <a:buSzPts val="5600"/>
              <a:buFont typeface="Zilla Slab SemiBold"/>
              <a:buNone/>
              <a:defRPr b="0" sz="5600">
                <a:solidFill>
                  <a:schemeClr val="lt1"/>
                </a:solidFill>
                <a:latin typeface="Zilla Slab SemiBold"/>
                <a:ea typeface="Zilla Slab SemiBold"/>
                <a:cs typeface="Zilla Slab SemiBold"/>
                <a:sym typeface="Zilla Slab SemiBold"/>
              </a:defRPr>
            </a:lvl3pPr>
            <a:lvl4pPr lvl="3" algn="l">
              <a:lnSpc>
                <a:spcPct val="80000"/>
              </a:lnSpc>
              <a:spcBef>
                <a:spcPts val="0"/>
              </a:spcBef>
              <a:spcAft>
                <a:spcPts val="0"/>
              </a:spcAft>
              <a:buClr>
                <a:schemeClr val="lt1"/>
              </a:buClr>
              <a:buSzPts val="5600"/>
              <a:buFont typeface="Zilla Slab SemiBold"/>
              <a:buNone/>
              <a:defRPr b="0" sz="5600">
                <a:solidFill>
                  <a:schemeClr val="lt1"/>
                </a:solidFill>
                <a:latin typeface="Zilla Slab SemiBold"/>
                <a:ea typeface="Zilla Slab SemiBold"/>
                <a:cs typeface="Zilla Slab SemiBold"/>
                <a:sym typeface="Zilla Slab SemiBold"/>
              </a:defRPr>
            </a:lvl4pPr>
            <a:lvl5pPr lvl="4" algn="l">
              <a:lnSpc>
                <a:spcPct val="80000"/>
              </a:lnSpc>
              <a:spcBef>
                <a:spcPts val="0"/>
              </a:spcBef>
              <a:spcAft>
                <a:spcPts val="0"/>
              </a:spcAft>
              <a:buClr>
                <a:schemeClr val="lt1"/>
              </a:buClr>
              <a:buSzPts val="5600"/>
              <a:buFont typeface="Zilla Slab SemiBold"/>
              <a:buNone/>
              <a:defRPr b="0" sz="5600">
                <a:solidFill>
                  <a:schemeClr val="lt1"/>
                </a:solidFill>
                <a:latin typeface="Zilla Slab SemiBold"/>
                <a:ea typeface="Zilla Slab SemiBold"/>
                <a:cs typeface="Zilla Slab SemiBold"/>
                <a:sym typeface="Zilla Slab SemiBold"/>
              </a:defRPr>
            </a:lvl5pPr>
            <a:lvl6pPr lvl="5" algn="l">
              <a:lnSpc>
                <a:spcPct val="80000"/>
              </a:lnSpc>
              <a:spcBef>
                <a:spcPts val="0"/>
              </a:spcBef>
              <a:spcAft>
                <a:spcPts val="0"/>
              </a:spcAft>
              <a:buClr>
                <a:schemeClr val="lt1"/>
              </a:buClr>
              <a:buSzPts val="5600"/>
              <a:buFont typeface="Zilla Slab SemiBold"/>
              <a:buNone/>
              <a:defRPr b="0" sz="5600">
                <a:solidFill>
                  <a:schemeClr val="lt1"/>
                </a:solidFill>
                <a:latin typeface="Zilla Slab SemiBold"/>
                <a:ea typeface="Zilla Slab SemiBold"/>
                <a:cs typeface="Zilla Slab SemiBold"/>
                <a:sym typeface="Zilla Slab SemiBold"/>
              </a:defRPr>
            </a:lvl6pPr>
            <a:lvl7pPr lvl="6" algn="l">
              <a:lnSpc>
                <a:spcPct val="80000"/>
              </a:lnSpc>
              <a:spcBef>
                <a:spcPts val="0"/>
              </a:spcBef>
              <a:spcAft>
                <a:spcPts val="0"/>
              </a:spcAft>
              <a:buClr>
                <a:schemeClr val="lt1"/>
              </a:buClr>
              <a:buSzPts val="5600"/>
              <a:buFont typeface="Zilla Slab SemiBold"/>
              <a:buNone/>
              <a:defRPr b="0" sz="5600">
                <a:solidFill>
                  <a:schemeClr val="lt1"/>
                </a:solidFill>
                <a:latin typeface="Zilla Slab SemiBold"/>
                <a:ea typeface="Zilla Slab SemiBold"/>
                <a:cs typeface="Zilla Slab SemiBold"/>
                <a:sym typeface="Zilla Slab SemiBold"/>
              </a:defRPr>
            </a:lvl7pPr>
            <a:lvl8pPr lvl="7" algn="l">
              <a:lnSpc>
                <a:spcPct val="80000"/>
              </a:lnSpc>
              <a:spcBef>
                <a:spcPts val="0"/>
              </a:spcBef>
              <a:spcAft>
                <a:spcPts val="0"/>
              </a:spcAft>
              <a:buClr>
                <a:schemeClr val="lt1"/>
              </a:buClr>
              <a:buSzPts val="5600"/>
              <a:buFont typeface="Zilla Slab SemiBold"/>
              <a:buNone/>
              <a:defRPr b="0" sz="5600">
                <a:solidFill>
                  <a:schemeClr val="lt1"/>
                </a:solidFill>
                <a:latin typeface="Zilla Slab SemiBold"/>
                <a:ea typeface="Zilla Slab SemiBold"/>
                <a:cs typeface="Zilla Slab SemiBold"/>
                <a:sym typeface="Zilla Slab SemiBold"/>
              </a:defRPr>
            </a:lvl8pPr>
            <a:lvl9pPr lvl="8" algn="l">
              <a:lnSpc>
                <a:spcPct val="80000"/>
              </a:lnSpc>
              <a:spcBef>
                <a:spcPts val="0"/>
              </a:spcBef>
              <a:spcAft>
                <a:spcPts val="0"/>
              </a:spcAft>
              <a:buClr>
                <a:schemeClr val="lt1"/>
              </a:buClr>
              <a:buSzPts val="5600"/>
              <a:buFont typeface="Zilla Slab SemiBold"/>
              <a:buNone/>
              <a:defRPr b="0" sz="5600">
                <a:solidFill>
                  <a:schemeClr val="lt1"/>
                </a:solidFill>
                <a:latin typeface="Zilla Slab SemiBold"/>
                <a:ea typeface="Zilla Slab SemiBold"/>
                <a:cs typeface="Zilla Slab SemiBold"/>
                <a:sym typeface="Zilla Slab SemiBold"/>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59" name="Shape 259"/>
        <p:cNvGrpSpPr/>
        <p:nvPr/>
      </p:nvGrpSpPr>
      <p:grpSpPr>
        <a:xfrm>
          <a:off x="0" y="0"/>
          <a:ext cx="0" cy="0"/>
          <a:chOff x="0" y="0"/>
          <a:chExt cx="0" cy="0"/>
        </a:xfrm>
      </p:grpSpPr>
      <p:sp>
        <p:nvSpPr>
          <p:cNvPr id="260" name="Google Shape;260;p11"/>
          <p:cNvSpPr txBox="1"/>
          <p:nvPr>
            <p:ph idx="12" type="sldNum"/>
          </p:nvPr>
        </p:nvSpPr>
        <p:spPr>
          <a:xfrm>
            <a:off x="8776516" y="4925257"/>
            <a:ext cx="309300" cy="2220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9pPr>
          </a:lstStyle>
          <a:p>
            <a:pPr indent="0" lvl="0" marL="0" rtl="0" algn="r">
              <a:spcBef>
                <a:spcPts val="0"/>
              </a:spcBef>
              <a:spcAft>
                <a:spcPts val="0"/>
              </a:spcAft>
              <a:buNone/>
            </a:pPr>
            <a:fld id="{00000000-1234-1234-1234-123412341234}" type="slidenum">
              <a:rPr lang="en"/>
              <a:t>‹#›</a:t>
            </a:fld>
            <a:endParaRPr/>
          </a:p>
        </p:txBody>
      </p:sp>
      <p:sp>
        <p:nvSpPr>
          <p:cNvPr id="261" name="Google Shape;261;p11"/>
          <p:cNvSpPr txBox="1"/>
          <p:nvPr>
            <p:ph idx="1" type="body"/>
          </p:nvPr>
        </p:nvSpPr>
        <p:spPr>
          <a:xfrm>
            <a:off x="1579000" y="4568975"/>
            <a:ext cx="5985900" cy="357000"/>
          </a:xfrm>
          <a:prstGeom prst="rect">
            <a:avLst/>
          </a:prstGeom>
          <a:noFill/>
          <a:ln>
            <a:noFill/>
          </a:ln>
        </p:spPr>
        <p:txBody>
          <a:bodyPr anchorCtr="0" anchor="t" bIns="0" lIns="0" spcFirstLastPara="1" rIns="0" wrap="square" tIns="0">
            <a:noAutofit/>
          </a:bodyPr>
          <a:lstStyle>
            <a:lvl1pPr indent="-228600" lvl="0" marL="457200" algn="ctr">
              <a:lnSpc>
                <a:spcPct val="115000"/>
              </a:lnSpc>
              <a:spcBef>
                <a:spcPts val="360"/>
              </a:spcBef>
              <a:spcAft>
                <a:spcPts val="0"/>
              </a:spcAft>
              <a:buSzPts val="1400"/>
              <a:buNone/>
              <a:defRPr sz="1400"/>
            </a:lvl1pPr>
          </a:lstStyle>
          <a:p/>
        </p:txBody>
      </p:sp>
      <p:grpSp>
        <p:nvGrpSpPr>
          <p:cNvPr id="262" name="Google Shape;262;p11"/>
          <p:cNvGrpSpPr/>
          <p:nvPr/>
        </p:nvGrpSpPr>
        <p:grpSpPr>
          <a:xfrm>
            <a:off x="0" y="0"/>
            <a:ext cx="9158199" cy="5151629"/>
            <a:chOff x="0" y="0"/>
            <a:chExt cx="9158199" cy="5151629"/>
          </a:xfrm>
        </p:grpSpPr>
        <p:sp>
          <p:nvSpPr>
            <p:cNvPr id="263" name="Google Shape;263;p11"/>
            <p:cNvSpPr/>
            <p:nvPr/>
          </p:nvSpPr>
          <p:spPr>
            <a:xfrm>
              <a:off x="8070617" y="4241847"/>
              <a:ext cx="1085813" cy="908049"/>
            </a:xfrm>
            <a:custGeom>
              <a:rect b="b" l="l" r="r" t="t"/>
              <a:pathLst>
                <a:path extrusionOk="0" h="2149229" w="2569971">
                  <a:moveTo>
                    <a:pt x="2569972" y="2149230"/>
                  </a:moveTo>
                  <a:lnTo>
                    <a:pt x="2569972" y="25345"/>
                  </a:lnTo>
                  <a:cubicBezTo>
                    <a:pt x="2168334" y="-63555"/>
                    <a:pt x="1734947" y="84400"/>
                    <a:pt x="1398524" y="422220"/>
                  </a:cubicBezTo>
                  <a:cubicBezTo>
                    <a:pt x="926909" y="895866"/>
                    <a:pt x="571182" y="1552520"/>
                    <a:pt x="130366" y="1988321"/>
                  </a:cubicBezTo>
                  <a:cubicBezTo>
                    <a:pt x="81090" y="2036961"/>
                    <a:pt x="37338" y="2090936"/>
                    <a:pt x="0" y="214923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4" name="Google Shape;264;p11"/>
            <p:cNvSpPr/>
            <p:nvPr/>
          </p:nvSpPr>
          <p:spPr>
            <a:xfrm>
              <a:off x="7829551" y="4937303"/>
              <a:ext cx="329171" cy="214008"/>
            </a:xfrm>
            <a:custGeom>
              <a:rect b="b" l="l" r="r" t="t"/>
              <a:pathLst>
                <a:path extrusionOk="0" h="506528" w="779104">
                  <a:moveTo>
                    <a:pt x="619314" y="82920"/>
                  </a:moveTo>
                  <a:cubicBezTo>
                    <a:pt x="429322" y="-42874"/>
                    <a:pt x="209421" y="-26618"/>
                    <a:pt x="75246" y="139054"/>
                  </a:cubicBezTo>
                  <a:cubicBezTo>
                    <a:pt x="5777" y="224842"/>
                    <a:pt x="-11558" y="370575"/>
                    <a:pt x="6856" y="506528"/>
                  </a:cubicBezTo>
                  <a:lnTo>
                    <a:pt x="756156" y="506528"/>
                  </a:lnTo>
                  <a:cubicBezTo>
                    <a:pt x="814831" y="350699"/>
                    <a:pt x="758061" y="174995"/>
                    <a:pt x="619314" y="8292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5" name="Google Shape;265;p11"/>
            <p:cNvSpPr/>
            <p:nvPr/>
          </p:nvSpPr>
          <p:spPr>
            <a:xfrm>
              <a:off x="8722038" y="4308575"/>
              <a:ext cx="243798" cy="234867"/>
            </a:xfrm>
            <a:custGeom>
              <a:rect b="b" l="l" r="r" t="t"/>
              <a:pathLst>
                <a:path extrusionOk="0" h="555898" w="577036">
                  <a:moveTo>
                    <a:pt x="107753" y="489330"/>
                  </a:moveTo>
                  <a:cubicBezTo>
                    <a:pt x="222053" y="594169"/>
                    <a:pt x="385438" y="571182"/>
                    <a:pt x="502024" y="448436"/>
                  </a:cubicBezTo>
                  <a:cubicBezTo>
                    <a:pt x="618610" y="325691"/>
                    <a:pt x="595242" y="133667"/>
                    <a:pt x="460051" y="54292"/>
                  </a:cubicBezTo>
                  <a:cubicBezTo>
                    <a:pt x="324859" y="-25083"/>
                    <a:pt x="175761" y="-22289"/>
                    <a:pt x="65779" y="95123"/>
                  </a:cubicBezTo>
                  <a:cubicBezTo>
                    <a:pt x="-44203" y="212534"/>
                    <a:pt x="-6738" y="384429"/>
                    <a:pt x="107753" y="48933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6" name="Google Shape;266;p11"/>
            <p:cNvSpPr/>
            <p:nvPr/>
          </p:nvSpPr>
          <p:spPr>
            <a:xfrm>
              <a:off x="8875921" y="4552778"/>
              <a:ext cx="80049" cy="77166"/>
            </a:xfrm>
            <a:custGeom>
              <a:rect b="b" l="l" r="r" t="t"/>
              <a:pathLst>
                <a:path extrusionOk="0" h="182642" w="189464">
                  <a:moveTo>
                    <a:pt x="35360" y="160796"/>
                  </a:moveTo>
                  <a:cubicBezTo>
                    <a:pt x="72951" y="195212"/>
                    <a:pt x="126546" y="187656"/>
                    <a:pt x="164836" y="147334"/>
                  </a:cubicBezTo>
                  <a:cubicBezTo>
                    <a:pt x="203126" y="107011"/>
                    <a:pt x="195443" y="44019"/>
                    <a:pt x="150993" y="17921"/>
                  </a:cubicBezTo>
                  <a:cubicBezTo>
                    <a:pt x="106543" y="-8178"/>
                    <a:pt x="57648" y="-7479"/>
                    <a:pt x="21580" y="31383"/>
                  </a:cubicBezTo>
                  <a:cubicBezTo>
                    <a:pt x="-14488" y="70245"/>
                    <a:pt x="-2233" y="126315"/>
                    <a:pt x="35360" y="16079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7" name="Google Shape;267;p11"/>
            <p:cNvSpPr/>
            <p:nvPr/>
          </p:nvSpPr>
          <p:spPr>
            <a:xfrm>
              <a:off x="8685611" y="4745990"/>
              <a:ext cx="80049" cy="77166"/>
            </a:xfrm>
            <a:custGeom>
              <a:rect b="b" l="l" r="r" t="t"/>
              <a:pathLst>
                <a:path extrusionOk="0" h="182642" w="189465">
                  <a:moveTo>
                    <a:pt x="35360" y="160795"/>
                  </a:moveTo>
                  <a:cubicBezTo>
                    <a:pt x="72952" y="195212"/>
                    <a:pt x="126546" y="187656"/>
                    <a:pt x="164836" y="147333"/>
                  </a:cubicBezTo>
                  <a:cubicBezTo>
                    <a:pt x="203127" y="107011"/>
                    <a:pt x="195443" y="44019"/>
                    <a:pt x="150993" y="17920"/>
                  </a:cubicBezTo>
                  <a:cubicBezTo>
                    <a:pt x="106543" y="-8178"/>
                    <a:pt x="57648" y="-7480"/>
                    <a:pt x="21580" y="31382"/>
                  </a:cubicBezTo>
                  <a:cubicBezTo>
                    <a:pt x="-14488" y="70244"/>
                    <a:pt x="-2233" y="126569"/>
                    <a:pt x="35360" y="16079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8" name="Google Shape;268;p11"/>
            <p:cNvSpPr/>
            <p:nvPr/>
          </p:nvSpPr>
          <p:spPr>
            <a:xfrm>
              <a:off x="8937243" y="3511160"/>
              <a:ext cx="220957" cy="234823"/>
            </a:xfrm>
            <a:custGeom>
              <a:rect b="b" l="l" r="r" t="t"/>
              <a:pathLst>
                <a:path extrusionOk="0" h="555794" w="522974">
                  <a:moveTo>
                    <a:pt x="522975" y="108136"/>
                  </a:moveTo>
                  <a:cubicBezTo>
                    <a:pt x="505385" y="86527"/>
                    <a:pt x="484049" y="68246"/>
                    <a:pt x="460046" y="54161"/>
                  </a:cubicBezTo>
                  <a:cubicBezTo>
                    <a:pt x="324855" y="-25214"/>
                    <a:pt x="175756" y="-22039"/>
                    <a:pt x="65775" y="95055"/>
                  </a:cubicBezTo>
                  <a:cubicBezTo>
                    <a:pt x="-44207" y="212149"/>
                    <a:pt x="-6743" y="384298"/>
                    <a:pt x="107812" y="489200"/>
                  </a:cubicBezTo>
                  <a:cubicBezTo>
                    <a:pt x="222366" y="594102"/>
                    <a:pt x="385497" y="571051"/>
                    <a:pt x="502083" y="448306"/>
                  </a:cubicBezTo>
                  <a:cubicBezTo>
                    <a:pt x="509513" y="440482"/>
                    <a:pt x="516497" y="432234"/>
                    <a:pt x="522975" y="42360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9" name="Google Shape;269;p11"/>
            <p:cNvSpPr/>
            <p:nvPr/>
          </p:nvSpPr>
          <p:spPr>
            <a:xfrm>
              <a:off x="8462361" y="3342175"/>
              <a:ext cx="365886" cy="352497"/>
            </a:xfrm>
            <a:custGeom>
              <a:rect b="b" l="l" r="r" t="t"/>
              <a:pathLst>
                <a:path extrusionOk="0" h="834312" w="866003">
                  <a:moveTo>
                    <a:pt x="161810" y="734363"/>
                  </a:moveTo>
                  <a:cubicBezTo>
                    <a:pt x="333704" y="891779"/>
                    <a:pt x="578560" y="857235"/>
                    <a:pt x="753503" y="673022"/>
                  </a:cubicBezTo>
                  <a:cubicBezTo>
                    <a:pt x="928445" y="488808"/>
                    <a:pt x="893203" y="200582"/>
                    <a:pt x="690511" y="81456"/>
                  </a:cubicBezTo>
                  <a:cubicBezTo>
                    <a:pt x="487818" y="-37670"/>
                    <a:pt x="263854" y="-33416"/>
                    <a:pt x="98754" y="142797"/>
                  </a:cubicBezTo>
                  <a:cubicBezTo>
                    <a:pt x="-66346" y="319009"/>
                    <a:pt x="-10148" y="576946"/>
                    <a:pt x="161810" y="734363"/>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0" name="Google Shape;270;p11"/>
            <p:cNvSpPr/>
            <p:nvPr/>
          </p:nvSpPr>
          <p:spPr>
            <a:xfrm>
              <a:off x="7908551" y="3618536"/>
              <a:ext cx="1104503" cy="1197384"/>
            </a:xfrm>
            <a:custGeom>
              <a:rect b="b" l="l" r="r" t="t"/>
              <a:pathLst>
                <a:path extrusionOk="0" h="2834046" w="2614208">
                  <a:moveTo>
                    <a:pt x="2323490" y="183186"/>
                  </a:moveTo>
                  <a:cubicBezTo>
                    <a:pt x="2686837" y="477445"/>
                    <a:pt x="2687091" y="960298"/>
                    <a:pt x="2448649" y="1373811"/>
                  </a:cubicBezTo>
                  <a:cubicBezTo>
                    <a:pt x="2210207" y="1787323"/>
                    <a:pt x="1805584" y="2167878"/>
                    <a:pt x="1523327" y="2516811"/>
                  </a:cubicBezTo>
                  <a:cubicBezTo>
                    <a:pt x="1241069" y="2865743"/>
                    <a:pt x="719353" y="2954961"/>
                    <a:pt x="332702" y="2641969"/>
                  </a:cubicBezTo>
                  <a:cubicBezTo>
                    <a:pt x="-53950" y="2328978"/>
                    <a:pt x="-114084" y="1769225"/>
                    <a:pt x="207606" y="1451344"/>
                  </a:cubicBezTo>
                  <a:cubicBezTo>
                    <a:pt x="529297" y="1133463"/>
                    <a:pt x="788822" y="654229"/>
                    <a:pt x="1132929" y="308344"/>
                  </a:cubicBezTo>
                  <a:cubicBezTo>
                    <a:pt x="1477035" y="-37541"/>
                    <a:pt x="1960206" y="-111010"/>
                    <a:pt x="2323490" y="183186"/>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1" name="Google Shape;271;p11"/>
            <p:cNvSpPr/>
            <p:nvPr/>
          </p:nvSpPr>
          <p:spPr>
            <a:xfrm>
              <a:off x="8758086" y="4765674"/>
              <a:ext cx="399748" cy="385287"/>
            </a:xfrm>
            <a:custGeom>
              <a:rect b="b" l="l" r="r" t="t"/>
              <a:pathLst>
                <a:path extrusionOk="0" h="911923" w="946150">
                  <a:moveTo>
                    <a:pt x="946150" y="911923"/>
                  </a:moveTo>
                  <a:lnTo>
                    <a:pt x="946150" y="0"/>
                  </a:lnTo>
                  <a:cubicBezTo>
                    <a:pt x="691388" y="18224"/>
                    <a:pt x="448183" y="129477"/>
                    <a:pt x="242126" y="349250"/>
                  </a:cubicBezTo>
                  <a:cubicBezTo>
                    <a:pt x="86296" y="515620"/>
                    <a:pt x="10478" y="711517"/>
                    <a:pt x="0" y="911733"/>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2" name="Google Shape;272;p11"/>
            <p:cNvSpPr/>
            <p:nvPr/>
          </p:nvSpPr>
          <p:spPr>
            <a:xfrm>
              <a:off x="0" y="0"/>
              <a:ext cx="928602" cy="1398829"/>
            </a:xfrm>
            <a:custGeom>
              <a:rect b="b" l="l" r="r" t="t"/>
              <a:pathLst>
                <a:path extrusionOk="0" h="3253090" w="2159540">
                  <a:moveTo>
                    <a:pt x="0" y="3240024"/>
                  </a:moveTo>
                  <a:cubicBezTo>
                    <a:pt x="573024" y="3314256"/>
                    <a:pt x="1186244" y="3070289"/>
                    <a:pt x="1673670" y="2557018"/>
                  </a:cubicBezTo>
                  <a:cubicBezTo>
                    <a:pt x="2428875" y="1761998"/>
                    <a:pt x="2277428" y="517970"/>
                    <a:pt x="1401699" y="3874"/>
                  </a:cubicBezTo>
                  <a:lnTo>
                    <a:pt x="1394968" y="0"/>
                  </a:lnTo>
                  <a:lnTo>
                    <a:pt x="0"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3" name="Google Shape;273;p11"/>
            <p:cNvSpPr/>
            <p:nvPr/>
          </p:nvSpPr>
          <p:spPr>
            <a:xfrm>
              <a:off x="8726483" y="79572"/>
              <a:ext cx="431431" cy="822884"/>
            </a:xfrm>
            <a:custGeom>
              <a:rect b="b" l="l" r="r" t="t"/>
              <a:pathLst>
                <a:path extrusionOk="0" h="1629473" w="854318">
                  <a:moveTo>
                    <a:pt x="854318" y="0"/>
                  </a:moveTo>
                  <a:cubicBezTo>
                    <a:pt x="620257" y="19812"/>
                    <a:pt x="387657" y="130937"/>
                    <a:pt x="210999" y="284163"/>
                  </a:cubicBezTo>
                  <a:cubicBezTo>
                    <a:pt x="-109612" y="562420"/>
                    <a:pt x="-62813" y="1253681"/>
                    <a:pt x="337492" y="1473137"/>
                  </a:cubicBezTo>
                  <a:cubicBezTo>
                    <a:pt x="500687" y="1562545"/>
                    <a:pt x="679630" y="1618805"/>
                    <a:pt x="854318" y="162947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4" name="Google Shape;274;p11"/>
            <p:cNvSpPr/>
            <p:nvPr/>
          </p:nvSpPr>
          <p:spPr>
            <a:xfrm>
              <a:off x="131373" y="0"/>
              <a:ext cx="621952" cy="416485"/>
            </a:xfrm>
            <a:custGeom>
              <a:rect b="b" l="l" r="r" t="t"/>
              <a:pathLst>
                <a:path extrusionOk="0" h="968569" w="1446400">
                  <a:moveTo>
                    <a:pt x="264712" y="802323"/>
                  </a:moveTo>
                  <a:cubicBezTo>
                    <a:pt x="590086" y="1065594"/>
                    <a:pt x="1031221" y="1006030"/>
                    <a:pt x="1282744" y="695325"/>
                  </a:cubicBezTo>
                  <a:cubicBezTo>
                    <a:pt x="1440669" y="500380"/>
                    <a:pt x="1483404" y="225425"/>
                    <a:pt x="1414824" y="0"/>
                  </a:cubicBezTo>
                  <a:lnTo>
                    <a:pt x="51860" y="0"/>
                  </a:lnTo>
                  <a:cubicBezTo>
                    <a:pt x="-57233" y="300736"/>
                    <a:pt x="2140" y="589661"/>
                    <a:pt x="264712" y="80232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5" name="Google Shape;275;p11"/>
            <p:cNvSpPr/>
            <p:nvPr/>
          </p:nvSpPr>
          <p:spPr>
            <a:xfrm>
              <a:off x="78183" y="332909"/>
              <a:ext cx="129584" cy="130031"/>
            </a:xfrm>
            <a:custGeom>
              <a:rect b="b" l="l" r="r" t="t"/>
              <a:pathLst>
                <a:path extrusionOk="0" h="302398" w="301359">
                  <a:moveTo>
                    <a:pt x="55186" y="267837"/>
                  </a:moveTo>
                  <a:cubicBezTo>
                    <a:pt x="118095" y="320428"/>
                    <a:pt x="211724" y="312058"/>
                    <a:pt x="264312" y="249149"/>
                  </a:cubicBezTo>
                  <a:cubicBezTo>
                    <a:pt x="265319" y="247942"/>
                    <a:pt x="266307" y="246723"/>
                    <a:pt x="267276" y="245485"/>
                  </a:cubicBezTo>
                  <a:cubicBezTo>
                    <a:pt x="319664" y="180715"/>
                    <a:pt x="311218" y="74035"/>
                    <a:pt x="244988" y="33395"/>
                  </a:cubicBezTo>
                  <a:cubicBezTo>
                    <a:pt x="178757" y="-7245"/>
                    <a:pt x="81221" y="-22358"/>
                    <a:pt x="32898" y="55747"/>
                  </a:cubicBezTo>
                  <a:cubicBezTo>
                    <a:pt x="-15426" y="133852"/>
                    <a:pt x="-12568" y="212782"/>
                    <a:pt x="55186" y="26783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6" name="Google Shape;276;p11"/>
            <p:cNvSpPr/>
            <p:nvPr/>
          </p:nvSpPr>
          <p:spPr>
            <a:xfrm>
              <a:off x="8490844" y="525033"/>
              <a:ext cx="469118" cy="470813"/>
            </a:xfrm>
            <a:custGeom>
              <a:rect b="b" l="l" r="r" t="t"/>
              <a:pathLst>
                <a:path extrusionOk="0" h="932303" w="928947">
                  <a:moveTo>
                    <a:pt x="169604" y="825607"/>
                  </a:moveTo>
                  <a:cubicBezTo>
                    <a:pt x="378328" y="994644"/>
                    <a:pt x="661729" y="956290"/>
                    <a:pt x="823654" y="756773"/>
                  </a:cubicBezTo>
                  <a:cubicBezTo>
                    <a:pt x="985579" y="557256"/>
                    <a:pt x="959226" y="227501"/>
                    <a:pt x="755074" y="102723"/>
                  </a:cubicBezTo>
                  <a:cubicBezTo>
                    <a:pt x="550921" y="-22054"/>
                    <a:pt x="250249" y="-69044"/>
                    <a:pt x="101404" y="171557"/>
                  </a:cubicBezTo>
                  <a:cubicBezTo>
                    <a:pt x="-47439" y="412159"/>
                    <a:pt x="-38740" y="656634"/>
                    <a:pt x="169604" y="82560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7" name="Google Shape;277;p11"/>
            <p:cNvSpPr/>
            <p:nvPr/>
          </p:nvSpPr>
          <p:spPr>
            <a:xfrm>
              <a:off x="872798" y="0"/>
              <a:ext cx="160534" cy="142556"/>
            </a:xfrm>
            <a:custGeom>
              <a:rect b="b" l="l" r="r" t="t"/>
              <a:pathLst>
                <a:path extrusionOk="0" h="331526" w="373336">
                  <a:moveTo>
                    <a:pt x="21270" y="229743"/>
                  </a:moveTo>
                  <a:cubicBezTo>
                    <a:pt x="69403" y="324993"/>
                    <a:pt x="178179" y="356743"/>
                    <a:pt x="268920" y="310706"/>
                  </a:cubicBezTo>
                  <a:cubicBezTo>
                    <a:pt x="359662" y="264668"/>
                    <a:pt x="403731" y="141161"/>
                    <a:pt x="350010" y="63056"/>
                  </a:cubicBezTo>
                  <a:cubicBezTo>
                    <a:pt x="333677" y="39233"/>
                    <a:pt x="313878" y="17980"/>
                    <a:pt x="291272" y="0"/>
                  </a:cubicBezTo>
                  <a:lnTo>
                    <a:pt x="78357" y="0"/>
                  </a:lnTo>
                  <a:cubicBezTo>
                    <a:pt x="3554" y="61468"/>
                    <a:pt x="-22481" y="143447"/>
                    <a:pt x="21270" y="229743"/>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8" name="Google Shape;278;p11"/>
            <p:cNvSpPr/>
            <p:nvPr/>
          </p:nvSpPr>
          <p:spPr>
            <a:xfrm>
              <a:off x="1019887" y="117627"/>
              <a:ext cx="72983" cy="73218"/>
            </a:xfrm>
            <a:custGeom>
              <a:rect b="b" l="l" r="r" t="t"/>
              <a:pathLst>
                <a:path extrusionOk="0" h="170275" w="169729">
                  <a:moveTo>
                    <a:pt x="9687" y="123994"/>
                  </a:moveTo>
                  <a:cubicBezTo>
                    <a:pt x="29727" y="164944"/>
                    <a:pt x="79169" y="181894"/>
                    <a:pt x="120120" y="161853"/>
                  </a:cubicBezTo>
                  <a:cubicBezTo>
                    <a:pt x="120844" y="161499"/>
                    <a:pt x="121561" y="161136"/>
                    <a:pt x="122272" y="160761"/>
                  </a:cubicBezTo>
                  <a:cubicBezTo>
                    <a:pt x="163547" y="139869"/>
                    <a:pt x="183550" y="83735"/>
                    <a:pt x="159102" y="48239"/>
                  </a:cubicBezTo>
                  <a:cubicBezTo>
                    <a:pt x="134655" y="12742"/>
                    <a:pt x="88744" y="-17166"/>
                    <a:pt x="46517" y="11409"/>
                  </a:cubicBezTo>
                  <a:cubicBezTo>
                    <a:pt x="4289" y="39984"/>
                    <a:pt x="-12221" y="80814"/>
                    <a:pt x="9687" y="12399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9" name="Google Shape;279;p11"/>
            <p:cNvSpPr/>
            <p:nvPr/>
          </p:nvSpPr>
          <p:spPr>
            <a:xfrm>
              <a:off x="613745" y="396271"/>
              <a:ext cx="481225" cy="463494"/>
            </a:xfrm>
            <a:custGeom>
              <a:rect b="b" l="l" r="r" t="t"/>
              <a:pathLst>
                <a:path extrusionOk="0" h="1077892" w="1119129">
                  <a:moveTo>
                    <a:pt x="209068" y="948834"/>
                  </a:moveTo>
                  <a:cubicBezTo>
                    <a:pt x="431318" y="1152034"/>
                    <a:pt x="747548" y="1107584"/>
                    <a:pt x="973671" y="869586"/>
                  </a:cubicBezTo>
                  <a:cubicBezTo>
                    <a:pt x="1199795" y="631588"/>
                    <a:pt x="1154392" y="259097"/>
                    <a:pt x="892201" y="105237"/>
                  </a:cubicBezTo>
                  <a:cubicBezTo>
                    <a:pt x="630009" y="-48624"/>
                    <a:pt x="340957" y="-43226"/>
                    <a:pt x="127597" y="184485"/>
                  </a:cubicBezTo>
                  <a:cubicBezTo>
                    <a:pt x="-85763" y="412196"/>
                    <a:pt x="-13055" y="745444"/>
                    <a:pt x="209068" y="948834"/>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0" name="Google Shape;280;p11"/>
            <p:cNvSpPr/>
            <p:nvPr/>
          </p:nvSpPr>
          <p:spPr>
            <a:xfrm>
              <a:off x="1012409" y="854477"/>
              <a:ext cx="81470" cy="78536"/>
            </a:xfrm>
            <a:custGeom>
              <a:rect b="b" l="l" r="r" t="t"/>
              <a:pathLst>
                <a:path extrusionOk="0" h="182642" w="189466">
                  <a:moveTo>
                    <a:pt x="35446" y="160795"/>
                  </a:moveTo>
                  <a:cubicBezTo>
                    <a:pt x="73038" y="195212"/>
                    <a:pt x="126632" y="187656"/>
                    <a:pt x="164859" y="147333"/>
                  </a:cubicBezTo>
                  <a:cubicBezTo>
                    <a:pt x="203086" y="107011"/>
                    <a:pt x="195466" y="44019"/>
                    <a:pt x="151079" y="17920"/>
                  </a:cubicBezTo>
                  <a:cubicBezTo>
                    <a:pt x="106693" y="-8178"/>
                    <a:pt x="57734" y="-7480"/>
                    <a:pt x="21603" y="31382"/>
                  </a:cubicBezTo>
                  <a:cubicBezTo>
                    <a:pt x="-14529" y="70244"/>
                    <a:pt x="-2210" y="126505"/>
                    <a:pt x="35446" y="16079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1" name="Google Shape;281;p11"/>
            <p:cNvSpPr/>
            <p:nvPr/>
          </p:nvSpPr>
          <p:spPr>
            <a:xfrm>
              <a:off x="1081360" y="790702"/>
              <a:ext cx="40781" cy="39267"/>
            </a:xfrm>
            <a:custGeom>
              <a:rect b="b" l="l" r="r" t="t"/>
              <a:pathLst>
                <a:path extrusionOk="0" h="91318" w="94839">
                  <a:moveTo>
                    <a:pt x="17660" y="80385"/>
                  </a:moveTo>
                  <a:cubicBezTo>
                    <a:pt x="36710" y="97593"/>
                    <a:pt x="63253" y="93847"/>
                    <a:pt x="82430" y="73654"/>
                  </a:cubicBezTo>
                  <a:cubicBezTo>
                    <a:pt x="98781" y="57569"/>
                    <a:pt x="99004" y="31280"/>
                    <a:pt x="82919" y="14923"/>
                  </a:cubicBezTo>
                  <a:cubicBezTo>
                    <a:pt x="80684" y="12656"/>
                    <a:pt x="78201" y="10649"/>
                    <a:pt x="75508" y="8947"/>
                  </a:cubicBezTo>
                  <a:cubicBezTo>
                    <a:pt x="53283" y="-4070"/>
                    <a:pt x="28836" y="-3753"/>
                    <a:pt x="10802" y="15678"/>
                  </a:cubicBezTo>
                  <a:cubicBezTo>
                    <a:pt x="-7232" y="35109"/>
                    <a:pt x="-1136" y="62859"/>
                    <a:pt x="17660" y="8038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2" name="Google Shape;282;p11"/>
            <p:cNvSpPr/>
            <p:nvPr/>
          </p:nvSpPr>
          <p:spPr>
            <a:xfrm>
              <a:off x="0" y="4534168"/>
              <a:ext cx="537284" cy="617461"/>
            </a:xfrm>
            <a:custGeom>
              <a:rect b="b" l="l" r="r" t="t"/>
              <a:pathLst>
                <a:path extrusionOk="0" h="1193161" w="1038230">
                  <a:moveTo>
                    <a:pt x="723900" y="163889"/>
                  </a:moveTo>
                  <a:cubicBezTo>
                    <a:pt x="509461" y="-9592"/>
                    <a:pt x="245936" y="-32389"/>
                    <a:pt x="0" y="35302"/>
                  </a:cubicBezTo>
                  <a:lnTo>
                    <a:pt x="0" y="1193161"/>
                  </a:lnTo>
                  <a:lnTo>
                    <a:pt x="952500" y="1193161"/>
                  </a:lnTo>
                  <a:cubicBezTo>
                    <a:pt x="1125398" y="838704"/>
                    <a:pt x="1030586" y="411825"/>
                    <a:pt x="723900" y="16388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3" name="Google Shape;283;p11"/>
            <p:cNvSpPr/>
            <p:nvPr/>
          </p:nvSpPr>
          <p:spPr>
            <a:xfrm>
              <a:off x="0" y="4137233"/>
              <a:ext cx="552912" cy="597004"/>
            </a:xfrm>
            <a:custGeom>
              <a:rect b="b" l="l" r="r" t="t"/>
              <a:pathLst>
                <a:path extrusionOk="0" h="1153631" w="1068429">
                  <a:moveTo>
                    <a:pt x="826516" y="125612"/>
                  </a:moveTo>
                  <a:cubicBezTo>
                    <a:pt x="538099" y="-65269"/>
                    <a:pt x="204153" y="-40187"/>
                    <a:pt x="0" y="211718"/>
                  </a:cubicBezTo>
                  <a:lnTo>
                    <a:pt x="0" y="211718"/>
                  </a:lnTo>
                  <a:lnTo>
                    <a:pt x="0" y="946730"/>
                  </a:lnTo>
                  <a:cubicBezTo>
                    <a:pt x="25459" y="980563"/>
                    <a:pt x="54926" y="1011183"/>
                    <a:pt x="87757" y="1037917"/>
                  </a:cubicBezTo>
                  <a:cubicBezTo>
                    <a:pt x="316357" y="1222955"/>
                    <a:pt x="680974" y="1180156"/>
                    <a:pt x="914083" y="951810"/>
                  </a:cubicBezTo>
                  <a:cubicBezTo>
                    <a:pt x="1147191" y="723464"/>
                    <a:pt x="1114870" y="316493"/>
                    <a:pt x="826516" y="125612"/>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4" name="Google Shape;284;p11"/>
            <p:cNvSpPr/>
            <p:nvPr/>
          </p:nvSpPr>
          <p:spPr>
            <a:xfrm>
              <a:off x="98370" y="1552192"/>
              <a:ext cx="305940" cy="294713"/>
            </a:xfrm>
            <a:custGeom>
              <a:rect b="b" l="l" r="r" t="t"/>
              <a:pathLst>
                <a:path extrusionOk="0" h="685378" w="711488">
                  <a:moveTo>
                    <a:pt x="132928" y="603298"/>
                  </a:moveTo>
                  <a:cubicBezTo>
                    <a:pt x="274152" y="732584"/>
                    <a:pt x="475320" y="704200"/>
                    <a:pt x="619020" y="552879"/>
                  </a:cubicBezTo>
                  <a:cubicBezTo>
                    <a:pt x="762721" y="401558"/>
                    <a:pt x="733955" y="164767"/>
                    <a:pt x="567268" y="66914"/>
                  </a:cubicBezTo>
                  <a:cubicBezTo>
                    <a:pt x="400580" y="-30940"/>
                    <a:pt x="216748" y="-27448"/>
                    <a:pt x="81112" y="117269"/>
                  </a:cubicBezTo>
                  <a:cubicBezTo>
                    <a:pt x="-54524" y="261986"/>
                    <a:pt x="-8296" y="474012"/>
                    <a:pt x="132928" y="603298"/>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5" name="Google Shape;285;p11"/>
            <p:cNvSpPr/>
            <p:nvPr/>
          </p:nvSpPr>
          <p:spPr>
            <a:xfrm>
              <a:off x="8952853" y="916299"/>
              <a:ext cx="141267" cy="134711"/>
            </a:xfrm>
            <a:custGeom>
              <a:rect b="b" l="l" r="r" t="t"/>
              <a:pathLst>
                <a:path extrusionOk="0" h="266755" w="279737">
                  <a:moveTo>
                    <a:pt x="54946" y="241021"/>
                  </a:moveTo>
                  <a:cubicBezTo>
                    <a:pt x="120224" y="276771"/>
                    <a:pt x="200996" y="279883"/>
                    <a:pt x="249002" y="220700"/>
                  </a:cubicBezTo>
                  <a:cubicBezTo>
                    <a:pt x="296944" y="161468"/>
                    <a:pt x="287801" y="74587"/>
                    <a:pt x="228555" y="26644"/>
                  </a:cubicBezTo>
                  <a:cubicBezTo>
                    <a:pt x="169309" y="-21298"/>
                    <a:pt x="86823" y="1562"/>
                    <a:pt x="34499" y="47028"/>
                  </a:cubicBezTo>
                  <a:cubicBezTo>
                    <a:pt x="-17825" y="92494"/>
                    <a:pt x="-10332" y="205270"/>
                    <a:pt x="54946" y="24102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6" name="Google Shape;286;p11"/>
            <p:cNvSpPr/>
            <p:nvPr/>
          </p:nvSpPr>
          <p:spPr>
            <a:xfrm>
              <a:off x="8383926" y="593893"/>
              <a:ext cx="85607" cy="81645"/>
            </a:xfrm>
            <a:custGeom>
              <a:rect b="b" l="l" r="r" t="t"/>
              <a:pathLst>
                <a:path extrusionOk="0" h="161673" w="169519">
                  <a:moveTo>
                    <a:pt x="33311" y="146108"/>
                  </a:moveTo>
                  <a:cubicBezTo>
                    <a:pt x="72871" y="167762"/>
                    <a:pt x="122211" y="169603"/>
                    <a:pt x="150912" y="133726"/>
                  </a:cubicBezTo>
                  <a:cubicBezTo>
                    <a:pt x="179932" y="97829"/>
                    <a:pt x="174408" y="45181"/>
                    <a:pt x="138530" y="16124"/>
                  </a:cubicBezTo>
                  <a:cubicBezTo>
                    <a:pt x="102652" y="-12896"/>
                    <a:pt x="52678" y="947"/>
                    <a:pt x="20928" y="28506"/>
                  </a:cubicBezTo>
                  <a:cubicBezTo>
                    <a:pt x="-10822" y="56065"/>
                    <a:pt x="-6250" y="124391"/>
                    <a:pt x="33311" y="146108"/>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7" name="Google Shape;287;p11"/>
            <p:cNvSpPr/>
            <p:nvPr/>
          </p:nvSpPr>
          <p:spPr>
            <a:xfrm>
              <a:off x="0" y="792498"/>
              <a:ext cx="613160" cy="907631"/>
            </a:xfrm>
            <a:custGeom>
              <a:rect b="b" l="l" r="r" t="t"/>
              <a:pathLst>
                <a:path extrusionOk="0" h="2110769" w="1425953">
                  <a:moveTo>
                    <a:pt x="1195515" y="146951"/>
                  </a:moveTo>
                  <a:cubicBezTo>
                    <a:pt x="928497" y="-69267"/>
                    <a:pt x="557594" y="-53646"/>
                    <a:pt x="320675" y="238899"/>
                  </a:cubicBezTo>
                  <a:lnTo>
                    <a:pt x="0" y="635012"/>
                  </a:lnTo>
                  <a:lnTo>
                    <a:pt x="0" y="2097861"/>
                  </a:lnTo>
                  <a:cubicBezTo>
                    <a:pt x="226378" y="2145867"/>
                    <a:pt x="483807" y="2058428"/>
                    <a:pt x="607505" y="1861324"/>
                  </a:cubicBezTo>
                  <a:cubicBezTo>
                    <a:pt x="785876" y="1577352"/>
                    <a:pt x="1071055" y="1288681"/>
                    <a:pt x="1287463" y="1021727"/>
                  </a:cubicBezTo>
                  <a:cubicBezTo>
                    <a:pt x="1503445" y="754716"/>
                    <a:pt x="1462291" y="363219"/>
                    <a:pt x="1195515" y="14695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8" name="Google Shape;288;p11"/>
            <p:cNvSpPr/>
            <p:nvPr/>
          </p:nvSpPr>
          <p:spPr>
            <a:xfrm>
              <a:off x="608531" y="4607869"/>
              <a:ext cx="144771" cy="138105"/>
            </a:xfrm>
            <a:custGeom>
              <a:rect b="b" l="l" r="r" t="t"/>
              <a:pathLst>
                <a:path extrusionOk="0" h="266869" w="279751">
                  <a:moveTo>
                    <a:pt x="54972" y="241141"/>
                  </a:moveTo>
                  <a:cubicBezTo>
                    <a:pt x="120250" y="276891"/>
                    <a:pt x="201022" y="280003"/>
                    <a:pt x="249028" y="220757"/>
                  </a:cubicBezTo>
                  <a:cubicBezTo>
                    <a:pt x="296952" y="161550"/>
                    <a:pt x="287808" y="74701"/>
                    <a:pt x="228600" y="26777"/>
                  </a:cubicBezTo>
                  <a:cubicBezTo>
                    <a:pt x="228594" y="26771"/>
                    <a:pt x="228588" y="26771"/>
                    <a:pt x="228581" y="26765"/>
                  </a:cubicBezTo>
                  <a:cubicBezTo>
                    <a:pt x="169336" y="-21241"/>
                    <a:pt x="86913" y="1365"/>
                    <a:pt x="34525" y="47085"/>
                  </a:cubicBezTo>
                  <a:cubicBezTo>
                    <a:pt x="-17862" y="92805"/>
                    <a:pt x="-10306" y="205390"/>
                    <a:pt x="54972" y="24114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289" name="Google Shape;289;p11"/>
          <p:cNvSpPr txBox="1"/>
          <p:nvPr>
            <p:ph idx="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2">
  <p:cSld name="TITLE_2">
    <p:spTree>
      <p:nvGrpSpPr>
        <p:cNvPr id="290" name="Shape 290"/>
        <p:cNvGrpSpPr/>
        <p:nvPr/>
      </p:nvGrpSpPr>
      <p:grpSpPr>
        <a:xfrm>
          <a:off x="0" y="0"/>
          <a:ext cx="0" cy="0"/>
          <a:chOff x="0" y="0"/>
          <a:chExt cx="0" cy="0"/>
        </a:xfrm>
      </p:grpSpPr>
      <p:sp>
        <p:nvSpPr>
          <p:cNvPr id="291" name="Google Shape;291;p12"/>
          <p:cNvSpPr txBox="1"/>
          <p:nvPr>
            <p:ph type="ctrTitle"/>
          </p:nvPr>
        </p:nvSpPr>
        <p:spPr>
          <a:xfrm>
            <a:off x="311708" y="744575"/>
            <a:ext cx="8520600" cy="2052600"/>
          </a:xfrm>
          <a:prstGeom prst="rect">
            <a:avLst/>
          </a:prstGeom>
        </p:spPr>
        <p:txBody>
          <a:bodyPr anchorCtr="0" anchor="b" bIns="0" lIns="0" spcFirstLastPara="1" rIns="0" wrap="square" tIns="0">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92" name="Google Shape;292;p12"/>
          <p:cNvSpPr txBox="1"/>
          <p:nvPr>
            <p:ph idx="1" type="subTitle"/>
          </p:nvPr>
        </p:nvSpPr>
        <p:spPr>
          <a:xfrm>
            <a:off x="311700" y="2834125"/>
            <a:ext cx="8520600" cy="792600"/>
          </a:xfrm>
          <a:prstGeom prst="rect">
            <a:avLst/>
          </a:prstGeom>
        </p:spPr>
        <p:txBody>
          <a:bodyPr anchorCtr="0" anchor="t" bIns="0" lIns="0" spcFirstLastPara="1" rIns="0" wrap="square" tIns="0">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93" name="Google Shape;293;p12"/>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36" name="Shape 36"/>
        <p:cNvGrpSpPr/>
        <p:nvPr/>
      </p:nvGrpSpPr>
      <p:grpSpPr>
        <a:xfrm>
          <a:off x="0" y="0"/>
          <a:ext cx="0" cy="0"/>
          <a:chOff x="0" y="0"/>
          <a:chExt cx="0" cy="0"/>
        </a:xfrm>
      </p:grpSpPr>
      <p:grpSp>
        <p:nvGrpSpPr>
          <p:cNvPr id="37" name="Google Shape;37;p3"/>
          <p:cNvGrpSpPr/>
          <p:nvPr/>
        </p:nvGrpSpPr>
        <p:grpSpPr>
          <a:xfrm>
            <a:off x="0" y="0"/>
            <a:ext cx="9158630" cy="5151729"/>
            <a:chOff x="0" y="0"/>
            <a:chExt cx="12191999" cy="6857999"/>
          </a:xfrm>
        </p:grpSpPr>
        <p:sp>
          <p:nvSpPr>
            <p:cNvPr id="38" name="Google Shape;38;p3"/>
            <p:cNvSpPr/>
            <p:nvPr/>
          </p:nvSpPr>
          <p:spPr>
            <a:xfrm>
              <a:off x="379256" y="0"/>
              <a:ext cx="3202074" cy="2719638"/>
            </a:xfrm>
            <a:custGeom>
              <a:rect b="b" l="l" r="r" t="t"/>
              <a:pathLst>
                <a:path extrusionOk="0" h="2719638" w="3202074">
                  <a:moveTo>
                    <a:pt x="254092" y="1025906"/>
                  </a:moveTo>
                  <a:cubicBezTo>
                    <a:pt x="-139608" y="1415225"/>
                    <a:pt x="-66138" y="2100834"/>
                    <a:pt x="407508" y="2484374"/>
                  </a:cubicBezTo>
                  <a:cubicBezTo>
                    <a:pt x="881155" y="2867914"/>
                    <a:pt x="1520219" y="2758186"/>
                    <a:pt x="1865976" y="2331212"/>
                  </a:cubicBezTo>
                  <a:cubicBezTo>
                    <a:pt x="2211734" y="1904238"/>
                    <a:pt x="2707415" y="1438021"/>
                    <a:pt x="2999388" y="931545"/>
                  </a:cubicBezTo>
                  <a:cubicBezTo>
                    <a:pt x="3173886" y="628650"/>
                    <a:pt x="3243927" y="295910"/>
                    <a:pt x="3177125" y="0"/>
                  </a:cubicBezTo>
                  <a:lnTo>
                    <a:pt x="1063527" y="0"/>
                  </a:lnTo>
                  <a:cubicBezTo>
                    <a:pt x="787810" y="353759"/>
                    <a:pt x="541112" y="742252"/>
                    <a:pt x="254092" y="1025906"/>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 name="Google Shape;39;p3"/>
            <p:cNvSpPr/>
            <p:nvPr/>
          </p:nvSpPr>
          <p:spPr>
            <a:xfrm>
              <a:off x="5098126" y="509973"/>
              <a:ext cx="5085005" cy="4898812"/>
            </a:xfrm>
            <a:custGeom>
              <a:rect b="b" l="l" r="r" t="t"/>
              <a:pathLst>
                <a:path extrusionOk="0" h="4898812" w="5085005">
                  <a:moveTo>
                    <a:pt x="949804" y="4311899"/>
                  </a:moveTo>
                  <a:cubicBezTo>
                    <a:pt x="1959010" y="5236142"/>
                    <a:pt x="3396777" y="5033577"/>
                    <a:pt x="4424080" y="3951727"/>
                  </a:cubicBezTo>
                  <a:cubicBezTo>
                    <a:pt x="5451383" y="2869878"/>
                    <a:pt x="5245389" y="1177920"/>
                    <a:pt x="4054002" y="478277"/>
                  </a:cubicBezTo>
                  <a:cubicBezTo>
                    <a:pt x="2862615" y="-221366"/>
                    <a:pt x="1548991" y="-196030"/>
                    <a:pt x="579727" y="838639"/>
                  </a:cubicBezTo>
                  <a:cubicBezTo>
                    <a:pt x="-389538" y="1873308"/>
                    <a:pt x="-59465" y="3387593"/>
                    <a:pt x="949804" y="431189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 name="Google Shape;40;p3"/>
            <p:cNvSpPr/>
            <p:nvPr/>
          </p:nvSpPr>
          <p:spPr>
            <a:xfrm>
              <a:off x="10580560" y="0"/>
              <a:ext cx="1611439" cy="1077905"/>
            </a:xfrm>
            <a:custGeom>
              <a:rect b="b" l="l" r="r" t="t"/>
              <a:pathLst>
                <a:path extrusionOk="0" h="1077905" w="1611439">
                  <a:moveTo>
                    <a:pt x="1611440" y="0"/>
                  </a:moveTo>
                  <a:lnTo>
                    <a:pt x="0" y="0"/>
                  </a:lnTo>
                  <a:cubicBezTo>
                    <a:pt x="8699" y="348361"/>
                    <a:pt x="162560" y="700405"/>
                    <a:pt x="458660" y="862711"/>
                  </a:cubicBezTo>
                  <a:cubicBezTo>
                    <a:pt x="825373" y="1063752"/>
                    <a:pt x="1250759" y="1141349"/>
                    <a:pt x="1611440" y="1020127"/>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 name="Google Shape;41;p3"/>
            <p:cNvSpPr/>
            <p:nvPr/>
          </p:nvSpPr>
          <p:spPr>
            <a:xfrm>
              <a:off x="8893492" y="3876233"/>
              <a:ext cx="3298507" cy="2981766"/>
            </a:xfrm>
            <a:custGeom>
              <a:rect b="b" l="l" r="r" t="t"/>
              <a:pathLst>
                <a:path extrusionOk="0" h="2981766" w="3298507">
                  <a:moveTo>
                    <a:pt x="3298507" y="2981767"/>
                  </a:moveTo>
                  <a:lnTo>
                    <a:pt x="3298507" y="2410"/>
                  </a:lnTo>
                  <a:cubicBezTo>
                    <a:pt x="2821559" y="-24831"/>
                    <a:pt x="2330894" y="179639"/>
                    <a:pt x="1937702" y="574545"/>
                  </a:cubicBezTo>
                  <a:cubicBezTo>
                    <a:pt x="1296352" y="1218816"/>
                    <a:pt x="812228" y="2112389"/>
                    <a:pt x="212471" y="2704971"/>
                  </a:cubicBezTo>
                  <a:cubicBezTo>
                    <a:pt x="129286" y="2787076"/>
                    <a:pt x="57785" y="2880167"/>
                    <a:pt x="0" y="2981767"/>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 name="Google Shape;42;p3"/>
            <p:cNvSpPr/>
            <p:nvPr/>
          </p:nvSpPr>
          <p:spPr>
            <a:xfrm>
              <a:off x="9946085" y="184703"/>
              <a:ext cx="1262894" cy="1267301"/>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 name="Google Shape;43;p3"/>
            <p:cNvSpPr/>
            <p:nvPr/>
          </p:nvSpPr>
          <p:spPr>
            <a:xfrm>
              <a:off x="8154070" y="6110888"/>
              <a:ext cx="1059589" cy="746920"/>
            </a:xfrm>
            <a:custGeom>
              <a:rect b="b" l="l" r="r" t="t"/>
              <a:pathLst>
                <a:path extrusionOk="0" h="746920" w="1059589">
                  <a:moveTo>
                    <a:pt x="842483" y="112937"/>
                  </a:moveTo>
                  <a:cubicBezTo>
                    <a:pt x="583974" y="-58513"/>
                    <a:pt x="284889" y="-36034"/>
                    <a:pt x="102390" y="189137"/>
                  </a:cubicBezTo>
                  <a:cubicBezTo>
                    <a:pt x="-2067" y="318105"/>
                    <a:pt x="-19911" y="546705"/>
                    <a:pt x="18824" y="746921"/>
                  </a:cubicBezTo>
                  <a:lnTo>
                    <a:pt x="1001804" y="746921"/>
                  </a:lnTo>
                  <a:cubicBezTo>
                    <a:pt x="1115596" y="539784"/>
                    <a:pt x="1060732" y="257463"/>
                    <a:pt x="842483" y="11293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 name="Google Shape;44;p3"/>
            <p:cNvSpPr/>
            <p:nvPr/>
          </p:nvSpPr>
          <p:spPr>
            <a:xfrm>
              <a:off x="11021808" y="3814317"/>
              <a:ext cx="785039" cy="756266"/>
            </a:xfrm>
            <a:custGeom>
              <a:rect b="b" l="l" r="r" t="t"/>
              <a:pathLst>
                <a:path extrusionOk="0" h="756266" w="785039">
                  <a:moveTo>
                    <a:pt x="146635" y="665672"/>
                  </a:moveTo>
                  <a:cubicBezTo>
                    <a:pt x="302400" y="808356"/>
                    <a:pt x="524396" y="777050"/>
                    <a:pt x="682956" y="610046"/>
                  </a:cubicBezTo>
                  <a:cubicBezTo>
                    <a:pt x="841515" y="443041"/>
                    <a:pt x="809956" y="181865"/>
                    <a:pt x="625806" y="73851"/>
                  </a:cubicBezTo>
                  <a:cubicBezTo>
                    <a:pt x="441656" y="-34162"/>
                    <a:pt x="239091" y="-30289"/>
                    <a:pt x="89485" y="129478"/>
                  </a:cubicBezTo>
                  <a:cubicBezTo>
                    <a:pt x="-60121" y="289243"/>
                    <a:pt x="-9194" y="522733"/>
                    <a:pt x="146635" y="66567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 name="Google Shape;45;p3"/>
            <p:cNvSpPr/>
            <p:nvPr/>
          </p:nvSpPr>
          <p:spPr>
            <a:xfrm>
              <a:off x="11515984" y="4599211"/>
              <a:ext cx="257951" cy="248290"/>
            </a:xfrm>
            <a:custGeom>
              <a:rect b="b" l="l" r="r" t="t"/>
              <a:pathLst>
                <a:path extrusionOk="0" h="248290" w="257951">
                  <a:moveTo>
                    <a:pt x="48382" y="218533"/>
                  </a:moveTo>
                  <a:cubicBezTo>
                    <a:pt x="99182" y="265396"/>
                    <a:pt x="172397" y="255109"/>
                    <a:pt x="224468" y="200309"/>
                  </a:cubicBezTo>
                  <a:cubicBezTo>
                    <a:pt x="276537" y="145508"/>
                    <a:pt x="266123" y="59656"/>
                    <a:pt x="205418" y="24223"/>
                  </a:cubicBezTo>
                  <a:cubicBezTo>
                    <a:pt x="144711" y="-11210"/>
                    <a:pt x="78418" y="-9940"/>
                    <a:pt x="29269" y="42511"/>
                  </a:cubicBezTo>
                  <a:cubicBezTo>
                    <a:pt x="-19880" y="94962"/>
                    <a:pt x="-2799" y="171670"/>
                    <a:pt x="48382" y="21853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 name="Google Shape;46;p3"/>
            <p:cNvSpPr/>
            <p:nvPr/>
          </p:nvSpPr>
          <p:spPr>
            <a:xfrm>
              <a:off x="9279368" y="1460372"/>
              <a:ext cx="785039" cy="756266"/>
            </a:xfrm>
            <a:custGeom>
              <a:rect b="b" l="l" r="r" t="t"/>
              <a:pathLst>
                <a:path extrusionOk="0" h="756266" w="785039">
                  <a:moveTo>
                    <a:pt x="146635" y="665671"/>
                  </a:moveTo>
                  <a:cubicBezTo>
                    <a:pt x="302400" y="808356"/>
                    <a:pt x="524396" y="777050"/>
                    <a:pt x="682956" y="610045"/>
                  </a:cubicBezTo>
                  <a:cubicBezTo>
                    <a:pt x="841515" y="443040"/>
                    <a:pt x="809956" y="181865"/>
                    <a:pt x="625806" y="73851"/>
                  </a:cubicBezTo>
                  <a:cubicBezTo>
                    <a:pt x="441656" y="-34162"/>
                    <a:pt x="239091" y="-30289"/>
                    <a:pt x="89485" y="129477"/>
                  </a:cubicBezTo>
                  <a:cubicBezTo>
                    <a:pt x="-60121" y="289243"/>
                    <a:pt x="-9194" y="522987"/>
                    <a:pt x="146635" y="66567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 name="Google Shape;47;p3"/>
            <p:cNvSpPr/>
            <p:nvPr/>
          </p:nvSpPr>
          <p:spPr>
            <a:xfrm>
              <a:off x="10904678" y="5496467"/>
              <a:ext cx="257778" cy="248289"/>
            </a:xfrm>
            <a:custGeom>
              <a:rect b="b" l="l" r="r" t="t"/>
              <a:pathLst>
                <a:path extrusionOk="0" h="248289" w="257778">
                  <a:moveTo>
                    <a:pt x="48182" y="218533"/>
                  </a:moveTo>
                  <a:cubicBezTo>
                    <a:pt x="99300" y="265396"/>
                    <a:pt x="172198" y="255109"/>
                    <a:pt x="224267" y="200309"/>
                  </a:cubicBezTo>
                  <a:cubicBezTo>
                    <a:pt x="276338" y="145508"/>
                    <a:pt x="265924" y="59656"/>
                    <a:pt x="205535" y="24223"/>
                  </a:cubicBezTo>
                  <a:cubicBezTo>
                    <a:pt x="145147" y="-11210"/>
                    <a:pt x="78535" y="-9940"/>
                    <a:pt x="29386" y="42511"/>
                  </a:cubicBezTo>
                  <a:cubicBezTo>
                    <a:pt x="-19763" y="94962"/>
                    <a:pt x="-2999" y="171670"/>
                    <a:pt x="48182" y="21853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 name="Google Shape;48;p3"/>
            <p:cNvSpPr/>
            <p:nvPr/>
          </p:nvSpPr>
          <p:spPr>
            <a:xfrm>
              <a:off x="9321695" y="2238468"/>
              <a:ext cx="248447" cy="257470"/>
            </a:xfrm>
            <a:custGeom>
              <a:rect b="b" l="l" r="r" t="t"/>
              <a:pathLst>
                <a:path extrusionOk="0" h="257470" w="248447">
                  <a:moveTo>
                    <a:pt x="15980" y="70836"/>
                  </a:moveTo>
                  <a:cubicBezTo>
                    <a:pt x="-19263" y="130589"/>
                    <a:pt x="5947" y="199741"/>
                    <a:pt x="70399" y="239301"/>
                  </a:cubicBezTo>
                  <a:cubicBezTo>
                    <a:pt x="134852" y="278862"/>
                    <a:pt x="216449" y="250795"/>
                    <a:pt x="238737" y="184374"/>
                  </a:cubicBezTo>
                  <a:cubicBezTo>
                    <a:pt x="261026" y="117953"/>
                    <a:pt x="245786" y="53056"/>
                    <a:pt x="184255" y="15845"/>
                  </a:cubicBezTo>
                  <a:cubicBezTo>
                    <a:pt x="122724" y="-21366"/>
                    <a:pt x="50905" y="11019"/>
                    <a:pt x="15980" y="7083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 name="Google Shape;49;p3"/>
            <p:cNvSpPr/>
            <p:nvPr/>
          </p:nvSpPr>
          <p:spPr>
            <a:xfrm>
              <a:off x="11713296" y="1528436"/>
              <a:ext cx="478703" cy="756067"/>
            </a:xfrm>
            <a:custGeom>
              <a:rect b="b" l="l" r="r" t="t"/>
              <a:pathLst>
                <a:path extrusionOk="0" h="756067" w="478703">
                  <a:moveTo>
                    <a:pt x="478703" y="12772"/>
                  </a:moveTo>
                  <a:cubicBezTo>
                    <a:pt x="339003" y="-21391"/>
                    <a:pt x="199938" y="11502"/>
                    <a:pt x="89512" y="129358"/>
                  </a:cubicBezTo>
                  <a:cubicBezTo>
                    <a:pt x="-60158" y="289124"/>
                    <a:pt x="-9167" y="523058"/>
                    <a:pt x="146662" y="665552"/>
                  </a:cubicBezTo>
                  <a:cubicBezTo>
                    <a:pt x="242357" y="753245"/>
                    <a:pt x="363070" y="775089"/>
                    <a:pt x="478703" y="740291"/>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 name="Google Shape;50;p3"/>
            <p:cNvSpPr/>
            <p:nvPr/>
          </p:nvSpPr>
          <p:spPr>
            <a:xfrm>
              <a:off x="0" y="5745251"/>
              <a:ext cx="2832735" cy="1112748"/>
            </a:xfrm>
            <a:custGeom>
              <a:rect b="b" l="l" r="r" t="t"/>
              <a:pathLst>
                <a:path extrusionOk="0" h="1112748" w="2832735">
                  <a:moveTo>
                    <a:pt x="2251456" y="335127"/>
                  </a:moveTo>
                  <a:cubicBezTo>
                    <a:pt x="1482090" y="-174079"/>
                    <a:pt x="591122" y="-107277"/>
                    <a:pt x="46863" y="564807"/>
                  </a:cubicBezTo>
                  <a:cubicBezTo>
                    <a:pt x="30607" y="584873"/>
                    <a:pt x="14986" y="605320"/>
                    <a:pt x="0" y="626085"/>
                  </a:cubicBezTo>
                  <a:lnTo>
                    <a:pt x="0" y="1112749"/>
                  </a:lnTo>
                  <a:lnTo>
                    <a:pt x="2832735" y="1112749"/>
                  </a:lnTo>
                  <a:cubicBezTo>
                    <a:pt x="2735720" y="793598"/>
                    <a:pt x="2530069" y="518509"/>
                    <a:pt x="2251456" y="335127"/>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 name="Google Shape;51;p3"/>
            <p:cNvSpPr/>
            <p:nvPr/>
          </p:nvSpPr>
          <p:spPr>
            <a:xfrm>
              <a:off x="8998247" y="2197363"/>
              <a:ext cx="2807421" cy="3042981"/>
            </a:xfrm>
            <a:custGeom>
              <a:rect b="b" l="l" r="r" t="t"/>
              <a:pathLst>
                <a:path extrusionOk="0" h="3042981" w="2807421">
                  <a:moveTo>
                    <a:pt x="2495253" y="196586"/>
                  </a:moveTo>
                  <a:cubicBezTo>
                    <a:pt x="2885460" y="512562"/>
                    <a:pt x="2885651" y="1031167"/>
                    <a:pt x="2629619" y="1475222"/>
                  </a:cubicBezTo>
                  <a:cubicBezTo>
                    <a:pt x="2373587" y="1919278"/>
                    <a:pt x="1939057" y="2328027"/>
                    <a:pt x="1635908" y="2702360"/>
                  </a:cubicBezTo>
                  <a:cubicBezTo>
                    <a:pt x="1332759" y="3076692"/>
                    <a:pt x="772308" y="3173022"/>
                    <a:pt x="357272" y="2836789"/>
                  </a:cubicBezTo>
                  <a:cubicBezTo>
                    <a:pt x="-57765" y="2500557"/>
                    <a:pt x="-122598" y="1899529"/>
                    <a:pt x="222842" y="1558153"/>
                  </a:cubicBezTo>
                  <a:cubicBezTo>
                    <a:pt x="568282" y="1216777"/>
                    <a:pt x="847047" y="702110"/>
                    <a:pt x="1216617" y="330952"/>
                  </a:cubicBezTo>
                  <a:cubicBezTo>
                    <a:pt x="1586187" y="-40205"/>
                    <a:pt x="2104792" y="-119199"/>
                    <a:pt x="2495253" y="196586"/>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 name="Google Shape;52;p3"/>
            <p:cNvSpPr/>
            <p:nvPr/>
          </p:nvSpPr>
          <p:spPr>
            <a:xfrm>
              <a:off x="0" y="5372101"/>
              <a:ext cx="999118" cy="1485898"/>
            </a:xfrm>
            <a:custGeom>
              <a:rect b="b" l="l" r="r" t="t"/>
              <a:pathLst>
                <a:path extrusionOk="0" h="1485898" w="999118">
                  <a:moveTo>
                    <a:pt x="644716" y="164463"/>
                  </a:moveTo>
                  <a:cubicBezTo>
                    <a:pt x="433642" y="40511"/>
                    <a:pt x="211455" y="-17274"/>
                    <a:pt x="0" y="4507"/>
                  </a:cubicBezTo>
                  <a:lnTo>
                    <a:pt x="0" y="1485898"/>
                  </a:lnTo>
                  <a:lnTo>
                    <a:pt x="630682" y="1485898"/>
                  </a:lnTo>
                  <a:cubicBezTo>
                    <a:pt x="681057" y="1447354"/>
                    <a:pt x="728301" y="1404872"/>
                    <a:pt x="771970" y="1358898"/>
                  </a:cubicBezTo>
                  <a:cubicBezTo>
                    <a:pt x="1125157" y="986788"/>
                    <a:pt x="1054100" y="404938"/>
                    <a:pt x="644716" y="164463"/>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 name="Google Shape;53;p3"/>
            <p:cNvSpPr/>
            <p:nvPr/>
          </p:nvSpPr>
          <p:spPr>
            <a:xfrm>
              <a:off x="2321033" y="6438530"/>
              <a:ext cx="755520" cy="419469"/>
            </a:xfrm>
            <a:custGeom>
              <a:rect b="b" l="l" r="r" t="t"/>
              <a:pathLst>
                <a:path extrusionOk="0" h="419469" w="755520">
                  <a:moveTo>
                    <a:pt x="478491" y="6275"/>
                  </a:moveTo>
                  <a:cubicBezTo>
                    <a:pt x="284181" y="-21665"/>
                    <a:pt x="41865" y="39803"/>
                    <a:pt x="7321" y="269546"/>
                  </a:cubicBezTo>
                  <a:cubicBezTo>
                    <a:pt x="-509" y="319139"/>
                    <a:pt x="-2065" y="369495"/>
                    <a:pt x="2685" y="419469"/>
                  </a:cubicBezTo>
                  <a:lnTo>
                    <a:pt x="753001" y="419469"/>
                  </a:lnTo>
                  <a:cubicBezTo>
                    <a:pt x="774655" y="231319"/>
                    <a:pt x="654513" y="31611"/>
                    <a:pt x="478491" y="627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 name="Google Shape;54;p3"/>
            <p:cNvSpPr/>
            <p:nvPr/>
          </p:nvSpPr>
          <p:spPr>
            <a:xfrm>
              <a:off x="3060002" y="6367255"/>
              <a:ext cx="248016" cy="257519"/>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 name="Google Shape;55;p3"/>
            <p:cNvSpPr/>
            <p:nvPr/>
          </p:nvSpPr>
          <p:spPr>
            <a:xfrm>
              <a:off x="1335624" y="5499047"/>
              <a:ext cx="653692" cy="629771"/>
            </a:xfrm>
            <a:custGeom>
              <a:rect b="b" l="l" r="r" t="t"/>
              <a:pathLst>
                <a:path extrusionOk="0" h="629771" w="653692">
                  <a:moveTo>
                    <a:pt x="122081" y="554344"/>
                  </a:moveTo>
                  <a:cubicBezTo>
                    <a:pt x="251875" y="673152"/>
                    <a:pt x="436660" y="647054"/>
                    <a:pt x="568740" y="508052"/>
                  </a:cubicBezTo>
                  <a:cubicBezTo>
                    <a:pt x="700821" y="369051"/>
                    <a:pt x="674277" y="151436"/>
                    <a:pt x="521115" y="61520"/>
                  </a:cubicBezTo>
                  <a:cubicBezTo>
                    <a:pt x="367953" y="-28396"/>
                    <a:pt x="199107" y="-25348"/>
                    <a:pt x="74520" y="108002"/>
                  </a:cubicBezTo>
                  <a:cubicBezTo>
                    <a:pt x="-50067" y="241352"/>
                    <a:pt x="-7649" y="435535"/>
                    <a:pt x="122081" y="554344"/>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 name="Google Shape;56;p3"/>
            <p:cNvSpPr/>
            <p:nvPr/>
          </p:nvSpPr>
          <p:spPr>
            <a:xfrm>
              <a:off x="1848308" y="6135276"/>
              <a:ext cx="257880" cy="248289"/>
            </a:xfrm>
            <a:custGeom>
              <a:rect b="b" l="l" r="r" t="t"/>
              <a:pathLst>
                <a:path extrusionOk="0" h="248289" w="257880">
                  <a:moveTo>
                    <a:pt x="48182" y="218533"/>
                  </a:moveTo>
                  <a:cubicBezTo>
                    <a:pt x="99363" y="265396"/>
                    <a:pt x="172198" y="255109"/>
                    <a:pt x="224268" y="200309"/>
                  </a:cubicBezTo>
                  <a:cubicBezTo>
                    <a:pt x="276338" y="145508"/>
                    <a:pt x="266241" y="59656"/>
                    <a:pt x="205535" y="24223"/>
                  </a:cubicBezTo>
                  <a:cubicBezTo>
                    <a:pt x="144829" y="-11210"/>
                    <a:pt x="78535" y="-9940"/>
                    <a:pt x="29386" y="42511"/>
                  </a:cubicBezTo>
                  <a:cubicBezTo>
                    <a:pt x="-19763" y="94962"/>
                    <a:pt x="-2999" y="171670"/>
                    <a:pt x="48182" y="21853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 name="Google Shape;57;p3"/>
            <p:cNvSpPr/>
            <p:nvPr/>
          </p:nvSpPr>
          <p:spPr>
            <a:xfrm>
              <a:off x="2066201" y="5932859"/>
              <a:ext cx="128918" cy="124173"/>
            </a:xfrm>
            <a:custGeom>
              <a:rect b="b" l="l" r="r" t="t"/>
              <a:pathLst>
                <a:path extrusionOk="0" h="124173" w="128918">
                  <a:moveTo>
                    <a:pt x="24091" y="109293"/>
                  </a:moveTo>
                  <a:cubicBezTo>
                    <a:pt x="49491" y="132724"/>
                    <a:pt x="86131" y="127581"/>
                    <a:pt x="112166" y="100212"/>
                  </a:cubicBezTo>
                  <a:cubicBezTo>
                    <a:pt x="138201" y="72844"/>
                    <a:pt x="132994" y="29918"/>
                    <a:pt x="102768" y="12138"/>
                  </a:cubicBezTo>
                  <a:cubicBezTo>
                    <a:pt x="72542" y="-5642"/>
                    <a:pt x="39268" y="-4944"/>
                    <a:pt x="14693" y="21282"/>
                  </a:cubicBezTo>
                  <a:cubicBezTo>
                    <a:pt x="-9881" y="47507"/>
                    <a:pt x="-1499" y="85925"/>
                    <a:pt x="24091" y="10929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 name="Google Shape;58;p3"/>
            <p:cNvSpPr/>
            <p:nvPr/>
          </p:nvSpPr>
          <p:spPr>
            <a:xfrm>
              <a:off x="11135868" y="5596064"/>
              <a:ext cx="1056131" cy="1261935"/>
            </a:xfrm>
            <a:custGeom>
              <a:rect b="b" l="l" r="r" t="t"/>
              <a:pathLst>
                <a:path extrusionOk="0" h="1261935" w="1056131">
                  <a:moveTo>
                    <a:pt x="1056132" y="0"/>
                  </a:moveTo>
                  <a:cubicBezTo>
                    <a:pt x="794956" y="64389"/>
                    <a:pt x="548132" y="207391"/>
                    <a:pt x="331152" y="438848"/>
                  </a:cubicBezTo>
                  <a:cubicBezTo>
                    <a:pt x="104139" y="681228"/>
                    <a:pt x="2032" y="969835"/>
                    <a:pt x="0" y="1261935"/>
                  </a:cubicBezTo>
                  <a:lnTo>
                    <a:pt x="1056132" y="1261935"/>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 name="Google Shape;59;p3"/>
            <p:cNvSpPr/>
            <p:nvPr/>
          </p:nvSpPr>
          <p:spPr>
            <a:xfrm>
              <a:off x="11188871" y="1108964"/>
              <a:ext cx="380597" cy="362910"/>
            </a:xfrm>
            <a:custGeom>
              <a:rect b="b" l="l" r="r" t="t"/>
              <a:pathLst>
                <a:path extrusionOk="0" h="362910" w="380597">
                  <a:moveTo>
                    <a:pt x="74822" y="327914"/>
                  </a:moveTo>
                  <a:cubicBezTo>
                    <a:pt x="163722" y="376555"/>
                    <a:pt x="273577" y="380746"/>
                    <a:pt x="338792" y="300228"/>
                  </a:cubicBezTo>
                  <a:cubicBezTo>
                    <a:pt x="404006" y="219653"/>
                    <a:pt x="391560" y="101479"/>
                    <a:pt x="310979" y="36258"/>
                  </a:cubicBezTo>
                  <a:cubicBezTo>
                    <a:pt x="230397" y="-28956"/>
                    <a:pt x="118193" y="2095"/>
                    <a:pt x="46946" y="63944"/>
                  </a:cubicBezTo>
                  <a:cubicBezTo>
                    <a:pt x="-24302" y="125793"/>
                    <a:pt x="-14015" y="279273"/>
                    <a:pt x="74822" y="32791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 name="Google Shape;60;p3"/>
            <p:cNvSpPr/>
            <p:nvPr/>
          </p:nvSpPr>
          <p:spPr>
            <a:xfrm>
              <a:off x="9658908" y="241897"/>
              <a:ext cx="230618" cy="219842"/>
            </a:xfrm>
            <a:custGeom>
              <a:rect b="b" l="l" r="r" t="t"/>
              <a:pathLst>
                <a:path extrusionOk="0" h="219842" w="230618">
                  <a:moveTo>
                    <a:pt x="45289" y="198729"/>
                  </a:moveTo>
                  <a:cubicBezTo>
                    <a:pt x="99136" y="228193"/>
                    <a:pt x="165939" y="230479"/>
                    <a:pt x="205309" y="181965"/>
                  </a:cubicBezTo>
                  <a:cubicBezTo>
                    <a:pt x="244806" y="133135"/>
                    <a:pt x="237249" y="61524"/>
                    <a:pt x="188418" y="22016"/>
                  </a:cubicBezTo>
                  <a:cubicBezTo>
                    <a:pt x="188418" y="22014"/>
                    <a:pt x="188418" y="22011"/>
                    <a:pt x="188418" y="22008"/>
                  </a:cubicBezTo>
                  <a:cubicBezTo>
                    <a:pt x="139586" y="-17552"/>
                    <a:pt x="71641" y="1244"/>
                    <a:pt x="28461" y="38772"/>
                  </a:cubicBezTo>
                  <a:cubicBezTo>
                    <a:pt x="-14719" y="76301"/>
                    <a:pt x="-8496" y="169265"/>
                    <a:pt x="45289" y="19872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61" name="Google Shape;61;p3"/>
          <p:cNvSpPr txBox="1"/>
          <p:nvPr>
            <p:ph type="title"/>
          </p:nvPr>
        </p:nvSpPr>
        <p:spPr>
          <a:xfrm>
            <a:off x="611400" y="369925"/>
            <a:ext cx="5889900" cy="6411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SzPts val="2800"/>
              <a:buNone/>
              <a:defRPr/>
            </a:lvl1pPr>
            <a:lvl2pPr lvl="1" algn="l">
              <a:lnSpc>
                <a:spcPct val="90000"/>
              </a:lnSpc>
              <a:spcBef>
                <a:spcPts val="0"/>
              </a:spcBef>
              <a:spcAft>
                <a:spcPts val="0"/>
              </a:spcAft>
              <a:buSzPts val="2800"/>
              <a:buNone/>
              <a:defRPr/>
            </a:lvl2pPr>
            <a:lvl3pPr lvl="2" algn="l">
              <a:lnSpc>
                <a:spcPct val="90000"/>
              </a:lnSpc>
              <a:spcBef>
                <a:spcPts val="0"/>
              </a:spcBef>
              <a:spcAft>
                <a:spcPts val="0"/>
              </a:spcAft>
              <a:buSzPts val="2800"/>
              <a:buNone/>
              <a:defRPr/>
            </a:lvl3pPr>
            <a:lvl4pPr lvl="3" algn="l">
              <a:lnSpc>
                <a:spcPct val="90000"/>
              </a:lnSpc>
              <a:spcBef>
                <a:spcPts val="0"/>
              </a:spcBef>
              <a:spcAft>
                <a:spcPts val="0"/>
              </a:spcAft>
              <a:buSzPts val="2800"/>
              <a:buNone/>
              <a:defRPr/>
            </a:lvl4pPr>
            <a:lvl5pPr lvl="4" algn="l">
              <a:lnSpc>
                <a:spcPct val="90000"/>
              </a:lnSpc>
              <a:spcBef>
                <a:spcPts val="0"/>
              </a:spcBef>
              <a:spcAft>
                <a:spcPts val="0"/>
              </a:spcAft>
              <a:buSzPts val="2800"/>
              <a:buNone/>
              <a:defRPr/>
            </a:lvl5pPr>
            <a:lvl6pPr lvl="5" algn="l">
              <a:lnSpc>
                <a:spcPct val="90000"/>
              </a:lnSpc>
              <a:spcBef>
                <a:spcPts val="0"/>
              </a:spcBef>
              <a:spcAft>
                <a:spcPts val="0"/>
              </a:spcAft>
              <a:buSzPts val="2800"/>
              <a:buNone/>
              <a:defRPr/>
            </a:lvl6pPr>
            <a:lvl7pPr lvl="6" algn="l">
              <a:lnSpc>
                <a:spcPct val="90000"/>
              </a:lnSpc>
              <a:spcBef>
                <a:spcPts val="0"/>
              </a:spcBef>
              <a:spcAft>
                <a:spcPts val="0"/>
              </a:spcAft>
              <a:buSzPts val="2800"/>
              <a:buNone/>
              <a:defRPr/>
            </a:lvl7pPr>
            <a:lvl8pPr lvl="7" algn="l">
              <a:lnSpc>
                <a:spcPct val="90000"/>
              </a:lnSpc>
              <a:spcBef>
                <a:spcPts val="0"/>
              </a:spcBef>
              <a:spcAft>
                <a:spcPts val="0"/>
              </a:spcAft>
              <a:buSzPts val="2800"/>
              <a:buNone/>
              <a:defRPr/>
            </a:lvl8pPr>
            <a:lvl9pPr lvl="8" algn="l">
              <a:lnSpc>
                <a:spcPct val="90000"/>
              </a:lnSpc>
              <a:spcBef>
                <a:spcPts val="0"/>
              </a:spcBef>
              <a:spcAft>
                <a:spcPts val="0"/>
              </a:spcAft>
              <a:buSzPts val="2800"/>
              <a:buNone/>
              <a:defRPr/>
            </a:lvl9pPr>
          </a:lstStyle>
          <a:p/>
        </p:txBody>
      </p:sp>
      <p:sp>
        <p:nvSpPr>
          <p:cNvPr id="62" name="Google Shape;62;p3"/>
          <p:cNvSpPr txBox="1"/>
          <p:nvPr>
            <p:ph idx="1" type="body"/>
          </p:nvPr>
        </p:nvSpPr>
        <p:spPr>
          <a:xfrm>
            <a:off x="611400" y="1265775"/>
            <a:ext cx="2813100" cy="2823900"/>
          </a:xfrm>
          <a:prstGeom prst="rect">
            <a:avLst/>
          </a:prstGeom>
          <a:noFill/>
          <a:ln>
            <a:noFill/>
          </a:ln>
        </p:spPr>
        <p:txBody>
          <a:bodyPr anchorCtr="0" anchor="t" bIns="0" lIns="0" spcFirstLastPara="1" rIns="0" wrap="square" tIns="0">
            <a:noAutofit/>
          </a:bodyPr>
          <a:lstStyle>
            <a:lvl1pPr indent="-330200" lvl="0" marL="457200" algn="l">
              <a:lnSpc>
                <a:spcPct val="115000"/>
              </a:lnSpc>
              <a:spcBef>
                <a:spcPts val="600"/>
              </a:spcBef>
              <a:spcAft>
                <a:spcPts val="0"/>
              </a:spcAft>
              <a:buSzPts val="1600"/>
              <a:buChar char="⦁"/>
              <a:defRPr sz="16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63" name="Google Shape;63;p3"/>
          <p:cNvSpPr txBox="1"/>
          <p:nvPr>
            <p:ph idx="2" type="body"/>
          </p:nvPr>
        </p:nvSpPr>
        <p:spPr>
          <a:xfrm>
            <a:off x="3688194" y="1265775"/>
            <a:ext cx="2813100" cy="2823900"/>
          </a:xfrm>
          <a:prstGeom prst="rect">
            <a:avLst/>
          </a:prstGeom>
          <a:noFill/>
          <a:ln>
            <a:noFill/>
          </a:ln>
        </p:spPr>
        <p:txBody>
          <a:bodyPr anchorCtr="0" anchor="t" bIns="0" lIns="0" spcFirstLastPara="1" rIns="0" wrap="square" tIns="0">
            <a:noAutofit/>
          </a:bodyPr>
          <a:lstStyle>
            <a:lvl1pPr indent="-330200" lvl="0" marL="457200" algn="l">
              <a:lnSpc>
                <a:spcPct val="115000"/>
              </a:lnSpc>
              <a:spcBef>
                <a:spcPts val="600"/>
              </a:spcBef>
              <a:spcAft>
                <a:spcPts val="0"/>
              </a:spcAft>
              <a:buSzPts val="1600"/>
              <a:buChar char="⦁"/>
              <a:defRPr sz="16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64" name="Google Shape;64;p3"/>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olor background">
  <p:cSld name="BLANK_1">
    <p:bg>
      <p:bgPr>
        <a:solidFill>
          <a:schemeClr val="accent3"/>
        </a:solidFill>
      </p:bgPr>
    </p:bg>
    <p:spTree>
      <p:nvGrpSpPr>
        <p:cNvPr id="65" name="Shape 65"/>
        <p:cNvGrpSpPr/>
        <p:nvPr/>
      </p:nvGrpSpPr>
      <p:grpSpPr>
        <a:xfrm>
          <a:off x="0" y="0"/>
          <a:ext cx="0" cy="0"/>
          <a:chOff x="0" y="0"/>
          <a:chExt cx="0" cy="0"/>
        </a:xfrm>
      </p:grpSpPr>
      <p:grpSp>
        <p:nvGrpSpPr>
          <p:cNvPr id="66" name="Google Shape;66;p4"/>
          <p:cNvGrpSpPr/>
          <p:nvPr/>
        </p:nvGrpSpPr>
        <p:grpSpPr>
          <a:xfrm>
            <a:off x="2385" y="2386"/>
            <a:ext cx="9146643" cy="5143181"/>
            <a:chOff x="3175" y="3175"/>
            <a:chExt cx="12185776" cy="6852093"/>
          </a:xfrm>
        </p:grpSpPr>
        <p:sp>
          <p:nvSpPr>
            <p:cNvPr id="67" name="Google Shape;67;p4"/>
            <p:cNvSpPr/>
            <p:nvPr/>
          </p:nvSpPr>
          <p:spPr>
            <a:xfrm>
              <a:off x="11340814" y="109410"/>
              <a:ext cx="848010" cy="1622615"/>
            </a:xfrm>
            <a:custGeom>
              <a:rect b="b" l="l" r="r" t="t"/>
              <a:pathLst>
                <a:path extrusionOk="0" h="1622615" w="848010">
                  <a:moveTo>
                    <a:pt x="848010" y="1622616"/>
                  </a:moveTo>
                  <a:cubicBezTo>
                    <a:pt x="711168" y="1613725"/>
                    <a:pt x="565943" y="1575816"/>
                    <a:pt x="427767" y="1512888"/>
                  </a:cubicBezTo>
                  <a:cubicBezTo>
                    <a:pt x="507587" y="1308989"/>
                    <a:pt x="446246" y="1074293"/>
                    <a:pt x="287432" y="977456"/>
                  </a:cubicBezTo>
                  <a:cubicBezTo>
                    <a:pt x="197517" y="922655"/>
                    <a:pt x="96425" y="887095"/>
                    <a:pt x="2381" y="877253"/>
                  </a:cubicBezTo>
                  <a:cubicBezTo>
                    <a:pt x="-14891" y="632968"/>
                    <a:pt x="62579" y="410972"/>
                    <a:pt x="209963" y="283083"/>
                  </a:cubicBezTo>
                  <a:cubicBezTo>
                    <a:pt x="394938" y="122365"/>
                    <a:pt x="627284" y="19494"/>
                    <a:pt x="848010" y="0"/>
                  </a:cubicBezTo>
                  <a:close/>
                </a:path>
              </a:pathLst>
            </a:custGeom>
            <a:solidFill>
              <a:srgbClr val="FFFFFF">
                <a:alpha val="1529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 name="Google Shape;68;p4"/>
            <p:cNvSpPr/>
            <p:nvPr/>
          </p:nvSpPr>
          <p:spPr>
            <a:xfrm>
              <a:off x="10874301" y="990155"/>
              <a:ext cx="922938" cy="925576"/>
            </a:xfrm>
            <a:custGeom>
              <a:rect b="b" l="l" r="r" t="t"/>
              <a:pathLst>
                <a:path extrusionOk="0" h="925576" w="922938">
                  <a:moveTo>
                    <a:pt x="460766" y="925513"/>
                  </a:moveTo>
                  <a:cubicBezTo>
                    <a:pt x="355610" y="925513"/>
                    <a:pt x="254772" y="888873"/>
                    <a:pt x="169174" y="819531"/>
                  </a:cubicBezTo>
                  <a:cubicBezTo>
                    <a:pt x="-29707" y="658495"/>
                    <a:pt x="-54409" y="421767"/>
                    <a:pt x="101292" y="169990"/>
                  </a:cubicBezTo>
                  <a:cubicBezTo>
                    <a:pt x="170063" y="58801"/>
                    <a:pt x="278712" y="0"/>
                    <a:pt x="415427" y="0"/>
                  </a:cubicBezTo>
                  <a:cubicBezTo>
                    <a:pt x="521980" y="0"/>
                    <a:pt x="644027" y="37211"/>
                    <a:pt x="750643" y="102172"/>
                  </a:cubicBezTo>
                  <a:cubicBezTo>
                    <a:pt x="837194" y="154940"/>
                    <a:pt x="895805" y="247333"/>
                    <a:pt x="915743" y="362522"/>
                  </a:cubicBezTo>
                  <a:cubicBezTo>
                    <a:pt x="939683" y="501015"/>
                    <a:pt x="903043" y="646367"/>
                    <a:pt x="818398" y="751205"/>
                  </a:cubicBezTo>
                  <a:cubicBezTo>
                    <a:pt x="728673" y="862013"/>
                    <a:pt x="598307" y="925576"/>
                    <a:pt x="460766" y="925576"/>
                  </a:cubicBezTo>
                  <a:close/>
                </a:path>
              </a:pathLst>
            </a:custGeom>
            <a:solidFill>
              <a:srgbClr val="FFFFFF">
                <a:alpha val="41176"/>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 name="Google Shape;69;p4"/>
            <p:cNvSpPr/>
            <p:nvPr/>
          </p:nvSpPr>
          <p:spPr>
            <a:xfrm>
              <a:off x="9813163" y="4711890"/>
              <a:ext cx="2375661" cy="2142934"/>
            </a:xfrm>
            <a:custGeom>
              <a:rect b="b" l="l" r="r" t="t"/>
              <a:pathLst>
                <a:path extrusionOk="0" h="2142934" w="2375661">
                  <a:moveTo>
                    <a:pt x="0" y="2142935"/>
                  </a:moveTo>
                  <a:cubicBezTo>
                    <a:pt x="25781" y="2071243"/>
                    <a:pt x="28321" y="1993265"/>
                    <a:pt x="7303" y="1920050"/>
                  </a:cubicBezTo>
                  <a:cubicBezTo>
                    <a:pt x="178181" y="1739710"/>
                    <a:pt x="338074" y="1526350"/>
                    <a:pt x="474726" y="1340675"/>
                  </a:cubicBezTo>
                  <a:cubicBezTo>
                    <a:pt x="662559" y="1297610"/>
                    <a:pt x="830580" y="1192822"/>
                    <a:pt x="951865" y="1043051"/>
                  </a:cubicBezTo>
                  <a:cubicBezTo>
                    <a:pt x="1043115" y="930338"/>
                    <a:pt x="1145731" y="815912"/>
                    <a:pt x="1254379" y="694690"/>
                  </a:cubicBezTo>
                  <a:cubicBezTo>
                    <a:pt x="1295781" y="648589"/>
                    <a:pt x="1338517" y="600900"/>
                    <a:pt x="1380744" y="553149"/>
                  </a:cubicBezTo>
                  <a:cubicBezTo>
                    <a:pt x="1399413" y="588029"/>
                    <a:pt x="1423924" y="619481"/>
                    <a:pt x="1453134" y="646176"/>
                  </a:cubicBezTo>
                  <a:cubicBezTo>
                    <a:pt x="1499044" y="689337"/>
                    <a:pt x="1559623" y="713423"/>
                    <a:pt x="1622616" y="713550"/>
                  </a:cubicBezTo>
                  <a:cubicBezTo>
                    <a:pt x="1704022" y="713550"/>
                    <a:pt x="1785493" y="675069"/>
                    <a:pt x="1851914" y="605092"/>
                  </a:cubicBezTo>
                  <a:cubicBezTo>
                    <a:pt x="1909318" y="545840"/>
                    <a:pt x="1936306" y="463506"/>
                    <a:pt x="1925193" y="381762"/>
                  </a:cubicBezTo>
                  <a:cubicBezTo>
                    <a:pt x="1915541" y="308527"/>
                    <a:pt x="1872742" y="243795"/>
                    <a:pt x="1809179" y="206184"/>
                  </a:cubicBezTo>
                  <a:cubicBezTo>
                    <a:pt x="1776285" y="186500"/>
                    <a:pt x="1740726" y="171539"/>
                    <a:pt x="1703642" y="161734"/>
                  </a:cubicBezTo>
                  <a:cubicBezTo>
                    <a:pt x="1729422" y="127063"/>
                    <a:pt x="1752918" y="94170"/>
                    <a:pt x="1775143" y="61786"/>
                  </a:cubicBezTo>
                  <a:cubicBezTo>
                    <a:pt x="1894522" y="21304"/>
                    <a:pt x="2019681" y="438"/>
                    <a:pt x="2145729" y="0"/>
                  </a:cubicBezTo>
                  <a:cubicBezTo>
                    <a:pt x="2223071" y="-38"/>
                    <a:pt x="2300161" y="8267"/>
                    <a:pt x="2375662" y="24765"/>
                  </a:cubicBezTo>
                  <a:lnTo>
                    <a:pt x="2375662" y="1231265"/>
                  </a:lnTo>
                  <a:cubicBezTo>
                    <a:pt x="2108200" y="1251077"/>
                    <a:pt x="1871599" y="1368869"/>
                    <a:pt x="1672527" y="1581468"/>
                  </a:cubicBezTo>
                  <a:cubicBezTo>
                    <a:pt x="1525333" y="1738567"/>
                    <a:pt x="1441387" y="1932686"/>
                    <a:pt x="1429639" y="2142935"/>
                  </a:cubicBezTo>
                  <a:close/>
                  <a:moveTo>
                    <a:pt x="1352232" y="1184593"/>
                  </a:moveTo>
                  <a:cubicBezTo>
                    <a:pt x="1324928" y="1184739"/>
                    <a:pt x="1298893" y="1196460"/>
                    <a:pt x="1280731" y="1216850"/>
                  </a:cubicBezTo>
                  <a:cubicBezTo>
                    <a:pt x="1265428" y="1232890"/>
                    <a:pt x="1257364" y="1254468"/>
                    <a:pt x="1258316" y="1276604"/>
                  </a:cubicBezTo>
                  <a:cubicBezTo>
                    <a:pt x="1260157" y="1305179"/>
                    <a:pt x="1273239" y="1331868"/>
                    <a:pt x="1294702" y="1350836"/>
                  </a:cubicBezTo>
                  <a:cubicBezTo>
                    <a:pt x="1310195" y="1365377"/>
                    <a:pt x="1330643" y="1373480"/>
                    <a:pt x="1351852" y="1373505"/>
                  </a:cubicBezTo>
                  <a:cubicBezTo>
                    <a:pt x="1379156" y="1373505"/>
                    <a:pt x="1406462" y="1360805"/>
                    <a:pt x="1428687" y="1337246"/>
                  </a:cubicBezTo>
                  <a:cubicBezTo>
                    <a:pt x="1447991" y="1317301"/>
                    <a:pt x="1457071" y="1289615"/>
                    <a:pt x="1453325" y="1262126"/>
                  </a:cubicBezTo>
                  <a:cubicBezTo>
                    <a:pt x="1450022" y="1237431"/>
                    <a:pt x="1435608" y="1215600"/>
                    <a:pt x="1414208" y="1202881"/>
                  </a:cubicBezTo>
                  <a:cubicBezTo>
                    <a:pt x="1395540" y="1191412"/>
                    <a:pt x="1374140" y="1185107"/>
                    <a:pt x="1352232" y="1184593"/>
                  </a:cubicBezTo>
                  <a:close/>
                  <a:moveTo>
                    <a:pt x="1801749" y="728281"/>
                  </a:moveTo>
                  <a:cubicBezTo>
                    <a:pt x="1774444" y="728402"/>
                    <a:pt x="1748472" y="740105"/>
                    <a:pt x="1730248" y="760476"/>
                  </a:cubicBezTo>
                  <a:cubicBezTo>
                    <a:pt x="1714944" y="776516"/>
                    <a:pt x="1706880" y="798093"/>
                    <a:pt x="1707832" y="820230"/>
                  </a:cubicBezTo>
                  <a:cubicBezTo>
                    <a:pt x="1709674" y="848805"/>
                    <a:pt x="1722755" y="875494"/>
                    <a:pt x="1744218" y="894461"/>
                  </a:cubicBezTo>
                  <a:cubicBezTo>
                    <a:pt x="1759712" y="909028"/>
                    <a:pt x="1780095" y="917137"/>
                    <a:pt x="1801368" y="917131"/>
                  </a:cubicBezTo>
                  <a:cubicBezTo>
                    <a:pt x="1828673" y="917131"/>
                    <a:pt x="1855978" y="904431"/>
                    <a:pt x="1878203" y="880872"/>
                  </a:cubicBezTo>
                  <a:cubicBezTo>
                    <a:pt x="1897507" y="860933"/>
                    <a:pt x="1906588" y="833247"/>
                    <a:pt x="1902841" y="805751"/>
                  </a:cubicBezTo>
                  <a:cubicBezTo>
                    <a:pt x="1899603" y="781044"/>
                    <a:pt x="1885188" y="759200"/>
                    <a:pt x="1863725" y="746506"/>
                  </a:cubicBezTo>
                  <a:cubicBezTo>
                    <a:pt x="1845056" y="735057"/>
                    <a:pt x="1823656" y="728770"/>
                    <a:pt x="1801749" y="728281"/>
                  </a:cubicBezTo>
                  <a:close/>
                </a:path>
              </a:pathLst>
            </a:custGeom>
            <a:solidFill>
              <a:srgbClr val="FFFFFF">
                <a:alpha val="1529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 name="Google Shape;70;p4"/>
            <p:cNvSpPr/>
            <p:nvPr/>
          </p:nvSpPr>
          <p:spPr>
            <a:xfrm>
              <a:off x="11077757" y="5902769"/>
              <a:ext cx="183129" cy="176276"/>
            </a:xfrm>
            <a:custGeom>
              <a:rect b="b" l="l" r="r" t="t"/>
              <a:pathLst>
                <a:path extrusionOk="0" h="176276" w="183129">
                  <a:moveTo>
                    <a:pt x="87193" y="176276"/>
                  </a:moveTo>
                  <a:cubicBezTo>
                    <a:pt x="67572" y="176219"/>
                    <a:pt x="48712" y="168701"/>
                    <a:pt x="34424" y="155258"/>
                  </a:cubicBezTo>
                  <a:cubicBezTo>
                    <a:pt x="14232" y="137420"/>
                    <a:pt x="1849" y="112313"/>
                    <a:pt x="72" y="85408"/>
                  </a:cubicBezTo>
                  <a:cubicBezTo>
                    <a:pt x="-818" y="64979"/>
                    <a:pt x="6611" y="45066"/>
                    <a:pt x="20773" y="30290"/>
                  </a:cubicBezTo>
                  <a:cubicBezTo>
                    <a:pt x="37790" y="11176"/>
                    <a:pt x="62048" y="165"/>
                    <a:pt x="87637" y="0"/>
                  </a:cubicBezTo>
                  <a:cubicBezTo>
                    <a:pt x="108402" y="514"/>
                    <a:pt x="128659" y="6521"/>
                    <a:pt x="146311" y="17399"/>
                  </a:cubicBezTo>
                  <a:cubicBezTo>
                    <a:pt x="166061" y="29153"/>
                    <a:pt x="179332" y="49295"/>
                    <a:pt x="182380" y="72072"/>
                  </a:cubicBezTo>
                  <a:cubicBezTo>
                    <a:pt x="185809" y="97650"/>
                    <a:pt x="177363" y="123399"/>
                    <a:pt x="159393" y="141922"/>
                  </a:cubicBezTo>
                  <a:cubicBezTo>
                    <a:pt x="138437" y="164021"/>
                    <a:pt x="112784" y="176213"/>
                    <a:pt x="87193" y="176213"/>
                  </a:cubicBezTo>
                  <a:close/>
                </a:path>
              </a:pathLst>
            </a:custGeom>
            <a:solidFill>
              <a:srgbClr val="FFFFFF">
                <a:alpha val="41176"/>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 name="Google Shape;71;p4"/>
            <p:cNvSpPr/>
            <p:nvPr/>
          </p:nvSpPr>
          <p:spPr>
            <a:xfrm>
              <a:off x="11672262" y="2985960"/>
              <a:ext cx="516689" cy="549529"/>
            </a:xfrm>
            <a:custGeom>
              <a:rect b="b" l="l" r="r" t="t"/>
              <a:pathLst>
                <a:path extrusionOk="0" h="549529" w="516689">
                  <a:moveTo>
                    <a:pt x="271897" y="549529"/>
                  </a:moveTo>
                  <a:cubicBezTo>
                    <a:pt x="210493" y="549370"/>
                    <a:pt x="151501" y="525850"/>
                    <a:pt x="106797" y="483743"/>
                  </a:cubicBezTo>
                  <a:cubicBezTo>
                    <a:pt x="42091" y="424498"/>
                    <a:pt x="3229" y="345440"/>
                    <a:pt x="244" y="266827"/>
                  </a:cubicBezTo>
                  <a:cubicBezTo>
                    <a:pt x="-2677" y="202825"/>
                    <a:pt x="20755" y="140417"/>
                    <a:pt x="65014" y="94107"/>
                  </a:cubicBezTo>
                  <a:cubicBezTo>
                    <a:pt x="122672" y="32512"/>
                    <a:pt x="194681" y="0"/>
                    <a:pt x="273294" y="0"/>
                  </a:cubicBezTo>
                  <a:cubicBezTo>
                    <a:pt x="332413" y="0"/>
                    <a:pt x="395341" y="18605"/>
                    <a:pt x="455349" y="53848"/>
                  </a:cubicBezTo>
                  <a:cubicBezTo>
                    <a:pt x="478717" y="67526"/>
                    <a:pt x="499481" y="85236"/>
                    <a:pt x="516690" y="106172"/>
                  </a:cubicBezTo>
                  <a:lnTo>
                    <a:pt x="516690" y="419418"/>
                  </a:lnTo>
                  <a:cubicBezTo>
                    <a:pt x="510467" y="427673"/>
                    <a:pt x="503735" y="435559"/>
                    <a:pt x="496624" y="443039"/>
                  </a:cubicBezTo>
                  <a:cubicBezTo>
                    <a:pt x="431409" y="511683"/>
                    <a:pt x="351653" y="549529"/>
                    <a:pt x="272024" y="549529"/>
                  </a:cubicBezTo>
                  <a:close/>
                </a:path>
              </a:pathLst>
            </a:custGeom>
            <a:solidFill>
              <a:srgbClr val="FFFFFF">
                <a:alpha val="1529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 name="Google Shape;72;p4"/>
            <p:cNvSpPr/>
            <p:nvPr/>
          </p:nvSpPr>
          <p:spPr>
            <a:xfrm>
              <a:off x="10550466" y="2586863"/>
              <a:ext cx="859831" cy="722757"/>
            </a:xfrm>
            <a:custGeom>
              <a:rect b="b" l="l" r="r" t="t"/>
              <a:pathLst>
                <a:path extrusionOk="0" h="722757" w="859831">
                  <a:moveTo>
                    <a:pt x="154363" y="722757"/>
                  </a:moveTo>
                  <a:cubicBezTo>
                    <a:pt x="70924" y="643763"/>
                    <a:pt x="17330" y="542989"/>
                    <a:pt x="3551" y="438912"/>
                  </a:cubicBezTo>
                  <a:cubicBezTo>
                    <a:pt x="-11436" y="326454"/>
                    <a:pt x="21203" y="223710"/>
                    <a:pt x="97912" y="141795"/>
                  </a:cubicBezTo>
                  <a:cubicBezTo>
                    <a:pt x="184843" y="49022"/>
                    <a:pt x="293364" y="0"/>
                    <a:pt x="411728" y="0"/>
                  </a:cubicBezTo>
                  <a:cubicBezTo>
                    <a:pt x="500628" y="0"/>
                    <a:pt x="595498" y="28004"/>
                    <a:pt x="685731" y="81026"/>
                  </a:cubicBezTo>
                  <a:cubicBezTo>
                    <a:pt x="779076" y="136360"/>
                    <a:pt x="841877" y="231496"/>
                    <a:pt x="856038" y="339090"/>
                  </a:cubicBezTo>
                  <a:cubicBezTo>
                    <a:pt x="872802" y="458026"/>
                    <a:pt x="833496" y="577786"/>
                    <a:pt x="748088" y="667703"/>
                  </a:cubicBezTo>
                  <a:cubicBezTo>
                    <a:pt x="743897" y="672084"/>
                    <a:pt x="739706" y="676339"/>
                    <a:pt x="735388" y="680403"/>
                  </a:cubicBezTo>
                  <a:cubicBezTo>
                    <a:pt x="661093" y="657815"/>
                    <a:pt x="583877" y="646367"/>
                    <a:pt x="506216" y="646430"/>
                  </a:cubicBezTo>
                  <a:cubicBezTo>
                    <a:pt x="384932" y="647167"/>
                    <a:pt x="265107" y="673164"/>
                    <a:pt x="154363" y="722757"/>
                  </a:cubicBezTo>
                  <a:close/>
                </a:path>
              </a:pathLst>
            </a:custGeom>
            <a:solidFill>
              <a:srgbClr val="FFFFFF">
                <a:alpha val="1529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 name="Google Shape;73;p4"/>
            <p:cNvSpPr/>
            <p:nvPr/>
          </p:nvSpPr>
          <p:spPr>
            <a:xfrm>
              <a:off x="11788393" y="1763128"/>
              <a:ext cx="273276" cy="260553"/>
            </a:xfrm>
            <a:custGeom>
              <a:rect b="b" l="l" r="r" t="t"/>
              <a:pathLst>
                <a:path extrusionOk="0" h="260553" w="273276">
                  <a:moveTo>
                    <a:pt x="145733" y="260553"/>
                  </a:moveTo>
                  <a:cubicBezTo>
                    <a:pt x="113285" y="259931"/>
                    <a:pt x="81471" y="251200"/>
                    <a:pt x="53277" y="235153"/>
                  </a:cubicBezTo>
                  <a:cubicBezTo>
                    <a:pt x="24702" y="219469"/>
                    <a:pt x="5080" y="186385"/>
                    <a:pt x="826" y="146571"/>
                  </a:cubicBezTo>
                  <a:cubicBezTo>
                    <a:pt x="-3428" y="106756"/>
                    <a:pt x="8954" y="67513"/>
                    <a:pt x="33401" y="46304"/>
                  </a:cubicBezTo>
                  <a:cubicBezTo>
                    <a:pt x="66739" y="17348"/>
                    <a:pt x="109601" y="13"/>
                    <a:pt x="148463" y="13"/>
                  </a:cubicBezTo>
                  <a:cubicBezTo>
                    <a:pt x="175705" y="-393"/>
                    <a:pt x="202185" y="8801"/>
                    <a:pt x="223330" y="25984"/>
                  </a:cubicBezTo>
                  <a:cubicBezTo>
                    <a:pt x="281115" y="72873"/>
                    <a:pt x="290068" y="157683"/>
                    <a:pt x="243333" y="215595"/>
                  </a:cubicBezTo>
                  <a:cubicBezTo>
                    <a:pt x="219584" y="244951"/>
                    <a:pt x="183515" y="261557"/>
                    <a:pt x="145733" y="260490"/>
                  </a:cubicBezTo>
                  <a:close/>
                </a:path>
              </a:pathLst>
            </a:custGeom>
            <a:solidFill>
              <a:srgbClr val="FFFFFF">
                <a:alpha val="1529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 name="Google Shape;74;p4"/>
            <p:cNvSpPr/>
            <p:nvPr/>
          </p:nvSpPr>
          <p:spPr>
            <a:xfrm>
              <a:off x="10663692" y="1125849"/>
              <a:ext cx="162747" cy="155355"/>
            </a:xfrm>
            <a:custGeom>
              <a:rect b="b" l="l" r="r" t="t"/>
              <a:pathLst>
                <a:path extrusionOk="0" h="155355" w="162747">
                  <a:moveTo>
                    <a:pt x="87049" y="155326"/>
                  </a:moveTo>
                  <a:cubicBezTo>
                    <a:pt x="67617" y="154952"/>
                    <a:pt x="48567" y="149738"/>
                    <a:pt x="31613" y="140150"/>
                  </a:cubicBezTo>
                  <a:cubicBezTo>
                    <a:pt x="14658" y="130815"/>
                    <a:pt x="3038" y="111130"/>
                    <a:pt x="498" y="87445"/>
                  </a:cubicBezTo>
                  <a:cubicBezTo>
                    <a:pt x="-2042" y="63759"/>
                    <a:pt x="5260" y="40328"/>
                    <a:pt x="19548" y="27691"/>
                  </a:cubicBezTo>
                  <a:cubicBezTo>
                    <a:pt x="38598" y="10711"/>
                    <a:pt x="62982" y="920"/>
                    <a:pt x="88509" y="5"/>
                  </a:cubicBezTo>
                  <a:cubicBezTo>
                    <a:pt x="104702" y="-192"/>
                    <a:pt x="120386" y="5263"/>
                    <a:pt x="132959" y="15436"/>
                  </a:cubicBezTo>
                  <a:cubicBezTo>
                    <a:pt x="167439" y="43420"/>
                    <a:pt x="172774" y="94055"/>
                    <a:pt x="144833" y="128593"/>
                  </a:cubicBezTo>
                  <a:cubicBezTo>
                    <a:pt x="130673" y="146081"/>
                    <a:pt x="109146" y="155967"/>
                    <a:pt x="86667" y="155326"/>
                  </a:cubicBezTo>
                  <a:close/>
                </a:path>
              </a:pathLst>
            </a:custGeom>
            <a:solidFill>
              <a:srgbClr val="FFFFFF">
                <a:alpha val="1529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5" name="Google Shape;75;p4"/>
            <p:cNvSpPr/>
            <p:nvPr/>
          </p:nvSpPr>
          <p:spPr>
            <a:xfrm>
              <a:off x="9242388" y="3239770"/>
              <a:ext cx="2607895" cy="2827210"/>
            </a:xfrm>
            <a:custGeom>
              <a:rect b="b" l="l" r="r" t="t"/>
              <a:pathLst>
                <a:path extrusionOk="0" h="2827210" w="2607895">
                  <a:moveTo>
                    <a:pt x="860716" y="2827211"/>
                  </a:moveTo>
                  <a:cubicBezTo>
                    <a:pt x="669073" y="2827211"/>
                    <a:pt x="486066" y="2761044"/>
                    <a:pt x="331570" y="2635885"/>
                  </a:cubicBezTo>
                  <a:cubicBezTo>
                    <a:pt x="133577" y="2475547"/>
                    <a:pt x="13118" y="2243391"/>
                    <a:pt x="989" y="1998980"/>
                  </a:cubicBezTo>
                  <a:cubicBezTo>
                    <a:pt x="-9488" y="1786382"/>
                    <a:pt x="63537" y="1591437"/>
                    <a:pt x="206666" y="1450022"/>
                  </a:cubicBezTo>
                  <a:cubicBezTo>
                    <a:pt x="366686" y="1291844"/>
                    <a:pt x="508481" y="1097788"/>
                    <a:pt x="658531" y="892365"/>
                  </a:cubicBezTo>
                  <a:cubicBezTo>
                    <a:pt x="806296" y="690118"/>
                    <a:pt x="959077" y="480949"/>
                    <a:pt x="1131988" y="307277"/>
                  </a:cubicBezTo>
                  <a:cubicBezTo>
                    <a:pt x="1329346" y="109093"/>
                    <a:pt x="1571662" y="0"/>
                    <a:pt x="1814359" y="0"/>
                  </a:cubicBezTo>
                  <a:cubicBezTo>
                    <a:pt x="1996730" y="0"/>
                    <a:pt x="2170975" y="63055"/>
                    <a:pt x="2318358" y="182372"/>
                  </a:cubicBezTo>
                  <a:cubicBezTo>
                    <a:pt x="2489808" y="321120"/>
                    <a:pt x="2588932" y="510730"/>
                    <a:pt x="2605379" y="730695"/>
                  </a:cubicBezTo>
                  <a:cubicBezTo>
                    <a:pt x="2620872" y="936879"/>
                    <a:pt x="2564611" y="1157605"/>
                    <a:pt x="2442755" y="1368933"/>
                  </a:cubicBezTo>
                  <a:cubicBezTo>
                    <a:pt x="2281656" y="1648333"/>
                    <a:pt x="2047213" y="1909699"/>
                    <a:pt x="1820455" y="2162683"/>
                  </a:cubicBezTo>
                  <a:cubicBezTo>
                    <a:pt x="1711743" y="2283905"/>
                    <a:pt x="1609063" y="2398458"/>
                    <a:pt x="1517623" y="2511362"/>
                  </a:cubicBezTo>
                  <a:cubicBezTo>
                    <a:pt x="1355063" y="2712021"/>
                    <a:pt x="1115605" y="2827211"/>
                    <a:pt x="860716" y="2827211"/>
                  </a:cubicBezTo>
                  <a:close/>
                </a:path>
              </a:pathLst>
            </a:custGeom>
            <a:solidFill>
              <a:srgbClr val="FFFFFF">
                <a:alpha val="41176"/>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6" name="Google Shape;76;p4"/>
            <p:cNvSpPr/>
            <p:nvPr/>
          </p:nvSpPr>
          <p:spPr>
            <a:xfrm>
              <a:off x="11249025" y="5949505"/>
              <a:ext cx="939800" cy="905319"/>
            </a:xfrm>
            <a:custGeom>
              <a:rect b="b" l="l" r="r" t="t"/>
              <a:pathLst>
                <a:path extrusionOk="0" h="905319" w="939800">
                  <a:moveTo>
                    <a:pt x="0" y="905320"/>
                  </a:moveTo>
                  <a:cubicBezTo>
                    <a:pt x="11747" y="696659"/>
                    <a:pt x="95250" y="504127"/>
                    <a:pt x="241300" y="348171"/>
                  </a:cubicBezTo>
                  <a:cubicBezTo>
                    <a:pt x="439166" y="136970"/>
                    <a:pt x="674180" y="19812"/>
                    <a:pt x="939800" y="0"/>
                  </a:cubicBezTo>
                  <a:lnTo>
                    <a:pt x="939800" y="905320"/>
                  </a:lnTo>
                  <a:close/>
                </a:path>
              </a:pathLst>
            </a:custGeom>
            <a:solidFill>
              <a:srgbClr val="FFFFFF">
                <a:alpha val="41176"/>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7" name="Google Shape;77;p4"/>
            <p:cNvSpPr/>
            <p:nvPr/>
          </p:nvSpPr>
          <p:spPr>
            <a:xfrm>
              <a:off x="9055701" y="6354953"/>
              <a:ext cx="772367" cy="500315"/>
            </a:xfrm>
            <a:custGeom>
              <a:rect b="b" l="l" r="r" t="t"/>
              <a:pathLst>
                <a:path extrusionOk="0" h="500315" w="772367">
                  <a:moveTo>
                    <a:pt x="6574" y="499872"/>
                  </a:moveTo>
                  <a:cubicBezTo>
                    <a:pt x="-13175" y="350012"/>
                    <a:pt x="12162" y="214693"/>
                    <a:pt x="74645" y="137922"/>
                  </a:cubicBezTo>
                  <a:cubicBezTo>
                    <a:pt x="146654" y="49022"/>
                    <a:pt x="247683" y="0"/>
                    <a:pt x="359189" y="0"/>
                  </a:cubicBezTo>
                  <a:cubicBezTo>
                    <a:pt x="444787" y="0"/>
                    <a:pt x="533052" y="28511"/>
                    <a:pt x="614459" y="82550"/>
                  </a:cubicBezTo>
                  <a:cubicBezTo>
                    <a:pt x="750730" y="173736"/>
                    <a:pt x="807054" y="346328"/>
                    <a:pt x="750667" y="500316"/>
                  </a:cubicBezTo>
                  <a:close/>
                </a:path>
              </a:pathLst>
            </a:custGeom>
            <a:solidFill>
              <a:srgbClr val="FFFFFF">
                <a:alpha val="41176"/>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8" name="Google Shape;78;p4"/>
            <p:cNvSpPr/>
            <p:nvPr/>
          </p:nvSpPr>
          <p:spPr>
            <a:xfrm>
              <a:off x="3175" y="3175"/>
              <a:ext cx="2097785" cy="2906966"/>
            </a:xfrm>
            <a:custGeom>
              <a:rect b="b" l="l" r="r" t="t"/>
              <a:pathLst>
                <a:path extrusionOk="0" h="2906966" w="2097785">
                  <a:moveTo>
                    <a:pt x="1249871" y="2906967"/>
                  </a:moveTo>
                  <a:cubicBezTo>
                    <a:pt x="1263079" y="2891028"/>
                    <a:pt x="1275271" y="2876233"/>
                    <a:pt x="1286701" y="2862072"/>
                  </a:cubicBezTo>
                  <a:cubicBezTo>
                    <a:pt x="1503966" y="2593740"/>
                    <a:pt x="1462602" y="2200097"/>
                    <a:pt x="1194308" y="1982788"/>
                  </a:cubicBezTo>
                  <a:cubicBezTo>
                    <a:pt x="1075055" y="1885950"/>
                    <a:pt x="936371" y="1835150"/>
                    <a:pt x="793369" y="1835150"/>
                  </a:cubicBezTo>
                  <a:cubicBezTo>
                    <a:pt x="610235" y="1835150"/>
                    <a:pt x="440373" y="1920431"/>
                    <a:pt x="315024" y="2075180"/>
                  </a:cubicBezTo>
                  <a:lnTo>
                    <a:pt x="0" y="2464245"/>
                  </a:lnTo>
                  <a:lnTo>
                    <a:pt x="0" y="0"/>
                  </a:lnTo>
                  <a:lnTo>
                    <a:pt x="349250" y="0"/>
                  </a:lnTo>
                  <a:cubicBezTo>
                    <a:pt x="237300" y="313690"/>
                    <a:pt x="313690" y="598234"/>
                    <a:pt x="565150" y="801624"/>
                  </a:cubicBezTo>
                  <a:cubicBezTo>
                    <a:pt x="700024" y="910844"/>
                    <a:pt x="858838" y="968566"/>
                    <a:pt x="1024573" y="968566"/>
                  </a:cubicBezTo>
                  <a:cubicBezTo>
                    <a:pt x="1241235" y="968566"/>
                    <a:pt x="1446467" y="868553"/>
                    <a:pt x="1587627" y="694182"/>
                  </a:cubicBezTo>
                  <a:cubicBezTo>
                    <a:pt x="1677543" y="583121"/>
                    <a:pt x="1734566" y="439039"/>
                    <a:pt x="1748536" y="287782"/>
                  </a:cubicBezTo>
                  <a:cubicBezTo>
                    <a:pt x="1914493" y="471199"/>
                    <a:pt x="2034235" y="691604"/>
                    <a:pt x="2097786" y="930656"/>
                  </a:cubicBezTo>
                  <a:cubicBezTo>
                    <a:pt x="2052403" y="920058"/>
                    <a:pt x="2005965" y="914629"/>
                    <a:pt x="1959356" y="914463"/>
                  </a:cubicBezTo>
                  <a:cubicBezTo>
                    <a:pt x="1804353" y="914463"/>
                    <a:pt x="1662303" y="978535"/>
                    <a:pt x="1548702" y="1099884"/>
                  </a:cubicBezTo>
                  <a:cubicBezTo>
                    <a:pt x="1460957" y="1191374"/>
                    <a:pt x="1414513" y="1314812"/>
                    <a:pt x="1420178" y="1441450"/>
                  </a:cubicBezTo>
                  <a:cubicBezTo>
                    <a:pt x="1426147" y="1596390"/>
                    <a:pt x="1502728" y="1752156"/>
                    <a:pt x="1629728" y="1868742"/>
                  </a:cubicBezTo>
                  <a:cubicBezTo>
                    <a:pt x="1722564" y="1953768"/>
                    <a:pt x="1835531" y="1998663"/>
                    <a:pt x="1956308" y="1998663"/>
                  </a:cubicBezTo>
                  <a:cubicBezTo>
                    <a:pt x="1980578" y="1998644"/>
                    <a:pt x="2004816" y="1996866"/>
                    <a:pt x="2028825" y="1993329"/>
                  </a:cubicBezTo>
                  <a:cubicBezTo>
                    <a:pt x="1944961" y="2200561"/>
                    <a:pt x="1822552" y="2390007"/>
                    <a:pt x="1668082" y="2551621"/>
                  </a:cubicBezTo>
                  <a:cubicBezTo>
                    <a:pt x="1542136" y="2685047"/>
                    <a:pt x="1401883" y="2804217"/>
                    <a:pt x="1249871" y="2906967"/>
                  </a:cubicBezTo>
                  <a:close/>
                  <a:moveTo>
                    <a:pt x="314198" y="767080"/>
                  </a:moveTo>
                  <a:cubicBezTo>
                    <a:pt x="268288" y="767080"/>
                    <a:pt x="231648" y="786892"/>
                    <a:pt x="208725" y="824230"/>
                  </a:cubicBezTo>
                  <a:cubicBezTo>
                    <a:pt x="156909" y="908050"/>
                    <a:pt x="165100" y="986790"/>
                    <a:pt x="231648" y="1040511"/>
                  </a:cubicBezTo>
                  <a:cubicBezTo>
                    <a:pt x="295784" y="1094200"/>
                    <a:pt x="391300" y="1085736"/>
                    <a:pt x="444990" y="1021594"/>
                  </a:cubicBezTo>
                  <a:cubicBezTo>
                    <a:pt x="446077" y="1020299"/>
                    <a:pt x="447141" y="1018985"/>
                    <a:pt x="448183" y="1017651"/>
                  </a:cubicBezTo>
                  <a:cubicBezTo>
                    <a:pt x="476910" y="981062"/>
                    <a:pt x="488730" y="933990"/>
                    <a:pt x="480695" y="888175"/>
                  </a:cubicBezTo>
                  <a:cubicBezTo>
                    <a:pt x="474345" y="849630"/>
                    <a:pt x="454279" y="818325"/>
                    <a:pt x="425132" y="800862"/>
                  </a:cubicBezTo>
                  <a:cubicBezTo>
                    <a:pt x="391812" y="779945"/>
                    <a:pt x="353520" y="768287"/>
                    <a:pt x="314198" y="767080"/>
                  </a:cubicBezTo>
                  <a:close/>
                </a:path>
              </a:pathLst>
            </a:custGeom>
            <a:solidFill>
              <a:srgbClr val="FFFFFF">
                <a:alpha val="1529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9" name="Google Shape;79;p4"/>
            <p:cNvSpPr/>
            <p:nvPr/>
          </p:nvSpPr>
          <p:spPr>
            <a:xfrm>
              <a:off x="308614" y="3175"/>
              <a:ext cx="1439922" cy="962215"/>
            </a:xfrm>
            <a:custGeom>
              <a:rect b="b" l="l" r="r" t="t"/>
              <a:pathLst>
                <a:path extrusionOk="0" h="962215" w="1439922">
                  <a:moveTo>
                    <a:pt x="718816" y="962216"/>
                  </a:moveTo>
                  <a:cubicBezTo>
                    <a:pt x="554541" y="962216"/>
                    <a:pt x="397061" y="905066"/>
                    <a:pt x="263394" y="796671"/>
                  </a:cubicBezTo>
                  <a:cubicBezTo>
                    <a:pt x="13902" y="594678"/>
                    <a:pt x="-61536" y="311785"/>
                    <a:pt x="50732" y="0"/>
                  </a:cubicBezTo>
                  <a:lnTo>
                    <a:pt x="1409061" y="0"/>
                  </a:lnTo>
                  <a:cubicBezTo>
                    <a:pt x="1479228" y="233617"/>
                    <a:pt x="1427476" y="504254"/>
                    <a:pt x="1276917" y="690182"/>
                  </a:cubicBezTo>
                  <a:cubicBezTo>
                    <a:pt x="1137217" y="863029"/>
                    <a:pt x="933446" y="962216"/>
                    <a:pt x="718752" y="962216"/>
                  </a:cubicBezTo>
                  <a:close/>
                </a:path>
              </a:pathLst>
            </a:custGeom>
            <a:solidFill>
              <a:srgbClr val="FFFFFF">
                <a:alpha val="41176"/>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0" name="Google Shape;80;p4"/>
            <p:cNvSpPr/>
            <p:nvPr/>
          </p:nvSpPr>
          <p:spPr>
            <a:xfrm>
              <a:off x="2031045" y="3175"/>
              <a:ext cx="367163" cy="325183"/>
            </a:xfrm>
            <a:custGeom>
              <a:rect b="b" l="l" r="r" t="t"/>
              <a:pathLst>
                <a:path extrusionOk="0" h="325183" w="367163">
                  <a:moveTo>
                    <a:pt x="180469" y="325057"/>
                  </a:moveTo>
                  <a:cubicBezTo>
                    <a:pt x="112556" y="325175"/>
                    <a:pt x="50599" y="286307"/>
                    <a:pt x="21148" y="225108"/>
                  </a:cubicBezTo>
                  <a:cubicBezTo>
                    <a:pt x="-20190" y="143701"/>
                    <a:pt x="-506" y="63818"/>
                    <a:pt x="76520" y="0"/>
                  </a:cubicBezTo>
                  <a:lnTo>
                    <a:pt x="287213" y="0"/>
                  </a:lnTo>
                  <a:cubicBezTo>
                    <a:pt x="309146" y="17682"/>
                    <a:pt x="328393" y="38451"/>
                    <a:pt x="344363" y="61659"/>
                  </a:cubicBezTo>
                  <a:cubicBezTo>
                    <a:pt x="366778" y="94298"/>
                    <a:pt x="372938" y="136716"/>
                    <a:pt x="361635" y="181039"/>
                  </a:cubicBezTo>
                  <a:cubicBezTo>
                    <a:pt x="348300" y="234221"/>
                    <a:pt x="312975" y="279221"/>
                    <a:pt x="264480" y="304800"/>
                  </a:cubicBezTo>
                  <a:cubicBezTo>
                    <a:pt x="238451" y="318067"/>
                    <a:pt x="209679" y="325048"/>
                    <a:pt x="180469" y="325184"/>
                  </a:cubicBezTo>
                  <a:close/>
                </a:path>
              </a:pathLst>
            </a:custGeom>
            <a:solidFill>
              <a:srgbClr val="FFFFFF">
                <a:alpha val="1529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1" name="Google Shape;81;p4"/>
            <p:cNvSpPr/>
            <p:nvPr/>
          </p:nvSpPr>
          <p:spPr>
            <a:xfrm>
              <a:off x="2373089" y="276225"/>
              <a:ext cx="163494" cy="164147"/>
            </a:xfrm>
            <a:custGeom>
              <a:rect b="b" l="l" r="r" t="t"/>
              <a:pathLst>
                <a:path extrusionOk="0" h="164147" w="163494">
                  <a:moveTo>
                    <a:pt x="80169" y="164147"/>
                  </a:moveTo>
                  <a:cubicBezTo>
                    <a:pt x="49963" y="164203"/>
                    <a:pt x="22404" y="146917"/>
                    <a:pt x="9303" y="119697"/>
                  </a:cubicBezTo>
                  <a:cubicBezTo>
                    <a:pt x="-10890" y="79883"/>
                    <a:pt x="2128" y="40322"/>
                    <a:pt x="45054" y="11240"/>
                  </a:cubicBezTo>
                  <a:cubicBezTo>
                    <a:pt x="54966" y="4114"/>
                    <a:pt x="66822" y="192"/>
                    <a:pt x="79026" y="0"/>
                  </a:cubicBezTo>
                  <a:cubicBezTo>
                    <a:pt x="110015" y="0"/>
                    <a:pt x="137700" y="24194"/>
                    <a:pt x="153258" y="46863"/>
                  </a:cubicBezTo>
                  <a:cubicBezTo>
                    <a:pt x="163367" y="62524"/>
                    <a:pt x="166155" y="81815"/>
                    <a:pt x="160878" y="99695"/>
                  </a:cubicBezTo>
                  <a:cubicBezTo>
                    <a:pt x="154896" y="123371"/>
                    <a:pt x="139161" y="143401"/>
                    <a:pt x="117571" y="154813"/>
                  </a:cubicBezTo>
                  <a:cubicBezTo>
                    <a:pt x="106001" y="160769"/>
                    <a:pt x="93181" y="163883"/>
                    <a:pt x="80169" y="163893"/>
                  </a:cubicBezTo>
                  <a:close/>
                </a:path>
              </a:pathLst>
            </a:custGeom>
            <a:solidFill>
              <a:srgbClr val="FFFFFF">
                <a:alpha val="1529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2" name="Google Shape;82;p4"/>
            <p:cNvSpPr/>
            <p:nvPr/>
          </p:nvSpPr>
          <p:spPr>
            <a:xfrm>
              <a:off x="2355649" y="1988883"/>
              <a:ext cx="183140" cy="176276"/>
            </a:xfrm>
            <a:custGeom>
              <a:rect b="b" l="l" r="r" t="t"/>
              <a:pathLst>
                <a:path extrusionOk="0" h="176276" w="183140">
                  <a:moveTo>
                    <a:pt x="87196" y="176276"/>
                  </a:moveTo>
                  <a:cubicBezTo>
                    <a:pt x="67555" y="176219"/>
                    <a:pt x="48677" y="168707"/>
                    <a:pt x="34364" y="155258"/>
                  </a:cubicBezTo>
                  <a:cubicBezTo>
                    <a:pt x="14120" y="137446"/>
                    <a:pt x="1782" y="112319"/>
                    <a:pt x="74" y="85408"/>
                  </a:cubicBezTo>
                  <a:cubicBezTo>
                    <a:pt x="-834" y="64980"/>
                    <a:pt x="6640" y="45066"/>
                    <a:pt x="20775" y="30290"/>
                  </a:cubicBezTo>
                  <a:cubicBezTo>
                    <a:pt x="37761" y="11176"/>
                    <a:pt x="62069" y="165"/>
                    <a:pt x="87640" y="0"/>
                  </a:cubicBezTo>
                  <a:cubicBezTo>
                    <a:pt x="108392" y="514"/>
                    <a:pt x="128636" y="6522"/>
                    <a:pt x="146315" y="17399"/>
                  </a:cubicBezTo>
                  <a:cubicBezTo>
                    <a:pt x="166063" y="29153"/>
                    <a:pt x="179347" y="49295"/>
                    <a:pt x="182383" y="72073"/>
                  </a:cubicBezTo>
                  <a:cubicBezTo>
                    <a:pt x="185837" y="97650"/>
                    <a:pt x="177366" y="123400"/>
                    <a:pt x="159396" y="141923"/>
                  </a:cubicBezTo>
                  <a:cubicBezTo>
                    <a:pt x="138377" y="164021"/>
                    <a:pt x="112723" y="176213"/>
                    <a:pt x="87196" y="176213"/>
                  </a:cubicBezTo>
                  <a:close/>
                </a:path>
              </a:pathLst>
            </a:custGeom>
            <a:solidFill>
              <a:srgbClr val="FFFFFF">
                <a:alpha val="1529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3" name="Google Shape;83;p4"/>
            <p:cNvSpPr/>
            <p:nvPr/>
          </p:nvSpPr>
          <p:spPr>
            <a:xfrm>
              <a:off x="2515771" y="1840229"/>
              <a:ext cx="88404" cy="84899"/>
            </a:xfrm>
            <a:custGeom>
              <a:rect b="b" l="l" r="r" t="t"/>
              <a:pathLst>
                <a:path extrusionOk="0" h="84899" w="88404">
                  <a:moveTo>
                    <a:pt x="42072" y="84900"/>
                  </a:moveTo>
                  <a:cubicBezTo>
                    <a:pt x="32629" y="84893"/>
                    <a:pt x="23543" y="81280"/>
                    <a:pt x="16672" y="74803"/>
                  </a:cubicBezTo>
                  <a:cubicBezTo>
                    <a:pt x="6867" y="66192"/>
                    <a:pt x="886" y="54045"/>
                    <a:pt x="35" y="41021"/>
                  </a:cubicBezTo>
                  <a:cubicBezTo>
                    <a:pt x="-397" y="31236"/>
                    <a:pt x="3185" y="21698"/>
                    <a:pt x="9941" y="14605"/>
                  </a:cubicBezTo>
                  <a:cubicBezTo>
                    <a:pt x="18152" y="5404"/>
                    <a:pt x="29867" y="95"/>
                    <a:pt x="42199" y="0"/>
                  </a:cubicBezTo>
                  <a:cubicBezTo>
                    <a:pt x="52302" y="241"/>
                    <a:pt x="62163" y="3156"/>
                    <a:pt x="70774" y="8446"/>
                  </a:cubicBezTo>
                  <a:cubicBezTo>
                    <a:pt x="80236" y="14091"/>
                    <a:pt x="86598" y="23749"/>
                    <a:pt x="88046" y="34671"/>
                  </a:cubicBezTo>
                  <a:cubicBezTo>
                    <a:pt x="89697" y="46977"/>
                    <a:pt x="85595" y="59366"/>
                    <a:pt x="76933" y="68263"/>
                  </a:cubicBezTo>
                  <a:cubicBezTo>
                    <a:pt x="68082" y="78378"/>
                    <a:pt x="55445" y="84398"/>
                    <a:pt x="42008" y="84900"/>
                  </a:cubicBezTo>
                  <a:close/>
                </a:path>
              </a:pathLst>
            </a:custGeom>
            <a:solidFill>
              <a:srgbClr val="FFFFFF">
                <a:alpha val="1529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4" name="Google Shape;84;p4"/>
            <p:cNvSpPr/>
            <p:nvPr/>
          </p:nvSpPr>
          <p:spPr>
            <a:xfrm>
              <a:off x="3175" y="5854001"/>
              <a:ext cx="1031722" cy="1000823"/>
            </a:xfrm>
            <a:custGeom>
              <a:rect b="b" l="l" r="r" t="t"/>
              <a:pathLst>
                <a:path extrusionOk="0" h="1000823" w="1031722">
                  <a:moveTo>
                    <a:pt x="0" y="1000823"/>
                  </a:moveTo>
                  <a:lnTo>
                    <a:pt x="0" y="0"/>
                  </a:lnTo>
                  <a:cubicBezTo>
                    <a:pt x="24258" y="31121"/>
                    <a:pt x="51950" y="59410"/>
                    <a:pt x="82550" y="84328"/>
                  </a:cubicBezTo>
                  <a:cubicBezTo>
                    <a:pt x="176594" y="160464"/>
                    <a:pt x="295720" y="200723"/>
                    <a:pt x="426974" y="200723"/>
                  </a:cubicBezTo>
                  <a:cubicBezTo>
                    <a:pt x="563563" y="200723"/>
                    <a:pt x="703136" y="156273"/>
                    <a:pt x="820293" y="74676"/>
                  </a:cubicBezTo>
                  <a:cubicBezTo>
                    <a:pt x="930802" y="199453"/>
                    <a:pt x="1001674" y="354298"/>
                    <a:pt x="1023874" y="519494"/>
                  </a:cubicBezTo>
                  <a:cubicBezTo>
                    <a:pt x="1046556" y="684022"/>
                    <a:pt x="1019810" y="851535"/>
                    <a:pt x="947039" y="1000823"/>
                  </a:cubicBezTo>
                  <a:close/>
                </a:path>
              </a:pathLst>
            </a:custGeom>
            <a:solidFill>
              <a:srgbClr val="FFFFFF">
                <a:alpha val="1529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5" name="Google Shape;85;p4"/>
            <p:cNvSpPr/>
            <p:nvPr/>
          </p:nvSpPr>
          <p:spPr>
            <a:xfrm>
              <a:off x="3175" y="4901438"/>
              <a:ext cx="1062141" cy="1146936"/>
            </a:xfrm>
            <a:custGeom>
              <a:rect b="b" l="l" r="r" t="t"/>
              <a:pathLst>
                <a:path extrusionOk="0" h="1146936" w="1062141">
                  <a:moveTo>
                    <a:pt x="427101" y="1146937"/>
                  </a:moveTo>
                  <a:cubicBezTo>
                    <a:pt x="297180" y="1146937"/>
                    <a:pt x="179451" y="1107186"/>
                    <a:pt x="86551" y="1031939"/>
                  </a:cubicBezTo>
                  <a:cubicBezTo>
                    <a:pt x="54211" y="1005580"/>
                    <a:pt x="25153" y="975436"/>
                    <a:pt x="0" y="942150"/>
                  </a:cubicBezTo>
                  <a:lnTo>
                    <a:pt x="0" y="209550"/>
                  </a:lnTo>
                  <a:cubicBezTo>
                    <a:pt x="110046" y="74104"/>
                    <a:pt x="263970" y="0"/>
                    <a:pt x="433642" y="0"/>
                  </a:cubicBezTo>
                  <a:cubicBezTo>
                    <a:pt x="563817" y="0"/>
                    <a:pt x="697929" y="43243"/>
                    <a:pt x="821563" y="125095"/>
                  </a:cubicBezTo>
                  <a:cubicBezTo>
                    <a:pt x="957142" y="214681"/>
                    <a:pt x="1044715" y="360978"/>
                    <a:pt x="1059625" y="522796"/>
                  </a:cubicBezTo>
                  <a:cubicBezTo>
                    <a:pt x="1074928" y="683070"/>
                    <a:pt x="1019937" y="837438"/>
                    <a:pt x="908685" y="946340"/>
                  </a:cubicBezTo>
                  <a:cubicBezTo>
                    <a:pt x="778320" y="1073721"/>
                    <a:pt x="602806" y="1146937"/>
                    <a:pt x="427101" y="1146937"/>
                  </a:cubicBezTo>
                  <a:close/>
                </a:path>
              </a:pathLst>
            </a:custGeom>
            <a:solidFill>
              <a:srgbClr val="FFFFFF">
                <a:alpha val="41176"/>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6" name="Google Shape;86;p4"/>
            <p:cNvSpPr/>
            <p:nvPr/>
          </p:nvSpPr>
          <p:spPr>
            <a:xfrm>
              <a:off x="232346" y="3622484"/>
              <a:ext cx="704594" cy="666750"/>
            </a:xfrm>
            <a:custGeom>
              <a:rect b="b" l="l" r="r" t="t"/>
              <a:pathLst>
                <a:path extrusionOk="0" h="666750" w="704594">
                  <a:moveTo>
                    <a:pt x="335471" y="666560"/>
                  </a:moveTo>
                  <a:cubicBezTo>
                    <a:pt x="259559" y="666414"/>
                    <a:pt x="186555" y="637350"/>
                    <a:pt x="131318" y="585280"/>
                  </a:cubicBezTo>
                  <a:cubicBezTo>
                    <a:pt x="53276" y="513779"/>
                    <a:pt x="5778" y="418529"/>
                    <a:pt x="0" y="323533"/>
                  </a:cubicBezTo>
                  <a:cubicBezTo>
                    <a:pt x="161544" y="295339"/>
                    <a:pt x="299148" y="207455"/>
                    <a:pt x="377889" y="82233"/>
                  </a:cubicBezTo>
                  <a:cubicBezTo>
                    <a:pt x="394272" y="56134"/>
                    <a:pt x="412559" y="28448"/>
                    <a:pt x="432308" y="0"/>
                  </a:cubicBezTo>
                  <a:cubicBezTo>
                    <a:pt x="477850" y="11843"/>
                    <a:pt x="521487" y="30080"/>
                    <a:pt x="561912" y="54166"/>
                  </a:cubicBezTo>
                  <a:cubicBezTo>
                    <a:pt x="638486" y="99511"/>
                    <a:pt x="689991" y="177514"/>
                    <a:pt x="701612" y="265748"/>
                  </a:cubicBezTo>
                  <a:cubicBezTo>
                    <a:pt x="715086" y="364389"/>
                    <a:pt x="682447" y="463747"/>
                    <a:pt x="613093" y="535178"/>
                  </a:cubicBezTo>
                  <a:cubicBezTo>
                    <a:pt x="532511" y="620014"/>
                    <a:pt x="433959" y="666750"/>
                    <a:pt x="335598" y="666750"/>
                  </a:cubicBezTo>
                  <a:close/>
                </a:path>
              </a:pathLst>
            </a:custGeom>
            <a:solidFill>
              <a:srgbClr val="FFFFFF">
                <a:alpha val="1529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7" name="Google Shape;87;p4"/>
            <p:cNvSpPr/>
            <p:nvPr/>
          </p:nvSpPr>
          <p:spPr>
            <a:xfrm>
              <a:off x="1429225" y="923925"/>
              <a:ext cx="1113147" cy="1071752"/>
            </a:xfrm>
            <a:custGeom>
              <a:rect b="b" l="l" r="r" t="t"/>
              <a:pathLst>
                <a:path extrusionOk="0" h="1071752" w="1113147">
                  <a:moveTo>
                    <a:pt x="530448" y="1071689"/>
                  </a:moveTo>
                  <a:cubicBezTo>
                    <a:pt x="411195" y="1071689"/>
                    <a:pt x="299752" y="1027239"/>
                    <a:pt x="208122" y="943356"/>
                  </a:cubicBezTo>
                  <a:cubicBezTo>
                    <a:pt x="82011" y="827913"/>
                    <a:pt x="6382" y="673799"/>
                    <a:pt x="477" y="520573"/>
                  </a:cubicBezTo>
                  <a:cubicBezTo>
                    <a:pt x="-5226" y="395675"/>
                    <a:pt x="40437" y="273882"/>
                    <a:pt x="126842" y="183515"/>
                  </a:cubicBezTo>
                  <a:cubicBezTo>
                    <a:pt x="239300" y="63437"/>
                    <a:pt x="379762" y="0"/>
                    <a:pt x="533242" y="0"/>
                  </a:cubicBezTo>
                  <a:cubicBezTo>
                    <a:pt x="648367" y="0"/>
                    <a:pt x="770922" y="36259"/>
                    <a:pt x="887762" y="104838"/>
                  </a:cubicBezTo>
                  <a:cubicBezTo>
                    <a:pt x="1007841" y="175324"/>
                    <a:pt x="1088232" y="297116"/>
                    <a:pt x="1108234" y="438849"/>
                  </a:cubicBezTo>
                  <a:cubicBezTo>
                    <a:pt x="1129951" y="592836"/>
                    <a:pt x="1079024" y="747903"/>
                    <a:pt x="968534" y="864298"/>
                  </a:cubicBezTo>
                  <a:cubicBezTo>
                    <a:pt x="841534" y="998093"/>
                    <a:pt x="686023" y="1071753"/>
                    <a:pt x="530765" y="1071753"/>
                  </a:cubicBezTo>
                  <a:close/>
                </a:path>
              </a:pathLst>
            </a:custGeom>
            <a:solidFill>
              <a:srgbClr val="FFFFFF">
                <a:alpha val="41176"/>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8" name="Google Shape;88;p4"/>
            <p:cNvSpPr/>
            <p:nvPr/>
          </p:nvSpPr>
          <p:spPr>
            <a:xfrm>
              <a:off x="3175" y="1844675"/>
              <a:ext cx="1419722" cy="2104390"/>
            </a:xfrm>
            <a:custGeom>
              <a:rect b="b" l="l" r="r" t="t"/>
              <a:pathLst>
                <a:path extrusionOk="0" h="2104390" w="1419722">
                  <a:moveTo>
                    <a:pt x="121285" y="2104390"/>
                  </a:moveTo>
                  <a:cubicBezTo>
                    <a:pt x="80546" y="2104428"/>
                    <a:pt x="39908" y="2100320"/>
                    <a:pt x="0" y="2092134"/>
                  </a:cubicBezTo>
                  <a:lnTo>
                    <a:pt x="0" y="632841"/>
                  </a:lnTo>
                  <a:lnTo>
                    <a:pt x="319977" y="237680"/>
                  </a:lnTo>
                  <a:cubicBezTo>
                    <a:pt x="444119" y="84392"/>
                    <a:pt x="612077" y="0"/>
                    <a:pt x="793369" y="0"/>
                  </a:cubicBezTo>
                  <a:cubicBezTo>
                    <a:pt x="934911" y="0"/>
                    <a:pt x="1072198" y="50800"/>
                    <a:pt x="1190308" y="146050"/>
                  </a:cubicBezTo>
                  <a:cubicBezTo>
                    <a:pt x="1455909" y="361118"/>
                    <a:pt x="1496879" y="750773"/>
                    <a:pt x="1281811" y="1016381"/>
                  </a:cubicBezTo>
                  <a:cubicBezTo>
                    <a:pt x="1210882" y="1103884"/>
                    <a:pt x="1134174" y="1191959"/>
                    <a:pt x="1053211" y="1285113"/>
                  </a:cubicBezTo>
                  <a:cubicBezTo>
                    <a:pt x="890334" y="1471994"/>
                    <a:pt x="721868" y="1665288"/>
                    <a:pt x="601917" y="1856296"/>
                  </a:cubicBezTo>
                  <a:cubicBezTo>
                    <a:pt x="505905" y="2009203"/>
                    <a:pt x="321818" y="2103946"/>
                    <a:pt x="121603" y="2103946"/>
                  </a:cubicBezTo>
                  <a:close/>
                </a:path>
              </a:pathLst>
            </a:custGeom>
            <a:solidFill>
              <a:srgbClr val="FFFFFF">
                <a:alpha val="41176"/>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9" name="Google Shape;89;p4"/>
            <p:cNvSpPr/>
            <p:nvPr/>
          </p:nvSpPr>
          <p:spPr>
            <a:xfrm>
              <a:off x="1178940" y="5810426"/>
              <a:ext cx="273352" cy="260490"/>
            </a:xfrm>
            <a:custGeom>
              <a:rect b="b" l="l" r="r" t="t"/>
              <a:pathLst>
                <a:path extrusionOk="0" h="260490" w="273352">
                  <a:moveTo>
                    <a:pt x="145733" y="260491"/>
                  </a:moveTo>
                  <a:cubicBezTo>
                    <a:pt x="113278" y="259868"/>
                    <a:pt x="81496" y="251137"/>
                    <a:pt x="53277" y="235091"/>
                  </a:cubicBezTo>
                  <a:cubicBezTo>
                    <a:pt x="24702" y="219406"/>
                    <a:pt x="5080" y="186323"/>
                    <a:pt x="826" y="146571"/>
                  </a:cubicBezTo>
                  <a:cubicBezTo>
                    <a:pt x="-3429" y="106820"/>
                    <a:pt x="8954" y="67451"/>
                    <a:pt x="33401" y="46242"/>
                  </a:cubicBezTo>
                  <a:cubicBezTo>
                    <a:pt x="66739" y="17286"/>
                    <a:pt x="109601" y="14"/>
                    <a:pt x="148527" y="14"/>
                  </a:cubicBezTo>
                  <a:cubicBezTo>
                    <a:pt x="175749" y="-406"/>
                    <a:pt x="202248" y="8770"/>
                    <a:pt x="223393" y="25921"/>
                  </a:cubicBezTo>
                  <a:cubicBezTo>
                    <a:pt x="281229" y="72791"/>
                    <a:pt x="290151" y="157659"/>
                    <a:pt x="243332" y="215532"/>
                  </a:cubicBezTo>
                  <a:cubicBezTo>
                    <a:pt x="219577" y="244889"/>
                    <a:pt x="183484" y="261494"/>
                    <a:pt x="145733" y="260427"/>
                  </a:cubicBezTo>
                  <a:close/>
                </a:path>
              </a:pathLst>
            </a:custGeom>
            <a:solidFill>
              <a:srgbClr val="FFFFFF">
                <a:alpha val="1529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90" name="Google Shape;90;p4"/>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91" name="Shape 91"/>
        <p:cNvGrpSpPr/>
        <p:nvPr/>
      </p:nvGrpSpPr>
      <p:grpSpPr>
        <a:xfrm>
          <a:off x="0" y="0"/>
          <a:ext cx="0" cy="0"/>
          <a:chOff x="0" y="0"/>
          <a:chExt cx="0" cy="0"/>
        </a:xfrm>
      </p:grpSpPr>
      <p:grpSp>
        <p:nvGrpSpPr>
          <p:cNvPr id="92" name="Google Shape;92;p5"/>
          <p:cNvGrpSpPr/>
          <p:nvPr/>
        </p:nvGrpSpPr>
        <p:grpSpPr>
          <a:xfrm>
            <a:off x="0" y="0"/>
            <a:ext cx="9158630" cy="5151729"/>
            <a:chOff x="0" y="0"/>
            <a:chExt cx="12191999" cy="6857999"/>
          </a:xfrm>
        </p:grpSpPr>
        <p:sp>
          <p:nvSpPr>
            <p:cNvPr id="93" name="Google Shape;93;p5"/>
            <p:cNvSpPr/>
            <p:nvPr/>
          </p:nvSpPr>
          <p:spPr>
            <a:xfrm>
              <a:off x="379256" y="0"/>
              <a:ext cx="3202074" cy="2719638"/>
            </a:xfrm>
            <a:custGeom>
              <a:rect b="b" l="l" r="r" t="t"/>
              <a:pathLst>
                <a:path extrusionOk="0" h="2719638" w="3202074">
                  <a:moveTo>
                    <a:pt x="254092" y="1025906"/>
                  </a:moveTo>
                  <a:cubicBezTo>
                    <a:pt x="-139608" y="1415225"/>
                    <a:pt x="-66138" y="2100834"/>
                    <a:pt x="407508" y="2484374"/>
                  </a:cubicBezTo>
                  <a:cubicBezTo>
                    <a:pt x="881155" y="2867914"/>
                    <a:pt x="1520219" y="2758186"/>
                    <a:pt x="1865976" y="2331212"/>
                  </a:cubicBezTo>
                  <a:cubicBezTo>
                    <a:pt x="2211734" y="1904238"/>
                    <a:pt x="2707415" y="1438021"/>
                    <a:pt x="2999388" y="931545"/>
                  </a:cubicBezTo>
                  <a:cubicBezTo>
                    <a:pt x="3173886" y="628650"/>
                    <a:pt x="3243927" y="295910"/>
                    <a:pt x="3177125" y="0"/>
                  </a:cubicBezTo>
                  <a:lnTo>
                    <a:pt x="1063527" y="0"/>
                  </a:lnTo>
                  <a:cubicBezTo>
                    <a:pt x="787810" y="353759"/>
                    <a:pt x="541112" y="742252"/>
                    <a:pt x="254092" y="1025906"/>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 name="Google Shape;94;p5"/>
            <p:cNvSpPr/>
            <p:nvPr/>
          </p:nvSpPr>
          <p:spPr>
            <a:xfrm>
              <a:off x="5098126" y="509973"/>
              <a:ext cx="5085005" cy="4898812"/>
            </a:xfrm>
            <a:custGeom>
              <a:rect b="b" l="l" r="r" t="t"/>
              <a:pathLst>
                <a:path extrusionOk="0" h="4898812" w="5085005">
                  <a:moveTo>
                    <a:pt x="949804" y="4311899"/>
                  </a:moveTo>
                  <a:cubicBezTo>
                    <a:pt x="1959010" y="5236142"/>
                    <a:pt x="3396777" y="5033577"/>
                    <a:pt x="4424080" y="3951727"/>
                  </a:cubicBezTo>
                  <a:cubicBezTo>
                    <a:pt x="5451383" y="2869878"/>
                    <a:pt x="5245389" y="1177920"/>
                    <a:pt x="4054002" y="478277"/>
                  </a:cubicBezTo>
                  <a:cubicBezTo>
                    <a:pt x="2862615" y="-221366"/>
                    <a:pt x="1548991" y="-196030"/>
                    <a:pt x="579727" y="838639"/>
                  </a:cubicBezTo>
                  <a:cubicBezTo>
                    <a:pt x="-389538" y="1873308"/>
                    <a:pt x="-59465" y="3387593"/>
                    <a:pt x="949804" y="431189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 name="Google Shape;95;p5"/>
            <p:cNvSpPr/>
            <p:nvPr/>
          </p:nvSpPr>
          <p:spPr>
            <a:xfrm>
              <a:off x="10580560" y="0"/>
              <a:ext cx="1611439" cy="1077905"/>
            </a:xfrm>
            <a:custGeom>
              <a:rect b="b" l="l" r="r" t="t"/>
              <a:pathLst>
                <a:path extrusionOk="0" h="1077905" w="1611439">
                  <a:moveTo>
                    <a:pt x="1611440" y="0"/>
                  </a:moveTo>
                  <a:lnTo>
                    <a:pt x="0" y="0"/>
                  </a:lnTo>
                  <a:cubicBezTo>
                    <a:pt x="8699" y="348361"/>
                    <a:pt x="162560" y="700405"/>
                    <a:pt x="458660" y="862711"/>
                  </a:cubicBezTo>
                  <a:cubicBezTo>
                    <a:pt x="825373" y="1063752"/>
                    <a:pt x="1250759" y="1141349"/>
                    <a:pt x="1611440" y="1020127"/>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 name="Google Shape;96;p5"/>
            <p:cNvSpPr/>
            <p:nvPr/>
          </p:nvSpPr>
          <p:spPr>
            <a:xfrm>
              <a:off x="8893492" y="3876233"/>
              <a:ext cx="3298507" cy="2981766"/>
            </a:xfrm>
            <a:custGeom>
              <a:rect b="b" l="l" r="r" t="t"/>
              <a:pathLst>
                <a:path extrusionOk="0" h="2981766" w="3298507">
                  <a:moveTo>
                    <a:pt x="3298507" y="2981767"/>
                  </a:moveTo>
                  <a:lnTo>
                    <a:pt x="3298507" y="2410"/>
                  </a:lnTo>
                  <a:cubicBezTo>
                    <a:pt x="2821559" y="-24831"/>
                    <a:pt x="2330894" y="179639"/>
                    <a:pt x="1937702" y="574545"/>
                  </a:cubicBezTo>
                  <a:cubicBezTo>
                    <a:pt x="1296352" y="1218816"/>
                    <a:pt x="812228" y="2112389"/>
                    <a:pt x="212471" y="2704971"/>
                  </a:cubicBezTo>
                  <a:cubicBezTo>
                    <a:pt x="129286" y="2787076"/>
                    <a:pt x="57785" y="2880167"/>
                    <a:pt x="0" y="2981767"/>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 name="Google Shape;97;p5"/>
            <p:cNvSpPr/>
            <p:nvPr/>
          </p:nvSpPr>
          <p:spPr>
            <a:xfrm>
              <a:off x="9946085" y="184703"/>
              <a:ext cx="1262894" cy="1267301"/>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 name="Google Shape;98;p5"/>
            <p:cNvSpPr/>
            <p:nvPr/>
          </p:nvSpPr>
          <p:spPr>
            <a:xfrm>
              <a:off x="8154070" y="6110888"/>
              <a:ext cx="1059589" cy="746920"/>
            </a:xfrm>
            <a:custGeom>
              <a:rect b="b" l="l" r="r" t="t"/>
              <a:pathLst>
                <a:path extrusionOk="0" h="746920" w="1059589">
                  <a:moveTo>
                    <a:pt x="842483" y="112937"/>
                  </a:moveTo>
                  <a:cubicBezTo>
                    <a:pt x="583974" y="-58513"/>
                    <a:pt x="284889" y="-36034"/>
                    <a:pt x="102390" y="189137"/>
                  </a:cubicBezTo>
                  <a:cubicBezTo>
                    <a:pt x="-2067" y="318105"/>
                    <a:pt x="-19911" y="546705"/>
                    <a:pt x="18824" y="746921"/>
                  </a:cubicBezTo>
                  <a:lnTo>
                    <a:pt x="1001804" y="746921"/>
                  </a:lnTo>
                  <a:cubicBezTo>
                    <a:pt x="1115596" y="539784"/>
                    <a:pt x="1060732" y="257463"/>
                    <a:pt x="842483" y="11293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9" name="Google Shape;99;p5"/>
            <p:cNvSpPr/>
            <p:nvPr/>
          </p:nvSpPr>
          <p:spPr>
            <a:xfrm>
              <a:off x="11021808" y="3814317"/>
              <a:ext cx="785039" cy="756266"/>
            </a:xfrm>
            <a:custGeom>
              <a:rect b="b" l="l" r="r" t="t"/>
              <a:pathLst>
                <a:path extrusionOk="0" h="756266" w="785039">
                  <a:moveTo>
                    <a:pt x="146635" y="665672"/>
                  </a:moveTo>
                  <a:cubicBezTo>
                    <a:pt x="302400" y="808356"/>
                    <a:pt x="524396" y="777050"/>
                    <a:pt x="682956" y="610046"/>
                  </a:cubicBezTo>
                  <a:cubicBezTo>
                    <a:pt x="841515" y="443041"/>
                    <a:pt x="809956" y="181865"/>
                    <a:pt x="625806" y="73851"/>
                  </a:cubicBezTo>
                  <a:cubicBezTo>
                    <a:pt x="441656" y="-34162"/>
                    <a:pt x="239091" y="-30289"/>
                    <a:pt x="89485" y="129478"/>
                  </a:cubicBezTo>
                  <a:cubicBezTo>
                    <a:pt x="-60121" y="289243"/>
                    <a:pt x="-9194" y="522733"/>
                    <a:pt x="146635" y="66567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0" name="Google Shape;100;p5"/>
            <p:cNvSpPr/>
            <p:nvPr/>
          </p:nvSpPr>
          <p:spPr>
            <a:xfrm>
              <a:off x="11515984" y="4599211"/>
              <a:ext cx="257951" cy="248290"/>
            </a:xfrm>
            <a:custGeom>
              <a:rect b="b" l="l" r="r" t="t"/>
              <a:pathLst>
                <a:path extrusionOk="0" h="248290" w="257951">
                  <a:moveTo>
                    <a:pt x="48382" y="218533"/>
                  </a:moveTo>
                  <a:cubicBezTo>
                    <a:pt x="99182" y="265396"/>
                    <a:pt x="172397" y="255109"/>
                    <a:pt x="224468" y="200309"/>
                  </a:cubicBezTo>
                  <a:cubicBezTo>
                    <a:pt x="276537" y="145508"/>
                    <a:pt x="266123" y="59656"/>
                    <a:pt x="205418" y="24223"/>
                  </a:cubicBezTo>
                  <a:cubicBezTo>
                    <a:pt x="144711" y="-11210"/>
                    <a:pt x="78418" y="-9940"/>
                    <a:pt x="29269" y="42511"/>
                  </a:cubicBezTo>
                  <a:cubicBezTo>
                    <a:pt x="-19880" y="94962"/>
                    <a:pt x="-2799" y="171670"/>
                    <a:pt x="48382" y="21853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1" name="Google Shape;101;p5"/>
            <p:cNvSpPr/>
            <p:nvPr/>
          </p:nvSpPr>
          <p:spPr>
            <a:xfrm>
              <a:off x="9279368" y="1460372"/>
              <a:ext cx="785039" cy="756266"/>
            </a:xfrm>
            <a:custGeom>
              <a:rect b="b" l="l" r="r" t="t"/>
              <a:pathLst>
                <a:path extrusionOk="0" h="756266" w="785039">
                  <a:moveTo>
                    <a:pt x="146635" y="665671"/>
                  </a:moveTo>
                  <a:cubicBezTo>
                    <a:pt x="302400" y="808356"/>
                    <a:pt x="524396" y="777050"/>
                    <a:pt x="682956" y="610045"/>
                  </a:cubicBezTo>
                  <a:cubicBezTo>
                    <a:pt x="841515" y="443040"/>
                    <a:pt x="809956" y="181865"/>
                    <a:pt x="625806" y="73851"/>
                  </a:cubicBezTo>
                  <a:cubicBezTo>
                    <a:pt x="441656" y="-34162"/>
                    <a:pt x="239091" y="-30289"/>
                    <a:pt x="89485" y="129477"/>
                  </a:cubicBezTo>
                  <a:cubicBezTo>
                    <a:pt x="-60121" y="289243"/>
                    <a:pt x="-9194" y="522987"/>
                    <a:pt x="146635" y="66567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2" name="Google Shape;102;p5"/>
            <p:cNvSpPr/>
            <p:nvPr/>
          </p:nvSpPr>
          <p:spPr>
            <a:xfrm>
              <a:off x="10904678" y="5496467"/>
              <a:ext cx="257778" cy="248289"/>
            </a:xfrm>
            <a:custGeom>
              <a:rect b="b" l="l" r="r" t="t"/>
              <a:pathLst>
                <a:path extrusionOk="0" h="248289" w="257778">
                  <a:moveTo>
                    <a:pt x="48182" y="218533"/>
                  </a:moveTo>
                  <a:cubicBezTo>
                    <a:pt x="99300" y="265396"/>
                    <a:pt x="172198" y="255109"/>
                    <a:pt x="224267" y="200309"/>
                  </a:cubicBezTo>
                  <a:cubicBezTo>
                    <a:pt x="276338" y="145508"/>
                    <a:pt x="265924" y="59656"/>
                    <a:pt x="205535" y="24223"/>
                  </a:cubicBezTo>
                  <a:cubicBezTo>
                    <a:pt x="145147" y="-11210"/>
                    <a:pt x="78535" y="-9940"/>
                    <a:pt x="29386" y="42511"/>
                  </a:cubicBezTo>
                  <a:cubicBezTo>
                    <a:pt x="-19763" y="94962"/>
                    <a:pt x="-2999" y="171670"/>
                    <a:pt x="48182" y="21853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 name="Google Shape;103;p5"/>
            <p:cNvSpPr/>
            <p:nvPr/>
          </p:nvSpPr>
          <p:spPr>
            <a:xfrm>
              <a:off x="9321695" y="2238468"/>
              <a:ext cx="248447" cy="257470"/>
            </a:xfrm>
            <a:custGeom>
              <a:rect b="b" l="l" r="r" t="t"/>
              <a:pathLst>
                <a:path extrusionOk="0" h="257470" w="248447">
                  <a:moveTo>
                    <a:pt x="15980" y="70836"/>
                  </a:moveTo>
                  <a:cubicBezTo>
                    <a:pt x="-19263" y="130589"/>
                    <a:pt x="5947" y="199741"/>
                    <a:pt x="70399" y="239301"/>
                  </a:cubicBezTo>
                  <a:cubicBezTo>
                    <a:pt x="134852" y="278862"/>
                    <a:pt x="216449" y="250795"/>
                    <a:pt x="238737" y="184374"/>
                  </a:cubicBezTo>
                  <a:cubicBezTo>
                    <a:pt x="261026" y="117953"/>
                    <a:pt x="245786" y="53056"/>
                    <a:pt x="184255" y="15845"/>
                  </a:cubicBezTo>
                  <a:cubicBezTo>
                    <a:pt x="122724" y="-21366"/>
                    <a:pt x="50905" y="11019"/>
                    <a:pt x="15980" y="7083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 name="Google Shape;104;p5"/>
            <p:cNvSpPr/>
            <p:nvPr/>
          </p:nvSpPr>
          <p:spPr>
            <a:xfrm>
              <a:off x="11713296" y="1528436"/>
              <a:ext cx="478703" cy="756067"/>
            </a:xfrm>
            <a:custGeom>
              <a:rect b="b" l="l" r="r" t="t"/>
              <a:pathLst>
                <a:path extrusionOk="0" h="756067" w="478703">
                  <a:moveTo>
                    <a:pt x="478703" y="12772"/>
                  </a:moveTo>
                  <a:cubicBezTo>
                    <a:pt x="339003" y="-21391"/>
                    <a:pt x="199938" y="11502"/>
                    <a:pt x="89512" y="129358"/>
                  </a:cubicBezTo>
                  <a:cubicBezTo>
                    <a:pt x="-60158" y="289124"/>
                    <a:pt x="-9167" y="523058"/>
                    <a:pt x="146662" y="665552"/>
                  </a:cubicBezTo>
                  <a:cubicBezTo>
                    <a:pt x="242357" y="753245"/>
                    <a:pt x="363070" y="775089"/>
                    <a:pt x="478703" y="740291"/>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 name="Google Shape;105;p5"/>
            <p:cNvSpPr/>
            <p:nvPr/>
          </p:nvSpPr>
          <p:spPr>
            <a:xfrm>
              <a:off x="0" y="5745251"/>
              <a:ext cx="2832735" cy="1112748"/>
            </a:xfrm>
            <a:custGeom>
              <a:rect b="b" l="l" r="r" t="t"/>
              <a:pathLst>
                <a:path extrusionOk="0" h="1112748" w="2832735">
                  <a:moveTo>
                    <a:pt x="2251456" y="335127"/>
                  </a:moveTo>
                  <a:cubicBezTo>
                    <a:pt x="1482090" y="-174079"/>
                    <a:pt x="591122" y="-107277"/>
                    <a:pt x="46863" y="564807"/>
                  </a:cubicBezTo>
                  <a:cubicBezTo>
                    <a:pt x="30607" y="584873"/>
                    <a:pt x="14986" y="605320"/>
                    <a:pt x="0" y="626085"/>
                  </a:cubicBezTo>
                  <a:lnTo>
                    <a:pt x="0" y="1112749"/>
                  </a:lnTo>
                  <a:lnTo>
                    <a:pt x="2832735" y="1112749"/>
                  </a:lnTo>
                  <a:cubicBezTo>
                    <a:pt x="2735720" y="793598"/>
                    <a:pt x="2530069" y="518509"/>
                    <a:pt x="2251456" y="335127"/>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 name="Google Shape;106;p5"/>
            <p:cNvSpPr/>
            <p:nvPr/>
          </p:nvSpPr>
          <p:spPr>
            <a:xfrm>
              <a:off x="8998247" y="2197363"/>
              <a:ext cx="2807421" cy="3042981"/>
            </a:xfrm>
            <a:custGeom>
              <a:rect b="b" l="l" r="r" t="t"/>
              <a:pathLst>
                <a:path extrusionOk="0" h="3042981" w="2807421">
                  <a:moveTo>
                    <a:pt x="2495253" y="196586"/>
                  </a:moveTo>
                  <a:cubicBezTo>
                    <a:pt x="2885460" y="512562"/>
                    <a:pt x="2885651" y="1031167"/>
                    <a:pt x="2629619" y="1475222"/>
                  </a:cubicBezTo>
                  <a:cubicBezTo>
                    <a:pt x="2373587" y="1919278"/>
                    <a:pt x="1939057" y="2328027"/>
                    <a:pt x="1635908" y="2702360"/>
                  </a:cubicBezTo>
                  <a:cubicBezTo>
                    <a:pt x="1332759" y="3076692"/>
                    <a:pt x="772308" y="3173022"/>
                    <a:pt x="357272" y="2836789"/>
                  </a:cubicBezTo>
                  <a:cubicBezTo>
                    <a:pt x="-57765" y="2500557"/>
                    <a:pt x="-122598" y="1899529"/>
                    <a:pt x="222842" y="1558153"/>
                  </a:cubicBezTo>
                  <a:cubicBezTo>
                    <a:pt x="568282" y="1216777"/>
                    <a:pt x="847047" y="702110"/>
                    <a:pt x="1216617" y="330952"/>
                  </a:cubicBezTo>
                  <a:cubicBezTo>
                    <a:pt x="1586187" y="-40205"/>
                    <a:pt x="2104792" y="-119199"/>
                    <a:pt x="2495253" y="196586"/>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 name="Google Shape;107;p5"/>
            <p:cNvSpPr/>
            <p:nvPr/>
          </p:nvSpPr>
          <p:spPr>
            <a:xfrm>
              <a:off x="0" y="5372101"/>
              <a:ext cx="999118" cy="1485898"/>
            </a:xfrm>
            <a:custGeom>
              <a:rect b="b" l="l" r="r" t="t"/>
              <a:pathLst>
                <a:path extrusionOk="0" h="1485898" w="999118">
                  <a:moveTo>
                    <a:pt x="644716" y="164463"/>
                  </a:moveTo>
                  <a:cubicBezTo>
                    <a:pt x="433642" y="40511"/>
                    <a:pt x="211455" y="-17274"/>
                    <a:pt x="0" y="4507"/>
                  </a:cubicBezTo>
                  <a:lnTo>
                    <a:pt x="0" y="1485898"/>
                  </a:lnTo>
                  <a:lnTo>
                    <a:pt x="630682" y="1485898"/>
                  </a:lnTo>
                  <a:cubicBezTo>
                    <a:pt x="681057" y="1447354"/>
                    <a:pt x="728301" y="1404872"/>
                    <a:pt x="771970" y="1358898"/>
                  </a:cubicBezTo>
                  <a:cubicBezTo>
                    <a:pt x="1125157" y="986788"/>
                    <a:pt x="1054100" y="404938"/>
                    <a:pt x="644716" y="164463"/>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 name="Google Shape;108;p5"/>
            <p:cNvSpPr/>
            <p:nvPr/>
          </p:nvSpPr>
          <p:spPr>
            <a:xfrm>
              <a:off x="2321033" y="6438530"/>
              <a:ext cx="755520" cy="419469"/>
            </a:xfrm>
            <a:custGeom>
              <a:rect b="b" l="l" r="r" t="t"/>
              <a:pathLst>
                <a:path extrusionOk="0" h="419469" w="755520">
                  <a:moveTo>
                    <a:pt x="478491" y="6275"/>
                  </a:moveTo>
                  <a:cubicBezTo>
                    <a:pt x="284181" y="-21665"/>
                    <a:pt x="41865" y="39803"/>
                    <a:pt x="7321" y="269546"/>
                  </a:cubicBezTo>
                  <a:cubicBezTo>
                    <a:pt x="-509" y="319139"/>
                    <a:pt x="-2065" y="369495"/>
                    <a:pt x="2685" y="419469"/>
                  </a:cubicBezTo>
                  <a:lnTo>
                    <a:pt x="753001" y="419469"/>
                  </a:lnTo>
                  <a:cubicBezTo>
                    <a:pt x="774655" y="231319"/>
                    <a:pt x="654513" y="31611"/>
                    <a:pt x="478491" y="627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9" name="Google Shape;109;p5"/>
            <p:cNvSpPr/>
            <p:nvPr/>
          </p:nvSpPr>
          <p:spPr>
            <a:xfrm>
              <a:off x="3060002" y="6367255"/>
              <a:ext cx="248016" cy="257519"/>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0" name="Google Shape;110;p5"/>
            <p:cNvSpPr/>
            <p:nvPr/>
          </p:nvSpPr>
          <p:spPr>
            <a:xfrm>
              <a:off x="1335624" y="5499047"/>
              <a:ext cx="653692" cy="629771"/>
            </a:xfrm>
            <a:custGeom>
              <a:rect b="b" l="l" r="r" t="t"/>
              <a:pathLst>
                <a:path extrusionOk="0" h="629771" w="653692">
                  <a:moveTo>
                    <a:pt x="122081" y="554344"/>
                  </a:moveTo>
                  <a:cubicBezTo>
                    <a:pt x="251875" y="673152"/>
                    <a:pt x="436660" y="647054"/>
                    <a:pt x="568740" y="508052"/>
                  </a:cubicBezTo>
                  <a:cubicBezTo>
                    <a:pt x="700821" y="369051"/>
                    <a:pt x="674277" y="151436"/>
                    <a:pt x="521115" y="61520"/>
                  </a:cubicBezTo>
                  <a:cubicBezTo>
                    <a:pt x="367953" y="-28396"/>
                    <a:pt x="199107" y="-25348"/>
                    <a:pt x="74520" y="108002"/>
                  </a:cubicBezTo>
                  <a:cubicBezTo>
                    <a:pt x="-50067" y="241352"/>
                    <a:pt x="-7649" y="435535"/>
                    <a:pt x="122081" y="554344"/>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 name="Google Shape;111;p5"/>
            <p:cNvSpPr/>
            <p:nvPr/>
          </p:nvSpPr>
          <p:spPr>
            <a:xfrm>
              <a:off x="1848308" y="6135276"/>
              <a:ext cx="257880" cy="248289"/>
            </a:xfrm>
            <a:custGeom>
              <a:rect b="b" l="l" r="r" t="t"/>
              <a:pathLst>
                <a:path extrusionOk="0" h="248289" w="257880">
                  <a:moveTo>
                    <a:pt x="48182" y="218533"/>
                  </a:moveTo>
                  <a:cubicBezTo>
                    <a:pt x="99363" y="265396"/>
                    <a:pt x="172198" y="255109"/>
                    <a:pt x="224268" y="200309"/>
                  </a:cubicBezTo>
                  <a:cubicBezTo>
                    <a:pt x="276338" y="145508"/>
                    <a:pt x="266241" y="59656"/>
                    <a:pt x="205535" y="24223"/>
                  </a:cubicBezTo>
                  <a:cubicBezTo>
                    <a:pt x="144829" y="-11210"/>
                    <a:pt x="78535" y="-9940"/>
                    <a:pt x="29386" y="42511"/>
                  </a:cubicBezTo>
                  <a:cubicBezTo>
                    <a:pt x="-19763" y="94962"/>
                    <a:pt x="-2999" y="171670"/>
                    <a:pt x="48182" y="21853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 name="Google Shape;112;p5"/>
            <p:cNvSpPr/>
            <p:nvPr/>
          </p:nvSpPr>
          <p:spPr>
            <a:xfrm>
              <a:off x="2066201" y="5932859"/>
              <a:ext cx="128918" cy="124173"/>
            </a:xfrm>
            <a:custGeom>
              <a:rect b="b" l="l" r="r" t="t"/>
              <a:pathLst>
                <a:path extrusionOk="0" h="124173" w="128918">
                  <a:moveTo>
                    <a:pt x="24091" y="109293"/>
                  </a:moveTo>
                  <a:cubicBezTo>
                    <a:pt x="49491" y="132724"/>
                    <a:pt x="86131" y="127581"/>
                    <a:pt x="112166" y="100212"/>
                  </a:cubicBezTo>
                  <a:cubicBezTo>
                    <a:pt x="138201" y="72844"/>
                    <a:pt x="132994" y="29918"/>
                    <a:pt x="102768" y="12138"/>
                  </a:cubicBezTo>
                  <a:cubicBezTo>
                    <a:pt x="72542" y="-5642"/>
                    <a:pt x="39268" y="-4944"/>
                    <a:pt x="14693" y="21282"/>
                  </a:cubicBezTo>
                  <a:cubicBezTo>
                    <a:pt x="-9881" y="47507"/>
                    <a:pt x="-1499" y="85925"/>
                    <a:pt x="24091" y="10929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 name="Google Shape;113;p5"/>
            <p:cNvSpPr/>
            <p:nvPr/>
          </p:nvSpPr>
          <p:spPr>
            <a:xfrm>
              <a:off x="11135868" y="5596064"/>
              <a:ext cx="1056131" cy="1261935"/>
            </a:xfrm>
            <a:custGeom>
              <a:rect b="b" l="l" r="r" t="t"/>
              <a:pathLst>
                <a:path extrusionOk="0" h="1261935" w="1056131">
                  <a:moveTo>
                    <a:pt x="1056132" y="0"/>
                  </a:moveTo>
                  <a:cubicBezTo>
                    <a:pt x="794956" y="64389"/>
                    <a:pt x="548132" y="207391"/>
                    <a:pt x="331152" y="438848"/>
                  </a:cubicBezTo>
                  <a:cubicBezTo>
                    <a:pt x="104139" y="681228"/>
                    <a:pt x="2032" y="969835"/>
                    <a:pt x="0" y="1261935"/>
                  </a:cubicBezTo>
                  <a:lnTo>
                    <a:pt x="1056132" y="1261935"/>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4" name="Google Shape;114;p5"/>
            <p:cNvSpPr/>
            <p:nvPr/>
          </p:nvSpPr>
          <p:spPr>
            <a:xfrm>
              <a:off x="11188871" y="1108964"/>
              <a:ext cx="380597" cy="362910"/>
            </a:xfrm>
            <a:custGeom>
              <a:rect b="b" l="l" r="r" t="t"/>
              <a:pathLst>
                <a:path extrusionOk="0" h="362910" w="380597">
                  <a:moveTo>
                    <a:pt x="74822" y="327914"/>
                  </a:moveTo>
                  <a:cubicBezTo>
                    <a:pt x="163722" y="376555"/>
                    <a:pt x="273577" y="380746"/>
                    <a:pt x="338792" y="300228"/>
                  </a:cubicBezTo>
                  <a:cubicBezTo>
                    <a:pt x="404006" y="219653"/>
                    <a:pt x="391560" y="101479"/>
                    <a:pt x="310979" y="36258"/>
                  </a:cubicBezTo>
                  <a:cubicBezTo>
                    <a:pt x="230397" y="-28956"/>
                    <a:pt x="118193" y="2095"/>
                    <a:pt x="46946" y="63944"/>
                  </a:cubicBezTo>
                  <a:cubicBezTo>
                    <a:pt x="-24302" y="125793"/>
                    <a:pt x="-14015" y="279273"/>
                    <a:pt x="74822" y="32791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5" name="Google Shape;115;p5"/>
            <p:cNvSpPr/>
            <p:nvPr/>
          </p:nvSpPr>
          <p:spPr>
            <a:xfrm>
              <a:off x="9658908" y="241897"/>
              <a:ext cx="230618" cy="219842"/>
            </a:xfrm>
            <a:custGeom>
              <a:rect b="b" l="l" r="r" t="t"/>
              <a:pathLst>
                <a:path extrusionOk="0" h="219842" w="230618">
                  <a:moveTo>
                    <a:pt x="45289" y="198729"/>
                  </a:moveTo>
                  <a:cubicBezTo>
                    <a:pt x="99136" y="228193"/>
                    <a:pt x="165939" y="230479"/>
                    <a:pt x="205309" y="181965"/>
                  </a:cubicBezTo>
                  <a:cubicBezTo>
                    <a:pt x="244806" y="133135"/>
                    <a:pt x="237249" y="61524"/>
                    <a:pt x="188418" y="22016"/>
                  </a:cubicBezTo>
                  <a:cubicBezTo>
                    <a:pt x="188418" y="22014"/>
                    <a:pt x="188418" y="22011"/>
                    <a:pt x="188418" y="22008"/>
                  </a:cubicBezTo>
                  <a:cubicBezTo>
                    <a:pt x="139586" y="-17552"/>
                    <a:pt x="71641" y="1244"/>
                    <a:pt x="28461" y="38772"/>
                  </a:cubicBezTo>
                  <a:cubicBezTo>
                    <a:pt x="-14719" y="76301"/>
                    <a:pt x="-8496" y="169265"/>
                    <a:pt x="45289" y="19872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16" name="Google Shape;116;p5"/>
          <p:cNvSpPr txBox="1"/>
          <p:nvPr>
            <p:ph type="title"/>
          </p:nvPr>
        </p:nvSpPr>
        <p:spPr>
          <a:xfrm>
            <a:off x="611400" y="369925"/>
            <a:ext cx="5889900" cy="6411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SzPts val="2800"/>
              <a:buNone/>
              <a:defRPr/>
            </a:lvl1pPr>
            <a:lvl2pPr lvl="1" algn="l">
              <a:lnSpc>
                <a:spcPct val="90000"/>
              </a:lnSpc>
              <a:spcBef>
                <a:spcPts val="0"/>
              </a:spcBef>
              <a:spcAft>
                <a:spcPts val="0"/>
              </a:spcAft>
              <a:buSzPts val="2800"/>
              <a:buNone/>
              <a:defRPr/>
            </a:lvl2pPr>
            <a:lvl3pPr lvl="2" algn="l">
              <a:lnSpc>
                <a:spcPct val="90000"/>
              </a:lnSpc>
              <a:spcBef>
                <a:spcPts val="0"/>
              </a:spcBef>
              <a:spcAft>
                <a:spcPts val="0"/>
              </a:spcAft>
              <a:buSzPts val="2800"/>
              <a:buNone/>
              <a:defRPr/>
            </a:lvl3pPr>
            <a:lvl4pPr lvl="3" algn="l">
              <a:lnSpc>
                <a:spcPct val="90000"/>
              </a:lnSpc>
              <a:spcBef>
                <a:spcPts val="0"/>
              </a:spcBef>
              <a:spcAft>
                <a:spcPts val="0"/>
              </a:spcAft>
              <a:buSzPts val="2800"/>
              <a:buNone/>
              <a:defRPr/>
            </a:lvl4pPr>
            <a:lvl5pPr lvl="4" algn="l">
              <a:lnSpc>
                <a:spcPct val="90000"/>
              </a:lnSpc>
              <a:spcBef>
                <a:spcPts val="0"/>
              </a:spcBef>
              <a:spcAft>
                <a:spcPts val="0"/>
              </a:spcAft>
              <a:buSzPts val="2800"/>
              <a:buNone/>
              <a:defRPr/>
            </a:lvl5pPr>
            <a:lvl6pPr lvl="5" algn="l">
              <a:lnSpc>
                <a:spcPct val="90000"/>
              </a:lnSpc>
              <a:spcBef>
                <a:spcPts val="0"/>
              </a:spcBef>
              <a:spcAft>
                <a:spcPts val="0"/>
              </a:spcAft>
              <a:buSzPts val="2800"/>
              <a:buNone/>
              <a:defRPr/>
            </a:lvl6pPr>
            <a:lvl7pPr lvl="6" algn="l">
              <a:lnSpc>
                <a:spcPct val="90000"/>
              </a:lnSpc>
              <a:spcBef>
                <a:spcPts val="0"/>
              </a:spcBef>
              <a:spcAft>
                <a:spcPts val="0"/>
              </a:spcAft>
              <a:buSzPts val="2800"/>
              <a:buNone/>
              <a:defRPr/>
            </a:lvl7pPr>
            <a:lvl8pPr lvl="7" algn="l">
              <a:lnSpc>
                <a:spcPct val="90000"/>
              </a:lnSpc>
              <a:spcBef>
                <a:spcPts val="0"/>
              </a:spcBef>
              <a:spcAft>
                <a:spcPts val="0"/>
              </a:spcAft>
              <a:buSzPts val="2800"/>
              <a:buNone/>
              <a:defRPr/>
            </a:lvl8pPr>
            <a:lvl9pPr lvl="8" algn="l">
              <a:lnSpc>
                <a:spcPct val="90000"/>
              </a:lnSpc>
              <a:spcBef>
                <a:spcPts val="0"/>
              </a:spcBef>
              <a:spcAft>
                <a:spcPts val="0"/>
              </a:spcAft>
              <a:buSzPts val="2800"/>
              <a:buNone/>
              <a:defRPr/>
            </a:lvl9pPr>
          </a:lstStyle>
          <a:p/>
        </p:txBody>
      </p:sp>
      <p:sp>
        <p:nvSpPr>
          <p:cNvPr id="117" name="Google Shape;117;p5"/>
          <p:cNvSpPr txBox="1"/>
          <p:nvPr>
            <p:ph idx="1" type="body"/>
          </p:nvPr>
        </p:nvSpPr>
        <p:spPr>
          <a:xfrm>
            <a:off x="611400" y="1265783"/>
            <a:ext cx="5889900" cy="2786100"/>
          </a:xfrm>
          <a:prstGeom prst="rect">
            <a:avLst/>
          </a:prstGeom>
          <a:noFill/>
          <a:ln>
            <a:noFill/>
          </a:ln>
        </p:spPr>
        <p:txBody>
          <a:bodyPr anchorCtr="0" anchor="t" bIns="0" lIns="0" spcFirstLastPara="1" rIns="0" wrap="square" tIns="0">
            <a:noAutofit/>
          </a:bodyPr>
          <a:lstStyle>
            <a:lvl1pPr indent="-355600" lvl="0" marL="457200" algn="l">
              <a:lnSpc>
                <a:spcPct val="115000"/>
              </a:lnSpc>
              <a:spcBef>
                <a:spcPts val="600"/>
              </a:spcBef>
              <a:spcAft>
                <a:spcPts val="0"/>
              </a:spcAft>
              <a:buSzPts val="2000"/>
              <a:buChar char="⦁"/>
              <a:defRPr/>
            </a:lvl1pPr>
            <a:lvl2pPr indent="-355600" lvl="1" marL="914400" algn="l">
              <a:lnSpc>
                <a:spcPct val="115000"/>
              </a:lnSpc>
              <a:spcBef>
                <a:spcPts val="0"/>
              </a:spcBef>
              <a:spcAft>
                <a:spcPts val="0"/>
              </a:spcAft>
              <a:buSzPts val="2000"/>
              <a:buChar char="⦁"/>
              <a:defRPr/>
            </a:lvl2pPr>
            <a:lvl3pPr indent="-355600" lvl="2" marL="1371600" algn="l">
              <a:lnSpc>
                <a:spcPct val="115000"/>
              </a:lnSpc>
              <a:spcBef>
                <a:spcPts val="0"/>
              </a:spcBef>
              <a:spcAft>
                <a:spcPts val="0"/>
              </a:spcAft>
              <a:buSzPts val="2000"/>
              <a:buChar char="⦁"/>
              <a:defRPr/>
            </a:lvl3pPr>
            <a:lvl4pPr indent="-355600" lvl="3" marL="1828800" algn="l">
              <a:lnSpc>
                <a:spcPct val="115000"/>
              </a:lnSpc>
              <a:spcBef>
                <a:spcPts val="0"/>
              </a:spcBef>
              <a:spcAft>
                <a:spcPts val="0"/>
              </a:spcAft>
              <a:buSzPts val="2000"/>
              <a:buChar char="●"/>
              <a:defRPr/>
            </a:lvl4pPr>
            <a:lvl5pPr indent="-355600" lvl="4" marL="2286000" algn="l">
              <a:lnSpc>
                <a:spcPct val="115000"/>
              </a:lnSpc>
              <a:spcBef>
                <a:spcPts val="0"/>
              </a:spcBef>
              <a:spcAft>
                <a:spcPts val="0"/>
              </a:spcAft>
              <a:buSzPts val="2000"/>
              <a:buChar char="○"/>
              <a:defRPr/>
            </a:lvl5pPr>
            <a:lvl6pPr indent="-355600" lvl="5" marL="2743200" algn="l">
              <a:lnSpc>
                <a:spcPct val="115000"/>
              </a:lnSpc>
              <a:spcBef>
                <a:spcPts val="0"/>
              </a:spcBef>
              <a:spcAft>
                <a:spcPts val="0"/>
              </a:spcAft>
              <a:buSzPts val="2000"/>
              <a:buChar char="■"/>
              <a:defRPr/>
            </a:lvl6pPr>
            <a:lvl7pPr indent="-355600" lvl="6" marL="3200400" algn="l">
              <a:lnSpc>
                <a:spcPct val="115000"/>
              </a:lnSpc>
              <a:spcBef>
                <a:spcPts val="0"/>
              </a:spcBef>
              <a:spcAft>
                <a:spcPts val="0"/>
              </a:spcAft>
              <a:buSzPts val="2000"/>
              <a:buChar char="●"/>
              <a:defRPr/>
            </a:lvl7pPr>
            <a:lvl8pPr indent="-355600" lvl="7" marL="3657600" algn="l">
              <a:lnSpc>
                <a:spcPct val="115000"/>
              </a:lnSpc>
              <a:spcBef>
                <a:spcPts val="0"/>
              </a:spcBef>
              <a:spcAft>
                <a:spcPts val="0"/>
              </a:spcAft>
              <a:buSzPts val="2000"/>
              <a:buChar char="○"/>
              <a:defRPr/>
            </a:lvl8pPr>
            <a:lvl9pPr indent="-355600" lvl="8" marL="4114800" algn="l">
              <a:lnSpc>
                <a:spcPct val="115000"/>
              </a:lnSpc>
              <a:spcBef>
                <a:spcPts val="0"/>
              </a:spcBef>
              <a:spcAft>
                <a:spcPts val="0"/>
              </a:spcAft>
              <a:buSzPts val="2000"/>
              <a:buChar char="■"/>
              <a:defRPr/>
            </a:lvl9pPr>
          </a:lstStyle>
          <a:p/>
        </p:txBody>
      </p:sp>
      <p:sp>
        <p:nvSpPr>
          <p:cNvPr id="118" name="Google Shape;118;p5"/>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19" name="Shape 119"/>
        <p:cNvGrpSpPr/>
        <p:nvPr/>
      </p:nvGrpSpPr>
      <p:grpSpPr>
        <a:xfrm>
          <a:off x="0" y="0"/>
          <a:ext cx="0" cy="0"/>
          <a:chOff x="0" y="0"/>
          <a:chExt cx="0" cy="0"/>
        </a:xfrm>
      </p:grpSpPr>
      <p:grpSp>
        <p:nvGrpSpPr>
          <p:cNvPr id="120" name="Google Shape;120;p6"/>
          <p:cNvGrpSpPr/>
          <p:nvPr/>
        </p:nvGrpSpPr>
        <p:grpSpPr>
          <a:xfrm>
            <a:off x="0" y="0"/>
            <a:ext cx="9158630" cy="5151729"/>
            <a:chOff x="0" y="0"/>
            <a:chExt cx="12192000" cy="6857999"/>
          </a:xfrm>
        </p:grpSpPr>
        <p:sp>
          <p:nvSpPr>
            <p:cNvPr id="121" name="Google Shape;121;p6"/>
            <p:cNvSpPr/>
            <p:nvPr/>
          </p:nvSpPr>
          <p:spPr>
            <a:xfrm>
              <a:off x="0" y="0"/>
              <a:ext cx="2159540" cy="3253090"/>
            </a:xfrm>
            <a:custGeom>
              <a:rect b="b" l="l" r="r" t="t"/>
              <a:pathLst>
                <a:path extrusionOk="0" h="3253090" w="2159540">
                  <a:moveTo>
                    <a:pt x="0" y="3240024"/>
                  </a:moveTo>
                  <a:cubicBezTo>
                    <a:pt x="573024" y="3314256"/>
                    <a:pt x="1186244" y="3070289"/>
                    <a:pt x="1673670" y="2557018"/>
                  </a:cubicBezTo>
                  <a:cubicBezTo>
                    <a:pt x="2428875" y="1761998"/>
                    <a:pt x="2277428" y="517970"/>
                    <a:pt x="1401699" y="3874"/>
                  </a:cubicBezTo>
                  <a:lnTo>
                    <a:pt x="1394968" y="0"/>
                  </a:lnTo>
                  <a:lnTo>
                    <a:pt x="0"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2" name="Google Shape;122;p6"/>
            <p:cNvSpPr/>
            <p:nvPr/>
          </p:nvSpPr>
          <p:spPr>
            <a:xfrm>
              <a:off x="11337681" y="105918"/>
              <a:ext cx="854318" cy="1629473"/>
            </a:xfrm>
            <a:custGeom>
              <a:rect b="b" l="l" r="r" t="t"/>
              <a:pathLst>
                <a:path extrusionOk="0" h="1629473" w="854318">
                  <a:moveTo>
                    <a:pt x="854318" y="0"/>
                  </a:moveTo>
                  <a:cubicBezTo>
                    <a:pt x="620257" y="19812"/>
                    <a:pt x="387657" y="130937"/>
                    <a:pt x="210999" y="284163"/>
                  </a:cubicBezTo>
                  <a:cubicBezTo>
                    <a:pt x="-109612" y="562420"/>
                    <a:pt x="-62813" y="1253681"/>
                    <a:pt x="337492" y="1473137"/>
                  </a:cubicBezTo>
                  <a:cubicBezTo>
                    <a:pt x="500687" y="1562545"/>
                    <a:pt x="679630" y="1618805"/>
                    <a:pt x="854318" y="162947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3" name="Google Shape;123;p6"/>
            <p:cNvSpPr/>
            <p:nvPr/>
          </p:nvSpPr>
          <p:spPr>
            <a:xfrm>
              <a:off x="9622028" y="4708770"/>
              <a:ext cx="2569971" cy="2149229"/>
            </a:xfrm>
            <a:custGeom>
              <a:rect b="b" l="l" r="r" t="t"/>
              <a:pathLst>
                <a:path extrusionOk="0" h="2149229" w="2569971">
                  <a:moveTo>
                    <a:pt x="2569972" y="2149230"/>
                  </a:moveTo>
                  <a:lnTo>
                    <a:pt x="2569972" y="25345"/>
                  </a:lnTo>
                  <a:cubicBezTo>
                    <a:pt x="2168334" y="-63555"/>
                    <a:pt x="1734947" y="84400"/>
                    <a:pt x="1398524" y="422220"/>
                  </a:cubicBezTo>
                  <a:cubicBezTo>
                    <a:pt x="926909" y="895866"/>
                    <a:pt x="571182" y="1552520"/>
                    <a:pt x="130366" y="1988321"/>
                  </a:cubicBezTo>
                  <a:cubicBezTo>
                    <a:pt x="81090" y="2036961"/>
                    <a:pt x="37338" y="2090936"/>
                    <a:pt x="0" y="214923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4" name="Google Shape;124;p6"/>
            <p:cNvSpPr/>
            <p:nvPr/>
          </p:nvSpPr>
          <p:spPr>
            <a:xfrm>
              <a:off x="305263" y="0"/>
              <a:ext cx="1446400" cy="968569"/>
            </a:xfrm>
            <a:custGeom>
              <a:rect b="b" l="l" r="r" t="t"/>
              <a:pathLst>
                <a:path extrusionOk="0" h="968569" w="1446400">
                  <a:moveTo>
                    <a:pt x="264712" y="802323"/>
                  </a:moveTo>
                  <a:cubicBezTo>
                    <a:pt x="590086" y="1065594"/>
                    <a:pt x="1031221" y="1006030"/>
                    <a:pt x="1282744" y="695325"/>
                  </a:cubicBezTo>
                  <a:cubicBezTo>
                    <a:pt x="1440669" y="500380"/>
                    <a:pt x="1483404" y="225425"/>
                    <a:pt x="1414824" y="0"/>
                  </a:cubicBezTo>
                  <a:lnTo>
                    <a:pt x="51860" y="0"/>
                  </a:lnTo>
                  <a:cubicBezTo>
                    <a:pt x="-57233" y="300736"/>
                    <a:pt x="2140" y="589661"/>
                    <a:pt x="264712" y="80232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5" name="Google Shape;125;p6"/>
            <p:cNvSpPr/>
            <p:nvPr/>
          </p:nvSpPr>
          <p:spPr>
            <a:xfrm>
              <a:off x="181668" y="773563"/>
              <a:ext cx="301359" cy="302398"/>
            </a:xfrm>
            <a:custGeom>
              <a:rect b="b" l="l" r="r" t="t"/>
              <a:pathLst>
                <a:path extrusionOk="0" h="302398" w="301359">
                  <a:moveTo>
                    <a:pt x="55186" y="267837"/>
                  </a:moveTo>
                  <a:cubicBezTo>
                    <a:pt x="118095" y="320428"/>
                    <a:pt x="211724" y="312058"/>
                    <a:pt x="264312" y="249149"/>
                  </a:cubicBezTo>
                  <a:cubicBezTo>
                    <a:pt x="265319" y="247942"/>
                    <a:pt x="266307" y="246723"/>
                    <a:pt x="267276" y="245485"/>
                  </a:cubicBezTo>
                  <a:cubicBezTo>
                    <a:pt x="319664" y="180715"/>
                    <a:pt x="311218" y="74035"/>
                    <a:pt x="244988" y="33395"/>
                  </a:cubicBezTo>
                  <a:cubicBezTo>
                    <a:pt x="178757" y="-7245"/>
                    <a:pt x="81221" y="-22358"/>
                    <a:pt x="32898" y="55747"/>
                  </a:cubicBezTo>
                  <a:cubicBezTo>
                    <a:pt x="-15426" y="133852"/>
                    <a:pt x="-12568" y="212782"/>
                    <a:pt x="55186" y="26783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6" name="Google Shape;126;p6"/>
            <p:cNvSpPr/>
            <p:nvPr/>
          </p:nvSpPr>
          <p:spPr>
            <a:xfrm>
              <a:off x="10871839" y="986555"/>
              <a:ext cx="928947" cy="932303"/>
            </a:xfrm>
            <a:custGeom>
              <a:rect b="b" l="l" r="r" t="t"/>
              <a:pathLst>
                <a:path extrusionOk="0" h="932303" w="928947">
                  <a:moveTo>
                    <a:pt x="169604" y="825607"/>
                  </a:moveTo>
                  <a:cubicBezTo>
                    <a:pt x="378328" y="994644"/>
                    <a:pt x="661729" y="956290"/>
                    <a:pt x="823654" y="756773"/>
                  </a:cubicBezTo>
                  <a:cubicBezTo>
                    <a:pt x="985579" y="557256"/>
                    <a:pt x="959226" y="227501"/>
                    <a:pt x="755074" y="102723"/>
                  </a:cubicBezTo>
                  <a:cubicBezTo>
                    <a:pt x="550921" y="-22054"/>
                    <a:pt x="250249" y="-69044"/>
                    <a:pt x="101404" y="171557"/>
                  </a:cubicBezTo>
                  <a:cubicBezTo>
                    <a:pt x="-47439" y="412159"/>
                    <a:pt x="-38740" y="656634"/>
                    <a:pt x="169604" y="82560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7" name="Google Shape;127;p6"/>
            <p:cNvSpPr/>
            <p:nvPr/>
          </p:nvSpPr>
          <p:spPr>
            <a:xfrm>
              <a:off x="2028065" y="0"/>
              <a:ext cx="373336" cy="331526"/>
            </a:xfrm>
            <a:custGeom>
              <a:rect b="b" l="l" r="r" t="t"/>
              <a:pathLst>
                <a:path extrusionOk="0" h="331526" w="373336">
                  <a:moveTo>
                    <a:pt x="21270" y="229743"/>
                  </a:moveTo>
                  <a:cubicBezTo>
                    <a:pt x="69403" y="324993"/>
                    <a:pt x="178179" y="356743"/>
                    <a:pt x="268920" y="310706"/>
                  </a:cubicBezTo>
                  <a:cubicBezTo>
                    <a:pt x="359662" y="264668"/>
                    <a:pt x="403731" y="141161"/>
                    <a:pt x="350010" y="63056"/>
                  </a:cubicBezTo>
                  <a:cubicBezTo>
                    <a:pt x="333677" y="39233"/>
                    <a:pt x="313878" y="17980"/>
                    <a:pt x="291272" y="0"/>
                  </a:cubicBezTo>
                  <a:lnTo>
                    <a:pt x="78357" y="0"/>
                  </a:lnTo>
                  <a:cubicBezTo>
                    <a:pt x="3554" y="61468"/>
                    <a:pt x="-22481" y="143447"/>
                    <a:pt x="21270" y="229743"/>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8" name="Google Shape;128;p6"/>
            <p:cNvSpPr/>
            <p:nvPr/>
          </p:nvSpPr>
          <p:spPr>
            <a:xfrm>
              <a:off x="2369848" y="273325"/>
              <a:ext cx="169729" cy="170275"/>
            </a:xfrm>
            <a:custGeom>
              <a:rect b="b" l="l" r="r" t="t"/>
              <a:pathLst>
                <a:path extrusionOk="0" h="170275" w="169729">
                  <a:moveTo>
                    <a:pt x="9687" y="123994"/>
                  </a:moveTo>
                  <a:cubicBezTo>
                    <a:pt x="29727" y="164944"/>
                    <a:pt x="79169" y="181894"/>
                    <a:pt x="120120" y="161853"/>
                  </a:cubicBezTo>
                  <a:cubicBezTo>
                    <a:pt x="120844" y="161499"/>
                    <a:pt x="121561" y="161136"/>
                    <a:pt x="122272" y="160761"/>
                  </a:cubicBezTo>
                  <a:cubicBezTo>
                    <a:pt x="163547" y="139869"/>
                    <a:pt x="183550" y="83735"/>
                    <a:pt x="159102" y="48239"/>
                  </a:cubicBezTo>
                  <a:cubicBezTo>
                    <a:pt x="134655" y="12742"/>
                    <a:pt x="88744" y="-17166"/>
                    <a:pt x="46517" y="11409"/>
                  </a:cubicBezTo>
                  <a:cubicBezTo>
                    <a:pt x="4289" y="39984"/>
                    <a:pt x="-12221" y="80814"/>
                    <a:pt x="9687" y="12399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9" name="Google Shape;129;p6"/>
            <p:cNvSpPr/>
            <p:nvPr/>
          </p:nvSpPr>
          <p:spPr>
            <a:xfrm>
              <a:off x="9052624" y="6351471"/>
              <a:ext cx="779104" cy="506528"/>
            </a:xfrm>
            <a:custGeom>
              <a:rect b="b" l="l" r="r" t="t"/>
              <a:pathLst>
                <a:path extrusionOk="0" h="506528" w="779104">
                  <a:moveTo>
                    <a:pt x="619314" y="82920"/>
                  </a:moveTo>
                  <a:cubicBezTo>
                    <a:pt x="429322" y="-42874"/>
                    <a:pt x="209421" y="-26618"/>
                    <a:pt x="75246" y="139054"/>
                  </a:cubicBezTo>
                  <a:cubicBezTo>
                    <a:pt x="5777" y="224842"/>
                    <a:pt x="-11558" y="370575"/>
                    <a:pt x="6856" y="506528"/>
                  </a:cubicBezTo>
                  <a:lnTo>
                    <a:pt x="756156" y="506528"/>
                  </a:lnTo>
                  <a:cubicBezTo>
                    <a:pt x="814831" y="350699"/>
                    <a:pt x="758061" y="174995"/>
                    <a:pt x="619314" y="8292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0" name="Google Shape;130;p6"/>
            <p:cNvSpPr/>
            <p:nvPr/>
          </p:nvSpPr>
          <p:spPr>
            <a:xfrm>
              <a:off x="1426120" y="920796"/>
              <a:ext cx="1119129" cy="1077892"/>
            </a:xfrm>
            <a:custGeom>
              <a:rect b="b" l="l" r="r" t="t"/>
              <a:pathLst>
                <a:path extrusionOk="0" h="1077892" w="1119129">
                  <a:moveTo>
                    <a:pt x="209068" y="948834"/>
                  </a:moveTo>
                  <a:cubicBezTo>
                    <a:pt x="431318" y="1152034"/>
                    <a:pt x="747548" y="1107584"/>
                    <a:pt x="973671" y="869586"/>
                  </a:cubicBezTo>
                  <a:cubicBezTo>
                    <a:pt x="1199795" y="631588"/>
                    <a:pt x="1154392" y="259097"/>
                    <a:pt x="892201" y="105237"/>
                  </a:cubicBezTo>
                  <a:cubicBezTo>
                    <a:pt x="630009" y="-48624"/>
                    <a:pt x="340957" y="-43226"/>
                    <a:pt x="127597" y="184485"/>
                  </a:cubicBezTo>
                  <a:cubicBezTo>
                    <a:pt x="-85763" y="412196"/>
                    <a:pt x="-13055" y="745444"/>
                    <a:pt x="209068" y="948834"/>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1" name="Google Shape;131;p6"/>
            <p:cNvSpPr/>
            <p:nvPr/>
          </p:nvSpPr>
          <p:spPr>
            <a:xfrm>
              <a:off x="11160703" y="4866386"/>
              <a:ext cx="577036" cy="555898"/>
            </a:xfrm>
            <a:custGeom>
              <a:rect b="b" l="l" r="r" t="t"/>
              <a:pathLst>
                <a:path extrusionOk="0" h="555898" w="577036">
                  <a:moveTo>
                    <a:pt x="107753" y="489330"/>
                  </a:moveTo>
                  <a:cubicBezTo>
                    <a:pt x="222053" y="594169"/>
                    <a:pt x="385438" y="571182"/>
                    <a:pt x="502024" y="448436"/>
                  </a:cubicBezTo>
                  <a:cubicBezTo>
                    <a:pt x="618610" y="325691"/>
                    <a:pt x="595242" y="133667"/>
                    <a:pt x="460051" y="54292"/>
                  </a:cubicBezTo>
                  <a:cubicBezTo>
                    <a:pt x="324859" y="-25083"/>
                    <a:pt x="175761" y="-22289"/>
                    <a:pt x="65779" y="95123"/>
                  </a:cubicBezTo>
                  <a:cubicBezTo>
                    <a:pt x="-44203" y="212534"/>
                    <a:pt x="-6738" y="384429"/>
                    <a:pt x="107753" y="48933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2" name="Google Shape;132;p6"/>
            <p:cNvSpPr/>
            <p:nvPr/>
          </p:nvSpPr>
          <p:spPr>
            <a:xfrm>
              <a:off x="2352471" y="1985504"/>
              <a:ext cx="189466" cy="182642"/>
            </a:xfrm>
            <a:custGeom>
              <a:rect b="b" l="l" r="r" t="t"/>
              <a:pathLst>
                <a:path extrusionOk="0" h="182642" w="189466">
                  <a:moveTo>
                    <a:pt x="35446" y="160795"/>
                  </a:moveTo>
                  <a:cubicBezTo>
                    <a:pt x="73038" y="195212"/>
                    <a:pt x="126632" y="187656"/>
                    <a:pt x="164859" y="147333"/>
                  </a:cubicBezTo>
                  <a:cubicBezTo>
                    <a:pt x="203086" y="107011"/>
                    <a:pt x="195466" y="44019"/>
                    <a:pt x="151079" y="17920"/>
                  </a:cubicBezTo>
                  <a:cubicBezTo>
                    <a:pt x="106693" y="-8178"/>
                    <a:pt x="57734" y="-7480"/>
                    <a:pt x="21603" y="31382"/>
                  </a:cubicBezTo>
                  <a:cubicBezTo>
                    <a:pt x="-14529" y="70244"/>
                    <a:pt x="-2210" y="126505"/>
                    <a:pt x="35446" y="16079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3" name="Google Shape;133;p6"/>
            <p:cNvSpPr/>
            <p:nvPr/>
          </p:nvSpPr>
          <p:spPr>
            <a:xfrm>
              <a:off x="11524180" y="5443206"/>
              <a:ext cx="189464" cy="182642"/>
            </a:xfrm>
            <a:custGeom>
              <a:rect b="b" l="l" r="r" t="t"/>
              <a:pathLst>
                <a:path extrusionOk="0" h="182642" w="189464">
                  <a:moveTo>
                    <a:pt x="35360" y="160796"/>
                  </a:moveTo>
                  <a:cubicBezTo>
                    <a:pt x="72951" y="195212"/>
                    <a:pt x="126546" y="187656"/>
                    <a:pt x="164836" y="147334"/>
                  </a:cubicBezTo>
                  <a:cubicBezTo>
                    <a:pt x="203126" y="107011"/>
                    <a:pt x="195443" y="44019"/>
                    <a:pt x="150993" y="17921"/>
                  </a:cubicBezTo>
                  <a:cubicBezTo>
                    <a:pt x="106543" y="-8178"/>
                    <a:pt x="57648" y="-7479"/>
                    <a:pt x="21580" y="31383"/>
                  </a:cubicBezTo>
                  <a:cubicBezTo>
                    <a:pt x="-14488" y="70245"/>
                    <a:pt x="-2233" y="126315"/>
                    <a:pt x="35360" y="16079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4" name="Google Shape;134;p6"/>
            <p:cNvSpPr/>
            <p:nvPr/>
          </p:nvSpPr>
          <p:spPr>
            <a:xfrm>
              <a:off x="2512688" y="1837315"/>
              <a:ext cx="94839" cy="91318"/>
            </a:xfrm>
            <a:custGeom>
              <a:rect b="b" l="l" r="r" t="t"/>
              <a:pathLst>
                <a:path extrusionOk="0" h="91318" w="94839">
                  <a:moveTo>
                    <a:pt x="17660" y="80385"/>
                  </a:moveTo>
                  <a:cubicBezTo>
                    <a:pt x="36710" y="97593"/>
                    <a:pt x="63253" y="93847"/>
                    <a:pt x="82430" y="73654"/>
                  </a:cubicBezTo>
                  <a:cubicBezTo>
                    <a:pt x="98781" y="57569"/>
                    <a:pt x="99004" y="31280"/>
                    <a:pt x="82919" y="14923"/>
                  </a:cubicBezTo>
                  <a:cubicBezTo>
                    <a:pt x="80684" y="12656"/>
                    <a:pt x="78201" y="10649"/>
                    <a:pt x="75508" y="8947"/>
                  </a:cubicBezTo>
                  <a:cubicBezTo>
                    <a:pt x="53283" y="-4070"/>
                    <a:pt x="28836" y="-3753"/>
                    <a:pt x="10802" y="15678"/>
                  </a:cubicBezTo>
                  <a:cubicBezTo>
                    <a:pt x="-7232" y="35109"/>
                    <a:pt x="-1136" y="62859"/>
                    <a:pt x="17660" y="8038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5" name="Google Shape;135;p6"/>
            <p:cNvSpPr/>
            <p:nvPr/>
          </p:nvSpPr>
          <p:spPr>
            <a:xfrm>
              <a:off x="11074663" y="5899581"/>
              <a:ext cx="189465" cy="182642"/>
            </a:xfrm>
            <a:custGeom>
              <a:rect b="b" l="l" r="r" t="t"/>
              <a:pathLst>
                <a:path extrusionOk="0" h="182642" w="189465">
                  <a:moveTo>
                    <a:pt x="35360" y="160795"/>
                  </a:moveTo>
                  <a:cubicBezTo>
                    <a:pt x="72952" y="195212"/>
                    <a:pt x="126546" y="187656"/>
                    <a:pt x="164836" y="147333"/>
                  </a:cubicBezTo>
                  <a:cubicBezTo>
                    <a:pt x="203127" y="107011"/>
                    <a:pt x="195443" y="44019"/>
                    <a:pt x="150993" y="17920"/>
                  </a:cubicBezTo>
                  <a:cubicBezTo>
                    <a:pt x="106543" y="-8178"/>
                    <a:pt x="57648" y="-7480"/>
                    <a:pt x="21580" y="31382"/>
                  </a:cubicBezTo>
                  <a:cubicBezTo>
                    <a:pt x="-14488" y="70244"/>
                    <a:pt x="-2233" y="126569"/>
                    <a:pt x="35360" y="16079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6" name="Google Shape;136;p6"/>
            <p:cNvSpPr/>
            <p:nvPr/>
          </p:nvSpPr>
          <p:spPr>
            <a:xfrm>
              <a:off x="11669025" y="2982853"/>
              <a:ext cx="522974" cy="555794"/>
            </a:xfrm>
            <a:custGeom>
              <a:rect b="b" l="l" r="r" t="t"/>
              <a:pathLst>
                <a:path extrusionOk="0" h="555794" w="522974">
                  <a:moveTo>
                    <a:pt x="522975" y="108136"/>
                  </a:moveTo>
                  <a:cubicBezTo>
                    <a:pt x="505385" y="86527"/>
                    <a:pt x="484049" y="68246"/>
                    <a:pt x="460046" y="54161"/>
                  </a:cubicBezTo>
                  <a:cubicBezTo>
                    <a:pt x="324855" y="-25214"/>
                    <a:pt x="175756" y="-22039"/>
                    <a:pt x="65775" y="95055"/>
                  </a:cubicBezTo>
                  <a:cubicBezTo>
                    <a:pt x="-44207" y="212149"/>
                    <a:pt x="-6743" y="384298"/>
                    <a:pt x="107812" y="489200"/>
                  </a:cubicBezTo>
                  <a:cubicBezTo>
                    <a:pt x="222366" y="594102"/>
                    <a:pt x="385497" y="571051"/>
                    <a:pt x="502083" y="448306"/>
                  </a:cubicBezTo>
                  <a:cubicBezTo>
                    <a:pt x="509513" y="440482"/>
                    <a:pt x="516497" y="432234"/>
                    <a:pt x="522975" y="42360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7" name="Google Shape;137;p6"/>
            <p:cNvSpPr/>
            <p:nvPr/>
          </p:nvSpPr>
          <p:spPr>
            <a:xfrm>
              <a:off x="0" y="5664838"/>
              <a:ext cx="1038230" cy="1193161"/>
            </a:xfrm>
            <a:custGeom>
              <a:rect b="b" l="l" r="r" t="t"/>
              <a:pathLst>
                <a:path extrusionOk="0" h="1193161" w="1038230">
                  <a:moveTo>
                    <a:pt x="723900" y="163889"/>
                  </a:moveTo>
                  <a:cubicBezTo>
                    <a:pt x="509461" y="-9592"/>
                    <a:pt x="245936" y="-32389"/>
                    <a:pt x="0" y="35302"/>
                  </a:cubicBezTo>
                  <a:lnTo>
                    <a:pt x="0" y="1193161"/>
                  </a:lnTo>
                  <a:lnTo>
                    <a:pt x="952500" y="1193161"/>
                  </a:lnTo>
                  <a:cubicBezTo>
                    <a:pt x="1125398" y="838704"/>
                    <a:pt x="1030586" y="411825"/>
                    <a:pt x="723900" y="16388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8" name="Google Shape;138;p6"/>
            <p:cNvSpPr/>
            <p:nvPr/>
          </p:nvSpPr>
          <p:spPr>
            <a:xfrm>
              <a:off x="0" y="4897936"/>
              <a:ext cx="1068429" cy="1153631"/>
            </a:xfrm>
            <a:custGeom>
              <a:rect b="b" l="l" r="r" t="t"/>
              <a:pathLst>
                <a:path extrusionOk="0" h="1153631" w="1068429">
                  <a:moveTo>
                    <a:pt x="826516" y="125612"/>
                  </a:moveTo>
                  <a:cubicBezTo>
                    <a:pt x="538099" y="-65269"/>
                    <a:pt x="204153" y="-40187"/>
                    <a:pt x="0" y="211718"/>
                  </a:cubicBezTo>
                  <a:lnTo>
                    <a:pt x="0" y="211718"/>
                  </a:lnTo>
                  <a:lnTo>
                    <a:pt x="0" y="946730"/>
                  </a:lnTo>
                  <a:cubicBezTo>
                    <a:pt x="25459" y="980563"/>
                    <a:pt x="54926" y="1011183"/>
                    <a:pt x="87757" y="1037917"/>
                  </a:cubicBezTo>
                  <a:cubicBezTo>
                    <a:pt x="316357" y="1222955"/>
                    <a:pt x="680974" y="1180156"/>
                    <a:pt x="914083" y="951810"/>
                  </a:cubicBezTo>
                  <a:cubicBezTo>
                    <a:pt x="1147191" y="723464"/>
                    <a:pt x="1114870" y="316493"/>
                    <a:pt x="826516" y="125612"/>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9" name="Google Shape;139;p6"/>
            <p:cNvSpPr/>
            <p:nvPr/>
          </p:nvSpPr>
          <p:spPr>
            <a:xfrm>
              <a:off x="10547338" y="2583702"/>
              <a:ext cx="866003" cy="834312"/>
            </a:xfrm>
            <a:custGeom>
              <a:rect b="b" l="l" r="r" t="t"/>
              <a:pathLst>
                <a:path extrusionOk="0" h="834312" w="866003">
                  <a:moveTo>
                    <a:pt x="161810" y="734363"/>
                  </a:moveTo>
                  <a:cubicBezTo>
                    <a:pt x="333704" y="891779"/>
                    <a:pt x="578560" y="857235"/>
                    <a:pt x="753503" y="673022"/>
                  </a:cubicBezTo>
                  <a:cubicBezTo>
                    <a:pt x="928445" y="488808"/>
                    <a:pt x="893203" y="200582"/>
                    <a:pt x="690511" y="81456"/>
                  </a:cubicBezTo>
                  <a:cubicBezTo>
                    <a:pt x="487818" y="-37670"/>
                    <a:pt x="263854" y="-33416"/>
                    <a:pt x="98754" y="142797"/>
                  </a:cubicBezTo>
                  <a:cubicBezTo>
                    <a:pt x="-66346" y="319009"/>
                    <a:pt x="-10148" y="576946"/>
                    <a:pt x="161810" y="734363"/>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0" name="Google Shape;140;p6"/>
            <p:cNvSpPr/>
            <p:nvPr/>
          </p:nvSpPr>
          <p:spPr>
            <a:xfrm>
              <a:off x="9622038" y="3540800"/>
              <a:ext cx="2228612" cy="2416024"/>
            </a:xfrm>
            <a:custGeom>
              <a:rect b="b" l="l" r="r" t="t"/>
              <a:pathLst>
                <a:path extrusionOk="0" h="2834046" w="2614208">
                  <a:moveTo>
                    <a:pt x="2323490" y="183186"/>
                  </a:moveTo>
                  <a:cubicBezTo>
                    <a:pt x="2686837" y="477445"/>
                    <a:pt x="2687091" y="960298"/>
                    <a:pt x="2448649" y="1373811"/>
                  </a:cubicBezTo>
                  <a:cubicBezTo>
                    <a:pt x="2210207" y="1787323"/>
                    <a:pt x="1805584" y="2167878"/>
                    <a:pt x="1523327" y="2516811"/>
                  </a:cubicBezTo>
                  <a:cubicBezTo>
                    <a:pt x="1241069" y="2865743"/>
                    <a:pt x="719353" y="2954961"/>
                    <a:pt x="332702" y="2641969"/>
                  </a:cubicBezTo>
                  <a:cubicBezTo>
                    <a:pt x="-53950" y="2328978"/>
                    <a:pt x="-114084" y="1769225"/>
                    <a:pt x="207606" y="1451344"/>
                  </a:cubicBezTo>
                  <a:cubicBezTo>
                    <a:pt x="529297" y="1133463"/>
                    <a:pt x="788822" y="654229"/>
                    <a:pt x="1132929" y="308344"/>
                  </a:cubicBezTo>
                  <a:cubicBezTo>
                    <a:pt x="1477035" y="-37541"/>
                    <a:pt x="1960206" y="-111010"/>
                    <a:pt x="2323490" y="183186"/>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1" name="Google Shape;141;p6"/>
            <p:cNvSpPr/>
            <p:nvPr/>
          </p:nvSpPr>
          <p:spPr>
            <a:xfrm>
              <a:off x="228577" y="3606751"/>
              <a:ext cx="711488" cy="685378"/>
            </a:xfrm>
            <a:custGeom>
              <a:rect b="b" l="l" r="r" t="t"/>
              <a:pathLst>
                <a:path extrusionOk="0" h="685378" w="711488">
                  <a:moveTo>
                    <a:pt x="132928" y="603298"/>
                  </a:moveTo>
                  <a:cubicBezTo>
                    <a:pt x="274152" y="732584"/>
                    <a:pt x="475320" y="704200"/>
                    <a:pt x="619020" y="552879"/>
                  </a:cubicBezTo>
                  <a:cubicBezTo>
                    <a:pt x="762721" y="401558"/>
                    <a:pt x="733955" y="164767"/>
                    <a:pt x="567268" y="66914"/>
                  </a:cubicBezTo>
                  <a:cubicBezTo>
                    <a:pt x="400580" y="-30940"/>
                    <a:pt x="216748" y="-27448"/>
                    <a:pt x="81112" y="117269"/>
                  </a:cubicBezTo>
                  <a:cubicBezTo>
                    <a:pt x="-54524" y="261986"/>
                    <a:pt x="-8296" y="474012"/>
                    <a:pt x="132928" y="603298"/>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2" name="Google Shape;142;p6"/>
            <p:cNvSpPr/>
            <p:nvPr/>
          </p:nvSpPr>
          <p:spPr>
            <a:xfrm>
              <a:off x="11245850" y="5946076"/>
              <a:ext cx="946150" cy="911923"/>
            </a:xfrm>
            <a:custGeom>
              <a:rect b="b" l="l" r="r" t="t"/>
              <a:pathLst>
                <a:path extrusionOk="0" h="911923" w="946150">
                  <a:moveTo>
                    <a:pt x="946150" y="911923"/>
                  </a:moveTo>
                  <a:lnTo>
                    <a:pt x="946150" y="0"/>
                  </a:lnTo>
                  <a:cubicBezTo>
                    <a:pt x="691388" y="18224"/>
                    <a:pt x="448183" y="129477"/>
                    <a:pt x="242126" y="349250"/>
                  </a:cubicBezTo>
                  <a:cubicBezTo>
                    <a:pt x="86296" y="515620"/>
                    <a:pt x="10478" y="711517"/>
                    <a:pt x="0" y="911733"/>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3" name="Google Shape;143;p6"/>
            <p:cNvSpPr/>
            <p:nvPr/>
          </p:nvSpPr>
          <p:spPr>
            <a:xfrm>
              <a:off x="11785200" y="1760054"/>
              <a:ext cx="279737" cy="266755"/>
            </a:xfrm>
            <a:custGeom>
              <a:rect b="b" l="l" r="r" t="t"/>
              <a:pathLst>
                <a:path extrusionOk="0" h="266755" w="279737">
                  <a:moveTo>
                    <a:pt x="54946" y="241021"/>
                  </a:moveTo>
                  <a:cubicBezTo>
                    <a:pt x="120224" y="276771"/>
                    <a:pt x="200996" y="279883"/>
                    <a:pt x="249002" y="220700"/>
                  </a:cubicBezTo>
                  <a:cubicBezTo>
                    <a:pt x="296944" y="161468"/>
                    <a:pt x="287801" y="74587"/>
                    <a:pt x="228555" y="26644"/>
                  </a:cubicBezTo>
                  <a:cubicBezTo>
                    <a:pt x="169309" y="-21298"/>
                    <a:pt x="86823" y="1562"/>
                    <a:pt x="34499" y="47028"/>
                  </a:cubicBezTo>
                  <a:cubicBezTo>
                    <a:pt x="-17825" y="92494"/>
                    <a:pt x="-10332" y="205270"/>
                    <a:pt x="54946" y="24102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4" name="Google Shape;144;p6"/>
            <p:cNvSpPr/>
            <p:nvPr/>
          </p:nvSpPr>
          <p:spPr>
            <a:xfrm>
              <a:off x="10660470" y="1122685"/>
              <a:ext cx="169519" cy="161673"/>
            </a:xfrm>
            <a:custGeom>
              <a:rect b="b" l="l" r="r" t="t"/>
              <a:pathLst>
                <a:path extrusionOk="0" h="161673" w="169519">
                  <a:moveTo>
                    <a:pt x="33311" y="146108"/>
                  </a:moveTo>
                  <a:cubicBezTo>
                    <a:pt x="72871" y="167762"/>
                    <a:pt x="122211" y="169603"/>
                    <a:pt x="150912" y="133726"/>
                  </a:cubicBezTo>
                  <a:cubicBezTo>
                    <a:pt x="179932" y="97829"/>
                    <a:pt x="174408" y="45181"/>
                    <a:pt x="138530" y="16124"/>
                  </a:cubicBezTo>
                  <a:cubicBezTo>
                    <a:pt x="102652" y="-12896"/>
                    <a:pt x="52678" y="947"/>
                    <a:pt x="20928" y="28506"/>
                  </a:cubicBezTo>
                  <a:cubicBezTo>
                    <a:pt x="-10822" y="56065"/>
                    <a:pt x="-6250" y="124391"/>
                    <a:pt x="33311" y="146108"/>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5" name="Google Shape;145;p6"/>
            <p:cNvSpPr/>
            <p:nvPr/>
          </p:nvSpPr>
          <p:spPr>
            <a:xfrm>
              <a:off x="0" y="1841488"/>
              <a:ext cx="1425953" cy="2110769"/>
            </a:xfrm>
            <a:custGeom>
              <a:rect b="b" l="l" r="r" t="t"/>
              <a:pathLst>
                <a:path extrusionOk="0" h="2110769" w="1425953">
                  <a:moveTo>
                    <a:pt x="1195515" y="146951"/>
                  </a:moveTo>
                  <a:cubicBezTo>
                    <a:pt x="928497" y="-69267"/>
                    <a:pt x="557594" y="-53646"/>
                    <a:pt x="320675" y="238899"/>
                  </a:cubicBezTo>
                  <a:lnTo>
                    <a:pt x="0" y="635012"/>
                  </a:lnTo>
                  <a:lnTo>
                    <a:pt x="0" y="2097861"/>
                  </a:lnTo>
                  <a:cubicBezTo>
                    <a:pt x="226378" y="2145867"/>
                    <a:pt x="483807" y="2058428"/>
                    <a:pt x="607505" y="1861324"/>
                  </a:cubicBezTo>
                  <a:cubicBezTo>
                    <a:pt x="785876" y="1577352"/>
                    <a:pt x="1071055" y="1288681"/>
                    <a:pt x="1287463" y="1021727"/>
                  </a:cubicBezTo>
                  <a:cubicBezTo>
                    <a:pt x="1503445" y="754716"/>
                    <a:pt x="1462291" y="363219"/>
                    <a:pt x="1195515" y="14695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6" name="Google Shape;146;p6"/>
            <p:cNvSpPr/>
            <p:nvPr/>
          </p:nvSpPr>
          <p:spPr>
            <a:xfrm>
              <a:off x="1175721" y="5807234"/>
              <a:ext cx="279751" cy="266869"/>
            </a:xfrm>
            <a:custGeom>
              <a:rect b="b" l="l" r="r" t="t"/>
              <a:pathLst>
                <a:path extrusionOk="0" h="266869" w="279751">
                  <a:moveTo>
                    <a:pt x="54972" y="241141"/>
                  </a:moveTo>
                  <a:cubicBezTo>
                    <a:pt x="120250" y="276891"/>
                    <a:pt x="201022" y="280003"/>
                    <a:pt x="249028" y="220757"/>
                  </a:cubicBezTo>
                  <a:cubicBezTo>
                    <a:pt x="296952" y="161550"/>
                    <a:pt x="287808" y="74701"/>
                    <a:pt x="228600" y="26777"/>
                  </a:cubicBezTo>
                  <a:cubicBezTo>
                    <a:pt x="228594" y="26771"/>
                    <a:pt x="228588" y="26771"/>
                    <a:pt x="228581" y="26765"/>
                  </a:cubicBezTo>
                  <a:cubicBezTo>
                    <a:pt x="169336" y="-21241"/>
                    <a:pt x="86913" y="1365"/>
                    <a:pt x="34525" y="47085"/>
                  </a:cubicBezTo>
                  <a:cubicBezTo>
                    <a:pt x="-17862" y="92805"/>
                    <a:pt x="-10306" y="205390"/>
                    <a:pt x="54972" y="24114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47" name="Google Shape;147;p6"/>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solidFill>
          <a:schemeClr val="accent6"/>
        </a:solidFill>
      </p:bgPr>
    </p:bg>
    <p:spTree>
      <p:nvGrpSpPr>
        <p:cNvPr id="148" name="Shape 148"/>
        <p:cNvGrpSpPr/>
        <p:nvPr/>
      </p:nvGrpSpPr>
      <p:grpSpPr>
        <a:xfrm>
          <a:off x="0" y="0"/>
          <a:ext cx="0" cy="0"/>
          <a:chOff x="0" y="0"/>
          <a:chExt cx="0" cy="0"/>
        </a:xfrm>
      </p:grpSpPr>
      <p:grpSp>
        <p:nvGrpSpPr>
          <p:cNvPr id="149" name="Google Shape;149;p7"/>
          <p:cNvGrpSpPr/>
          <p:nvPr/>
        </p:nvGrpSpPr>
        <p:grpSpPr>
          <a:xfrm>
            <a:off x="0" y="0"/>
            <a:ext cx="9144000" cy="5143499"/>
            <a:chOff x="0" y="0"/>
            <a:chExt cx="12191999" cy="6857999"/>
          </a:xfrm>
        </p:grpSpPr>
        <p:sp>
          <p:nvSpPr>
            <p:cNvPr id="150" name="Google Shape;150;p7"/>
            <p:cNvSpPr/>
            <p:nvPr/>
          </p:nvSpPr>
          <p:spPr>
            <a:xfrm>
              <a:off x="7058279" y="3298639"/>
              <a:ext cx="4870838" cy="3559360"/>
            </a:xfrm>
            <a:custGeom>
              <a:rect b="b" l="l" r="r" t="t"/>
              <a:pathLst>
                <a:path extrusionOk="0" h="3559360" w="4870838">
                  <a:moveTo>
                    <a:pt x="4328731" y="341498"/>
                  </a:moveTo>
                  <a:cubicBezTo>
                    <a:pt x="3651187" y="-207142"/>
                    <a:pt x="2750312" y="-69665"/>
                    <a:pt x="2108708" y="574606"/>
                  </a:cubicBezTo>
                  <a:cubicBezTo>
                    <a:pt x="1467104" y="1218877"/>
                    <a:pt x="983234" y="2112449"/>
                    <a:pt x="383539" y="2705032"/>
                  </a:cubicBezTo>
                  <a:cubicBezTo>
                    <a:pt x="147320" y="2938394"/>
                    <a:pt x="21589" y="3241733"/>
                    <a:pt x="0" y="3559360"/>
                  </a:cubicBezTo>
                  <a:lnTo>
                    <a:pt x="3827843" y="3559360"/>
                  </a:lnTo>
                  <a:cubicBezTo>
                    <a:pt x="4102544" y="3238876"/>
                    <a:pt x="4363402" y="2906326"/>
                    <a:pt x="4562285" y="2561458"/>
                  </a:cubicBezTo>
                  <a:cubicBezTo>
                    <a:pt x="5006721" y="1790504"/>
                    <a:pt x="5006213" y="890138"/>
                    <a:pt x="4328731" y="341498"/>
                  </a:cubicBezTo>
                  <a:close/>
                </a:path>
              </a:pathLst>
            </a:custGeom>
            <a:solidFill>
              <a:srgbClr val="FFFFFF">
                <a:alpha val="41176"/>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1" name="Google Shape;151;p7"/>
            <p:cNvSpPr/>
            <p:nvPr/>
          </p:nvSpPr>
          <p:spPr>
            <a:xfrm>
              <a:off x="7694308" y="870735"/>
              <a:ext cx="1060407" cy="1021442"/>
            </a:xfrm>
            <a:custGeom>
              <a:rect b="b" l="l" r="r" t="t"/>
              <a:pathLst>
                <a:path extrusionOk="0" h="1021442" w="1060407">
                  <a:moveTo>
                    <a:pt x="198043" y="899073"/>
                  </a:moveTo>
                  <a:cubicBezTo>
                    <a:pt x="408482" y="1091796"/>
                    <a:pt x="708265" y="1049505"/>
                    <a:pt x="922514" y="824016"/>
                  </a:cubicBezTo>
                  <a:cubicBezTo>
                    <a:pt x="1136763" y="598528"/>
                    <a:pt x="1093964" y="245595"/>
                    <a:pt x="845362" y="99735"/>
                  </a:cubicBezTo>
                  <a:cubicBezTo>
                    <a:pt x="596760" y="-46124"/>
                    <a:pt x="323011" y="-40918"/>
                    <a:pt x="120890" y="174856"/>
                  </a:cubicBezTo>
                  <a:cubicBezTo>
                    <a:pt x="-81230" y="390629"/>
                    <a:pt x="-12396" y="706351"/>
                    <a:pt x="198043" y="899073"/>
                  </a:cubicBezTo>
                  <a:close/>
                </a:path>
              </a:pathLst>
            </a:custGeom>
            <a:solidFill>
              <a:srgbClr val="FFFFFF">
                <a:alpha val="41176"/>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2" name="Google Shape;152;p7"/>
            <p:cNvSpPr/>
            <p:nvPr/>
          </p:nvSpPr>
          <p:spPr>
            <a:xfrm>
              <a:off x="1162136" y="349276"/>
              <a:ext cx="7816743" cy="6508723"/>
            </a:xfrm>
            <a:custGeom>
              <a:rect b="b" l="l" r="r" t="t"/>
              <a:pathLst>
                <a:path extrusionOk="0" h="6508723" w="7816743">
                  <a:moveTo>
                    <a:pt x="6231931" y="735177"/>
                  </a:moveTo>
                  <a:cubicBezTo>
                    <a:pt x="4400464" y="-339942"/>
                    <a:pt x="2381164" y="-301715"/>
                    <a:pt x="891136" y="1289024"/>
                  </a:cubicBezTo>
                  <a:cubicBezTo>
                    <a:pt x="-557807" y="2835884"/>
                    <a:pt x="-117815" y="5079974"/>
                    <a:pt x="1334430" y="6508724"/>
                  </a:cubicBezTo>
                  <a:lnTo>
                    <a:pt x="6337785" y="6508724"/>
                  </a:lnTo>
                  <a:cubicBezTo>
                    <a:pt x="6500472" y="6373088"/>
                    <a:pt x="6655032" y="6228054"/>
                    <a:pt x="6800764" y="6074384"/>
                  </a:cubicBezTo>
                  <a:cubicBezTo>
                    <a:pt x="8379945" y="4411700"/>
                    <a:pt x="8063271" y="1810359"/>
                    <a:pt x="6231931" y="735177"/>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3" name="Google Shape;153;p7"/>
            <p:cNvSpPr/>
            <p:nvPr/>
          </p:nvSpPr>
          <p:spPr>
            <a:xfrm>
              <a:off x="10452676" y="0"/>
              <a:ext cx="1739323" cy="1459231"/>
            </a:xfrm>
            <a:custGeom>
              <a:rect b="b" l="l" r="r" t="t"/>
              <a:pathLst>
                <a:path extrusionOk="0" h="1459231" w="1739323">
                  <a:moveTo>
                    <a:pt x="1739323" y="0"/>
                  </a:moveTo>
                  <a:lnTo>
                    <a:pt x="52446" y="0"/>
                  </a:lnTo>
                  <a:cubicBezTo>
                    <a:pt x="-86620" y="438150"/>
                    <a:pt x="51557" y="1020699"/>
                    <a:pt x="458846" y="1244029"/>
                  </a:cubicBezTo>
                  <a:cubicBezTo>
                    <a:pt x="869755" y="1469327"/>
                    <a:pt x="1354196" y="1539621"/>
                    <a:pt x="1739069" y="1348740"/>
                  </a:cubicBezTo>
                  <a:close/>
                </a:path>
              </a:pathLst>
            </a:custGeom>
            <a:solidFill>
              <a:srgbClr val="FFFFFF">
                <a:alpha val="41176"/>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4" name="Google Shape;154;p7"/>
            <p:cNvSpPr/>
            <p:nvPr/>
          </p:nvSpPr>
          <p:spPr>
            <a:xfrm>
              <a:off x="336446" y="0"/>
              <a:ext cx="500673" cy="253560"/>
            </a:xfrm>
            <a:custGeom>
              <a:rect b="b" l="l" r="r" t="t"/>
              <a:pathLst>
                <a:path extrusionOk="0" h="253560" w="500673">
                  <a:moveTo>
                    <a:pt x="421" y="0"/>
                  </a:moveTo>
                  <a:cubicBezTo>
                    <a:pt x="-3897" y="73660"/>
                    <a:pt x="24932" y="141923"/>
                    <a:pt x="91607" y="195961"/>
                  </a:cubicBezTo>
                  <a:cubicBezTo>
                    <a:pt x="204192" y="287084"/>
                    <a:pt x="356973" y="266700"/>
                    <a:pt x="444159" y="158750"/>
                  </a:cubicBezTo>
                  <a:cubicBezTo>
                    <a:pt x="479833" y="113426"/>
                    <a:pt x="499683" y="57669"/>
                    <a:pt x="500674"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5" name="Google Shape;155;p7"/>
            <p:cNvSpPr/>
            <p:nvPr/>
          </p:nvSpPr>
          <p:spPr>
            <a:xfrm>
              <a:off x="9780582" y="438990"/>
              <a:ext cx="1262883" cy="1267331"/>
            </a:xfrm>
            <a:custGeom>
              <a:rect b="b" l="l" r="r" t="t"/>
              <a:pathLst>
                <a:path extrusionOk="0" h="1267331" w="1262883">
                  <a:moveTo>
                    <a:pt x="231018" y="1122220"/>
                  </a:moveTo>
                  <a:cubicBezTo>
                    <a:pt x="514926" y="1352090"/>
                    <a:pt x="900435" y="1300020"/>
                    <a:pt x="1120018" y="1028494"/>
                  </a:cubicBezTo>
                  <a:cubicBezTo>
                    <a:pt x="1339600" y="756968"/>
                    <a:pt x="1304168" y="308531"/>
                    <a:pt x="1026799" y="139494"/>
                  </a:cubicBezTo>
                  <a:cubicBezTo>
                    <a:pt x="749432" y="-29543"/>
                    <a:pt x="339984" y="-94249"/>
                    <a:pt x="137799" y="233157"/>
                  </a:cubicBezTo>
                  <a:cubicBezTo>
                    <a:pt x="-64384" y="560563"/>
                    <a:pt x="-52891" y="892350"/>
                    <a:pt x="231018" y="112222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6" name="Google Shape;156;p7"/>
            <p:cNvSpPr/>
            <p:nvPr/>
          </p:nvSpPr>
          <p:spPr>
            <a:xfrm>
              <a:off x="3764241" y="370787"/>
              <a:ext cx="500809" cy="502458"/>
            </a:xfrm>
            <a:custGeom>
              <a:rect b="b" l="l" r="r" t="t"/>
              <a:pathLst>
                <a:path extrusionOk="0" h="502458" w="500809">
                  <a:moveTo>
                    <a:pt x="91543" y="444933"/>
                  </a:moveTo>
                  <a:cubicBezTo>
                    <a:pt x="204064" y="536056"/>
                    <a:pt x="356909" y="515418"/>
                    <a:pt x="444094" y="407786"/>
                  </a:cubicBezTo>
                  <a:cubicBezTo>
                    <a:pt x="531280" y="300153"/>
                    <a:pt x="517183" y="122417"/>
                    <a:pt x="407074" y="55297"/>
                  </a:cubicBezTo>
                  <a:cubicBezTo>
                    <a:pt x="296965" y="-11822"/>
                    <a:pt x="134659" y="-37349"/>
                    <a:pt x="54585" y="92762"/>
                  </a:cubicBezTo>
                  <a:cubicBezTo>
                    <a:pt x="-25488" y="222874"/>
                    <a:pt x="-20980" y="353811"/>
                    <a:pt x="91543" y="444933"/>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7" name="Google Shape;157;p7"/>
            <p:cNvSpPr/>
            <p:nvPr/>
          </p:nvSpPr>
          <p:spPr>
            <a:xfrm>
              <a:off x="4317271" y="638028"/>
              <a:ext cx="227669" cy="228376"/>
            </a:xfrm>
            <a:custGeom>
              <a:rect b="b" l="l" r="r" t="t"/>
              <a:pathLst>
                <a:path extrusionOk="0" h="228376" w="227669">
                  <a:moveTo>
                    <a:pt x="41686" y="202267"/>
                  </a:moveTo>
                  <a:cubicBezTo>
                    <a:pt x="89203" y="241993"/>
                    <a:pt x="159923" y="235675"/>
                    <a:pt x="199648" y="188158"/>
                  </a:cubicBezTo>
                  <a:cubicBezTo>
                    <a:pt x="200410" y="187243"/>
                    <a:pt x="201160" y="186316"/>
                    <a:pt x="201896" y="185376"/>
                  </a:cubicBezTo>
                  <a:cubicBezTo>
                    <a:pt x="241520" y="136481"/>
                    <a:pt x="235107" y="55646"/>
                    <a:pt x="185069" y="25166"/>
                  </a:cubicBezTo>
                  <a:cubicBezTo>
                    <a:pt x="135031" y="-5314"/>
                    <a:pt x="61371" y="-16998"/>
                    <a:pt x="24858" y="41993"/>
                  </a:cubicBezTo>
                  <a:cubicBezTo>
                    <a:pt x="-11654" y="100985"/>
                    <a:pt x="-9495" y="160802"/>
                    <a:pt x="41686" y="20226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8" name="Google Shape;158;p7"/>
            <p:cNvSpPr/>
            <p:nvPr/>
          </p:nvSpPr>
          <p:spPr>
            <a:xfrm>
              <a:off x="7721789" y="5368431"/>
              <a:ext cx="1059635" cy="1149053"/>
            </a:xfrm>
            <a:custGeom>
              <a:rect b="b" l="l" r="r" t="t"/>
              <a:pathLst>
                <a:path extrusionOk="0" h="1149053" w="1059635">
                  <a:moveTo>
                    <a:pt x="187834" y="1094599"/>
                  </a:moveTo>
                  <a:cubicBezTo>
                    <a:pt x="373762" y="1245221"/>
                    <a:pt x="713042" y="1056816"/>
                    <a:pt x="921704" y="852601"/>
                  </a:cubicBezTo>
                  <a:cubicBezTo>
                    <a:pt x="1130365" y="648385"/>
                    <a:pt x="1100964" y="283958"/>
                    <a:pt x="842455" y="112825"/>
                  </a:cubicBezTo>
                  <a:cubicBezTo>
                    <a:pt x="583947" y="-58307"/>
                    <a:pt x="284862" y="-36209"/>
                    <a:pt x="102363" y="189026"/>
                  </a:cubicBezTo>
                  <a:cubicBezTo>
                    <a:pt x="-80136" y="414260"/>
                    <a:pt x="1842" y="944041"/>
                    <a:pt x="187834" y="1094599"/>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9" name="Google Shape;159;p7"/>
            <p:cNvSpPr/>
            <p:nvPr/>
          </p:nvSpPr>
          <p:spPr>
            <a:xfrm>
              <a:off x="10768437" y="3223348"/>
              <a:ext cx="257951" cy="248289"/>
            </a:xfrm>
            <a:custGeom>
              <a:rect b="b" l="l" r="r" t="t"/>
              <a:pathLst>
                <a:path extrusionOk="0" h="248289" w="257951">
                  <a:moveTo>
                    <a:pt x="209569" y="29757"/>
                  </a:moveTo>
                  <a:cubicBezTo>
                    <a:pt x="158769" y="-17106"/>
                    <a:pt x="85555" y="-6819"/>
                    <a:pt x="33484" y="47981"/>
                  </a:cubicBezTo>
                  <a:cubicBezTo>
                    <a:pt x="-18586" y="102782"/>
                    <a:pt x="-8172" y="188634"/>
                    <a:pt x="52534" y="224067"/>
                  </a:cubicBezTo>
                  <a:cubicBezTo>
                    <a:pt x="113240" y="259500"/>
                    <a:pt x="179534" y="258230"/>
                    <a:pt x="228683" y="205779"/>
                  </a:cubicBezTo>
                  <a:cubicBezTo>
                    <a:pt x="277832" y="153328"/>
                    <a:pt x="260751" y="76620"/>
                    <a:pt x="209569" y="29757"/>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0" name="Google Shape;160;p7"/>
            <p:cNvSpPr/>
            <p:nvPr/>
          </p:nvSpPr>
          <p:spPr>
            <a:xfrm>
              <a:off x="10679436" y="3549882"/>
              <a:ext cx="128860" cy="124173"/>
            </a:xfrm>
            <a:custGeom>
              <a:rect b="b" l="l" r="r" t="t"/>
              <a:pathLst>
                <a:path extrusionOk="0" h="124173" w="128860">
                  <a:moveTo>
                    <a:pt x="104769" y="14881"/>
                  </a:moveTo>
                  <a:cubicBezTo>
                    <a:pt x="79369" y="-8551"/>
                    <a:pt x="42793" y="-3407"/>
                    <a:pt x="16758" y="23961"/>
                  </a:cubicBezTo>
                  <a:cubicBezTo>
                    <a:pt x="-9277" y="51330"/>
                    <a:pt x="-4070" y="94256"/>
                    <a:pt x="26093" y="112036"/>
                  </a:cubicBezTo>
                  <a:cubicBezTo>
                    <a:pt x="56255" y="129816"/>
                    <a:pt x="89593" y="129117"/>
                    <a:pt x="114167" y="102892"/>
                  </a:cubicBezTo>
                  <a:cubicBezTo>
                    <a:pt x="138742" y="76666"/>
                    <a:pt x="130359" y="38249"/>
                    <a:pt x="104769" y="14881"/>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1" name="Google Shape;161;p7"/>
            <p:cNvSpPr/>
            <p:nvPr/>
          </p:nvSpPr>
          <p:spPr>
            <a:xfrm>
              <a:off x="7691333" y="1651273"/>
              <a:ext cx="785156" cy="756187"/>
            </a:xfrm>
            <a:custGeom>
              <a:rect b="b" l="l" r="r" t="t"/>
              <a:pathLst>
                <a:path extrusionOk="0" h="756187" w="785156">
                  <a:moveTo>
                    <a:pt x="146662" y="665587"/>
                  </a:moveTo>
                  <a:cubicBezTo>
                    <a:pt x="302491" y="808272"/>
                    <a:pt x="524423" y="776966"/>
                    <a:pt x="683047" y="610025"/>
                  </a:cubicBezTo>
                  <a:cubicBezTo>
                    <a:pt x="841670" y="443083"/>
                    <a:pt x="810047" y="181781"/>
                    <a:pt x="625897" y="73831"/>
                  </a:cubicBezTo>
                  <a:cubicBezTo>
                    <a:pt x="441747" y="-34119"/>
                    <a:pt x="239182" y="-30309"/>
                    <a:pt x="89512" y="129393"/>
                  </a:cubicBezTo>
                  <a:cubicBezTo>
                    <a:pt x="-60158" y="289096"/>
                    <a:pt x="-9167" y="522903"/>
                    <a:pt x="146662" y="66558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2" name="Google Shape;162;p7"/>
            <p:cNvSpPr/>
            <p:nvPr/>
          </p:nvSpPr>
          <p:spPr>
            <a:xfrm>
              <a:off x="1033657" y="2158563"/>
              <a:ext cx="257868" cy="248316"/>
            </a:xfrm>
            <a:custGeom>
              <a:rect b="b" l="l" r="r" t="t"/>
              <a:pathLst>
                <a:path extrusionOk="0" h="248316" w="257868">
                  <a:moveTo>
                    <a:pt x="48256" y="218559"/>
                  </a:moveTo>
                  <a:cubicBezTo>
                    <a:pt x="99437" y="265422"/>
                    <a:pt x="172335" y="255135"/>
                    <a:pt x="224405" y="200335"/>
                  </a:cubicBezTo>
                  <a:cubicBezTo>
                    <a:pt x="276475" y="145534"/>
                    <a:pt x="265997" y="59746"/>
                    <a:pt x="205355" y="24249"/>
                  </a:cubicBezTo>
                  <a:cubicBezTo>
                    <a:pt x="144712" y="-11247"/>
                    <a:pt x="78355" y="-9914"/>
                    <a:pt x="29269" y="42537"/>
                  </a:cubicBezTo>
                  <a:cubicBezTo>
                    <a:pt x="-19816" y="94988"/>
                    <a:pt x="-2862" y="171887"/>
                    <a:pt x="48256" y="21855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3" name="Google Shape;163;p7"/>
            <p:cNvSpPr/>
            <p:nvPr/>
          </p:nvSpPr>
          <p:spPr>
            <a:xfrm>
              <a:off x="8891147" y="5496758"/>
              <a:ext cx="257868" cy="248316"/>
            </a:xfrm>
            <a:custGeom>
              <a:rect b="b" l="l" r="r" t="t"/>
              <a:pathLst>
                <a:path extrusionOk="0" h="248316" w="257868">
                  <a:moveTo>
                    <a:pt x="48256" y="218559"/>
                  </a:moveTo>
                  <a:cubicBezTo>
                    <a:pt x="99436" y="265422"/>
                    <a:pt x="172334" y="255135"/>
                    <a:pt x="224405" y="200335"/>
                  </a:cubicBezTo>
                  <a:cubicBezTo>
                    <a:pt x="276475" y="145534"/>
                    <a:pt x="265997" y="59746"/>
                    <a:pt x="205355" y="24249"/>
                  </a:cubicBezTo>
                  <a:cubicBezTo>
                    <a:pt x="144712" y="-11247"/>
                    <a:pt x="78355" y="-9914"/>
                    <a:pt x="29269" y="42537"/>
                  </a:cubicBezTo>
                  <a:cubicBezTo>
                    <a:pt x="-19816" y="94988"/>
                    <a:pt x="-2862" y="171760"/>
                    <a:pt x="48256" y="21855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4" name="Google Shape;164;p7"/>
            <p:cNvSpPr/>
            <p:nvPr/>
          </p:nvSpPr>
          <p:spPr>
            <a:xfrm>
              <a:off x="7568629" y="2410325"/>
              <a:ext cx="248378" cy="257380"/>
            </a:xfrm>
            <a:custGeom>
              <a:rect b="b" l="l" r="r" t="t"/>
              <a:pathLst>
                <a:path extrusionOk="0" h="257380" w="248378">
                  <a:moveTo>
                    <a:pt x="15937" y="70746"/>
                  </a:moveTo>
                  <a:cubicBezTo>
                    <a:pt x="-19242" y="130563"/>
                    <a:pt x="5967" y="199651"/>
                    <a:pt x="70420" y="239212"/>
                  </a:cubicBezTo>
                  <a:cubicBezTo>
                    <a:pt x="134873" y="278772"/>
                    <a:pt x="216470" y="250705"/>
                    <a:pt x="238695" y="184284"/>
                  </a:cubicBezTo>
                  <a:cubicBezTo>
                    <a:pt x="260920" y="117863"/>
                    <a:pt x="245743" y="52966"/>
                    <a:pt x="184276" y="15819"/>
                  </a:cubicBezTo>
                  <a:cubicBezTo>
                    <a:pt x="122808" y="-21329"/>
                    <a:pt x="51370" y="10993"/>
                    <a:pt x="15937" y="7074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5" name="Google Shape;165;p7"/>
            <p:cNvSpPr/>
            <p:nvPr/>
          </p:nvSpPr>
          <p:spPr>
            <a:xfrm>
              <a:off x="8026741" y="2119783"/>
              <a:ext cx="2247585" cy="2436081"/>
            </a:xfrm>
            <a:custGeom>
              <a:rect b="b" l="l" r="r" t="t"/>
              <a:pathLst>
                <a:path extrusionOk="0" h="2436081" w="2247585">
                  <a:moveTo>
                    <a:pt x="1997623" y="157326"/>
                  </a:moveTo>
                  <a:cubicBezTo>
                    <a:pt x="2310043" y="410247"/>
                    <a:pt x="2310234" y="825473"/>
                    <a:pt x="2105255" y="1180946"/>
                  </a:cubicBezTo>
                  <a:cubicBezTo>
                    <a:pt x="1900278" y="1536420"/>
                    <a:pt x="1552361" y="1863698"/>
                    <a:pt x="1309664" y="2163355"/>
                  </a:cubicBezTo>
                  <a:cubicBezTo>
                    <a:pt x="1066967" y="2463011"/>
                    <a:pt x="618403" y="2540101"/>
                    <a:pt x="286044" y="2271305"/>
                  </a:cubicBezTo>
                  <a:cubicBezTo>
                    <a:pt x="-46315" y="2002509"/>
                    <a:pt x="-98131" y="1520926"/>
                    <a:pt x="178475" y="1247685"/>
                  </a:cubicBezTo>
                  <a:cubicBezTo>
                    <a:pt x="455081" y="974444"/>
                    <a:pt x="678156" y="562329"/>
                    <a:pt x="974003" y="265213"/>
                  </a:cubicBezTo>
                  <a:cubicBezTo>
                    <a:pt x="1269850" y="-31904"/>
                    <a:pt x="1685266" y="-95658"/>
                    <a:pt x="1997623" y="15732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6" name="Google Shape;166;p7"/>
            <p:cNvSpPr/>
            <p:nvPr/>
          </p:nvSpPr>
          <p:spPr>
            <a:xfrm>
              <a:off x="11023321" y="1490281"/>
              <a:ext cx="380539" cy="362910"/>
            </a:xfrm>
            <a:custGeom>
              <a:rect b="b" l="l" r="r" t="t"/>
              <a:pathLst>
                <a:path extrusionOk="0" h="362910" w="380539">
                  <a:moveTo>
                    <a:pt x="74764" y="327914"/>
                  </a:moveTo>
                  <a:cubicBezTo>
                    <a:pt x="163664" y="376555"/>
                    <a:pt x="273519" y="380746"/>
                    <a:pt x="338734" y="300228"/>
                  </a:cubicBezTo>
                  <a:cubicBezTo>
                    <a:pt x="403948" y="219653"/>
                    <a:pt x="391502" y="101479"/>
                    <a:pt x="310921" y="36258"/>
                  </a:cubicBezTo>
                  <a:cubicBezTo>
                    <a:pt x="230339" y="-28956"/>
                    <a:pt x="118197" y="2095"/>
                    <a:pt x="46951" y="63944"/>
                  </a:cubicBezTo>
                  <a:cubicBezTo>
                    <a:pt x="-24296" y="125793"/>
                    <a:pt x="-14009" y="279273"/>
                    <a:pt x="74764" y="327914"/>
                  </a:cubicBezTo>
                  <a:close/>
                </a:path>
              </a:pathLst>
            </a:custGeom>
            <a:solidFill>
              <a:srgbClr val="FFFFFF">
                <a:alpha val="41176"/>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7" name="Google Shape;167;p7"/>
            <p:cNvSpPr/>
            <p:nvPr/>
          </p:nvSpPr>
          <p:spPr>
            <a:xfrm>
              <a:off x="9493305" y="623215"/>
              <a:ext cx="230695" cy="219950"/>
            </a:xfrm>
            <a:custGeom>
              <a:rect b="b" l="l" r="r" t="t"/>
              <a:pathLst>
                <a:path extrusionOk="0" h="219950" w="230695">
                  <a:moveTo>
                    <a:pt x="45347" y="198729"/>
                  </a:moveTo>
                  <a:cubicBezTo>
                    <a:pt x="99131" y="228193"/>
                    <a:pt x="165997" y="230796"/>
                    <a:pt x="205303" y="181965"/>
                  </a:cubicBezTo>
                  <a:cubicBezTo>
                    <a:pt x="244864" y="133197"/>
                    <a:pt x="237371" y="61620"/>
                    <a:pt x="188603" y="22091"/>
                  </a:cubicBezTo>
                  <a:cubicBezTo>
                    <a:pt x="188539" y="22065"/>
                    <a:pt x="188539" y="22034"/>
                    <a:pt x="188476" y="22008"/>
                  </a:cubicBezTo>
                  <a:cubicBezTo>
                    <a:pt x="139644" y="-17552"/>
                    <a:pt x="71636" y="1244"/>
                    <a:pt x="28456" y="38772"/>
                  </a:cubicBezTo>
                  <a:cubicBezTo>
                    <a:pt x="-14724" y="76301"/>
                    <a:pt x="-8501" y="169265"/>
                    <a:pt x="45347" y="198729"/>
                  </a:cubicBezTo>
                  <a:close/>
                </a:path>
              </a:pathLst>
            </a:custGeom>
            <a:solidFill>
              <a:srgbClr val="FFFFFF">
                <a:alpha val="41176"/>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8" name="Google Shape;168;p7"/>
            <p:cNvSpPr/>
            <p:nvPr/>
          </p:nvSpPr>
          <p:spPr>
            <a:xfrm>
              <a:off x="5358816" y="0"/>
              <a:ext cx="2951872" cy="1913961"/>
            </a:xfrm>
            <a:custGeom>
              <a:rect b="b" l="l" r="r" t="t"/>
              <a:pathLst>
                <a:path extrusionOk="0" h="1913961" w="2951872">
                  <a:moveTo>
                    <a:pt x="449592" y="0"/>
                  </a:moveTo>
                  <a:lnTo>
                    <a:pt x="223532" y="279400"/>
                  </a:lnTo>
                  <a:cubicBezTo>
                    <a:pt x="-158167" y="750634"/>
                    <a:pt x="-12117" y="1271080"/>
                    <a:pt x="368883" y="1664526"/>
                  </a:cubicBezTo>
                  <a:cubicBezTo>
                    <a:pt x="749883" y="2057972"/>
                    <a:pt x="1472069" y="1968500"/>
                    <a:pt x="1754453" y="1518920"/>
                  </a:cubicBezTo>
                  <a:cubicBezTo>
                    <a:pt x="2036838" y="1069340"/>
                    <a:pt x="2488831" y="612077"/>
                    <a:pt x="2831223" y="189294"/>
                  </a:cubicBezTo>
                  <a:cubicBezTo>
                    <a:pt x="2878467" y="130971"/>
                    <a:pt x="2918980" y="67466"/>
                    <a:pt x="2951873"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9" name="Google Shape;169;p7"/>
            <p:cNvSpPr/>
            <p:nvPr/>
          </p:nvSpPr>
          <p:spPr>
            <a:xfrm>
              <a:off x="636781" y="0"/>
              <a:ext cx="2404015" cy="2080478"/>
            </a:xfrm>
            <a:custGeom>
              <a:rect b="b" l="l" r="r" t="t"/>
              <a:pathLst>
                <a:path extrusionOk="0" h="2080478" w="2404015">
                  <a:moveTo>
                    <a:pt x="262188" y="112205"/>
                  </a:moveTo>
                  <a:cubicBezTo>
                    <a:pt x="-122940" y="734949"/>
                    <a:pt x="-100207" y="1366711"/>
                    <a:pt x="439988" y="1804226"/>
                  </a:cubicBezTo>
                  <a:cubicBezTo>
                    <a:pt x="980182" y="2241741"/>
                    <a:pt x="1713861" y="2142681"/>
                    <a:pt x="2131945" y="1626426"/>
                  </a:cubicBezTo>
                  <a:cubicBezTo>
                    <a:pt x="2524312" y="1141921"/>
                    <a:pt x="2489133" y="360807"/>
                    <a:pt x="2046855" y="0"/>
                  </a:cubicBezTo>
                  <a:lnTo>
                    <a:pt x="342261" y="0"/>
                  </a:lnTo>
                  <a:cubicBezTo>
                    <a:pt x="313115" y="35585"/>
                    <a:pt x="286362" y="73069"/>
                    <a:pt x="262188" y="11220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0" name="Google Shape;170;p7"/>
            <p:cNvSpPr/>
            <p:nvPr/>
          </p:nvSpPr>
          <p:spPr>
            <a:xfrm>
              <a:off x="10591182" y="3281293"/>
              <a:ext cx="1600817" cy="1997697"/>
            </a:xfrm>
            <a:custGeom>
              <a:rect b="b" l="l" r="r" t="t"/>
              <a:pathLst>
                <a:path extrusionOk="0" h="1997697" w="1600817">
                  <a:moveTo>
                    <a:pt x="1600817" y="169233"/>
                  </a:moveTo>
                  <a:cubicBezTo>
                    <a:pt x="1196449" y="-124772"/>
                    <a:pt x="660255" y="-25140"/>
                    <a:pt x="269603" y="386149"/>
                  </a:cubicBezTo>
                  <a:cubicBezTo>
                    <a:pt x="-149497" y="827284"/>
                    <a:pt x="-65359" y="1517402"/>
                    <a:pt x="420543" y="1802644"/>
                  </a:cubicBezTo>
                  <a:cubicBezTo>
                    <a:pt x="815005" y="2034228"/>
                    <a:pt x="1242424" y="2071122"/>
                    <a:pt x="1600817" y="1850903"/>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1" name="Google Shape;171;p7"/>
            <p:cNvSpPr/>
            <p:nvPr/>
          </p:nvSpPr>
          <p:spPr>
            <a:xfrm>
              <a:off x="9490709" y="5556126"/>
              <a:ext cx="2701290" cy="1301873"/>
            </a:xfrm>
            <a:custGeom>
              <a:rect b="b" l="l" r="r" t="t"/>
              <a:pathLst>
                <a:path extrusionOk="0" h="1301873" w="2701290">
                  <a:moveTo>
                    <a:pt x="2701290" y="637156"/>
                  </a:moveTo>
                  <a:cubicBezTo>
                    <a:pt x="2602484" y="488070"/>
                    <a:pt x="2470849" y="363598"/>
                    <a:pt x="2316480" y="273301"/>
                  </a:cubicBezTo>
                  <a:cubicBezTo>
                    <a:pt x="1635696" y="-126368"/>
                    <a:pt x="885063" y="-112144"/>
                    <a:pt x="331216" y="479104"/>
                  </a:cubicBezTo>
                  <a:cubicBezTo>
                    <a:pt x="104140" y="721357"/>
                    <a:pt x="2032" y="1009774"/>
                    <a:pt x="0" y="1301874"/>
                  </a:cubicBezTo>
                  <a:lnTo>
                    <a:pt x="2701290" y="130187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2" name="Google Shape;172;p7"/>
            <p:cNvSpPr/>
            <p:nvPr/>
          </p:nvSpPr>
          <p:spPr>
            <a:xfrm>
              <a:off x="0" y="4521200"/>
              <a:ext cx="963988" cy="1891601"/>
            </a:xfrm>
            <a:custGeom>
              <a:rect b="b" l="l" r="r" t="t"/>
              <a:pathLst>
                <a:path extrusionOk="0" h="1891601" w="963988">
                  <a:moveTo>
                    <a:pt x="565150" y="183134"/>
                  </a:moveTo>
                  <a:cubicBezTo>
                    <a:pt x="380302" y="74803"/>
                    <a:pt x="188151" y="11366"/>
                    <a:pt x="0" y="0"/>
                  </a:cubicBezTo>
                  <a:lnTo>
                    <a:pt x="0" y="1891602"/>
                  </a:lnTo>
                  <a:cubicBezTo>
                    <a:pt x="248539" y="1872552"/>
                    <a:pt x="500063" y="1746695"/>
                    <a:pt x="708152" y="1527620"/>
                  </a:cubicBezTo>
                  <a:cubicBezTo>
                    <a:pt x="1105789" y="1108901"/>
                    <a:pt x="1026033" y="453898"/>
                    <a:pt x="565150" y="183134"/>
                  </a:cubicBezTo>
                  <a:close/>
                </a:path>
              </a:pathLst>
            </a:custGeom>
            <a:solidFill>
              <a:srgbClr val="FFFFFF">
                <a:alpha val="41176"/>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3" name="Google Shape;173;p7"/>
            <p:cNvSpPr/>
            <p:nvPr/>
          </p:nvSpPr>
          <p:spPr>
            <a:xfrm>
              <a:off x="0" y="5613285"/>
              <a:ext cx="1873164" cy="1244714"/>
            </a:xfrm>
            <a:custGeom>
              <a:rect b="b" l="l" r="r" t="t"/>
              <a:pathLst>
                <a:path extrusionOk="0" h="1244714" w="1873164">
                  <a:moveTo>
                    <a:pt x="1435989" y="226936"/>
                  </a:moveTo>
                  <a:cubicBezTo>
                    <a:pt x="941007" y="-100660"/>
                    <a:pt x="371793" y="-76085"/>
                    <a:pt x="0" y="316980"/>
                  </a:cubicBezTo>
                  <a:lnTo>
                    <a:pt x="0" y="1244715"/>
                  </a:lnTo>
                  <a:lnTo>
                    <a:pt x="1852549" y="1244715"/>
                  </a:lnTo>
                  <a:cubicBezTo>
                    <a:pt x="1929892" y="874129"/>
                    <a:pt x="1789303" y="460807"/>
                    <a:pt x="1435989" y="22693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74" name="Google Shape;174;p7"/>
          <p:cNvSpPr txBox="1"/>
          <p:nvPr>
            <p:ph type="ctrTitle"/>
          </p:nvPr>
        </p:nvSpPr>
        <p:spPr>
          <a:xfrm>
            <a:off x="1419825" y="1964350"/>
            <a:ext cx="4575000" cy="115980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SzPts val="4400"/>
              <a:buFont typeface="Zilla Slab SemiBold"/>
              <a:buNone/>
              <a:defRPr b="0" sz="4400">
                <a:latin typeface="Zilla Slab SemiBold"/>
                <a:ea typeface="Zilla Slab SemiBold"/>
                <a:cs typeface="Zilla Slab SemiBold"/>
                <a:sym typeface="Zilla Slab SemiBold"/>
              </a:defRPr>
            </a:lvl1pPr>
            <a:lvl2pPr lvl="1" algn="l">
              <a:lnSpc>
                <a:spcPct val="80000"/>
              </a:lnSpc>
              <a:spcBef>
                <a:spcPts val="0"/>
              </a:spcBef>
              <a:spcAft>
                <a:spcPts val="0"/>
              </a:spcAft>
              <a:buSzPts val="4400"/>
              <a:buFont typeface="Zilla Slab SemiBold"/>
              <a:buNone/>
              <a:defRPr b="0" sz="4400">
                <a:latin typeface="Zilla Slab SemiBold"/>
                <a:ea typeface="Zilla Slab SemiBold"/>
                <a:cs typeface="Zilla Slab SemiBold"/>
                <a:sym typeface="Zilla Slab SemiBold"/>
              </a:defRPr>
            </a:lvl2pPr>
            <a:lvl3pPr lvl="2" algn="l">
              <a:lnSpc>
                <a:spcPct val="80000"/>
              </a:lnSpc>
              <a:spcBef>
                <a:spcPts val="0"/>
              </a:spcBef>
              <a:spcAft>
                <a:spcPts val="0"/>
              </a:spcAft>
              <a:buSzPts val="4400"/>
              <a:buFont typeface="Zilla Slab SemiBold"/>
              <a:buNone/>
              <a:defRPr b="0" sz="4400">
                <a:latin typeface="Zilla Slab SemiBold"/>
                <a:ea typeface="Zilla Slab SemiBold"/>
                <a:cs typeface="Zilla Slab SemiBold"/>
                <a:sym typeface="Zilla Slab SemiBold"/>
              </a:defRPr>
            </a:lvl3pPr>
            <a:lvl4pPr lvl="3" algn="l">
              <a:lnSpc>
                <a:spcPct val="80000"/>
              </a:lnSpc>
              <a:spcBef>
                <a:spcPts val="0"/>
              </a:spcBef>
              <a:spcAft>
                <a:spcPts val="0"/>
              </a:spcAft>
              <a:buSzPts val="4400"/>
              <a:buFont typeface="Zilla Slab SemiBold"/>
              <a:buNone/>
              <a:defRPr b="0" sz="4400">
                <a:latin typeface="Zilla Slab SemiBold"/>
                <a:ea typeface="Zilla Slab SemiBold"/>
                <a:cs typeface="Zilla Slab SemiBold"/>
                <a:sym typeface="Zilla Slab SemiBold"/>
              </a:defRPr>
            </a:lvl4pPr>
            <a:lvl5pPr lvl="4" algn="l">
              <a:lnSpc>
                <a:spcPct val="80000"/>
              </a:lnSpc>
              <a:spcBef>
                <a:spcPts val="0"/>
              </a:spcBef>
              <a:spcAft>
                <a:spcPts val="0"/>
              </a:spcAft>
              <a:buSzPts val="4400"/>
              <a:buFont typeface="Zilla Slab SemiBold"/>
              <a:buNone/>
              <a:defRPr b="0" sz="4400">
                <a:latin typeface="Zilla Slab SemiBold"/>
                <a:ea typeface="Zilla Slab SemiBold"/>
                <a:cs typeface="Zilla Slab SemiBold"/>
                <a:sym typeface="Zilla Slab SemiBold"/>
              </a:defRPr>
            </a:lvl5pPr>
            <a:lvl6pPr lvl="5" algn="l">
              <a:lnSpc>
                <a:spcPct val="80000"/>
              </a:lnSpc>
              <a:spcBef>
                <a:spcPts val="0"/>
              </a:spcBef>
              <a:spcAft>
                <a:spcPts val="0"/>
              </a:spcAft>
              <a:buSzPts val="4400"/>
              <a:buFont typeface="Zilla Slab SemiBold"/>
              <a:buNone/>
              <a:defRPr b="0" sz="4400">
                <a:latin typeface="Zilla Slab SemiBold"/>
                <a:ea typeface="Zilla Slab SemiBold"/>
                <a:cs typeface="Zilla Slab SemiBold"/>
                <a:sym typeface="Zilla Slab SemiBold"/>
              </a:defRPr>
            </a:lvl6pPr>
            <a:lvl7pPr lvl="6" algn="l">
              <a:lnSpc>
                <a:spcPct val="80000"/>
              </a:lnSpc>
              <a:spcBef>
                <a:spcPts val="0"/>
              </a:spcBef>
              <a:spcAft>
                <a:spcPts val="0"/>
              </a:spcAft>
              <a:buSzPts val="4400"/>
              <a:buFont typeface="Zilla Slab SemiBold"/>
              <a:buNone/>
              <a:defRPr b="0" sz="4400">
                <a:latin typeface="Zilla Slab SemiBold"/>
                <a:ea typeface="Zilla Slab SemiBold"/>
                <a:cs typeface="Zilla Slab SemiBold"/>
                <a:sym typeface="Zilla Slab SemiBold"/>
              </a:defRPr>
            </a:lvl7pPr>
            <a:lvl8pPr lvl="7" algn="l">
              <a:lnSpc>
                <a:spcPct val="80000"/>
              </a:lnSpc>
              <a:spcBef>
                <a:spcPts val="0"/>
              </a:spcBef>
              <a:spcAft>
                <a:spcPts val="0"/>
              </a:spcAft>
              <a:buSzPts val="4400"/>
              <a:buFont typeface="Zilla Slab SemiBold"/>
              <a:buNone/>
              <a:defRPr b="0" sz="4400">
                <a:latin typeface="Zilla Slab SemiBold"/>
                <a:ea typeface="Zilla Slab SemiBold"/>
                <a:cs typeface="Zilla Slab SemiBold"/>
                <a:sym typeface="Zilla Slab SemiBold"/>
              </a:defRPr>
            </a:lvl8pPr>
            <a:lvl9pPr lvl="8" algn="l">
              <a:lnSpc>
                <a:spcPct val="80000"/>
              </a:lnSpc>
              <a:spcBef>
                <a:spcPts val="0"/>
              </a:spcBef>
              <a:spcAft>
                <a:spcPts val="0"/>
              </a:spcAft>
              <a:buSzPts val="4400"/>
              <a:buFont typeface="Zilla Slab SemiBold"/>
              <a:buNone/>
              <a:defRPr b="0" sz="4400">
                <a:latin typeface="Zilla Slab SemiBold"/>
                <a:ea typeface="Zilla Slab SemiBold"/>
                <a:cs typeface="Zilla Slab SemiBold"/>
                <a:sym typeface="Zilla Slab SemiBold"/>
              </a:defRPr>
            </a:lvl9pPr>
          </a:lstStyle>
          <a:p/>
        </p:txBody>
      </p:sp>
      <p:sp>
        <p:nvSpPr>
          <p:cNvPr id="175" name="Google Shape;175;p7"/>
          <p:cNvSpPr txBox="1"/>
          <p:nvPr>
            <p:ph idx="1" type="subTitle"/>
          </p:nvPr>
        </p:nvSpPr>
        <p:spPr>
          <a:xfrm>
            <a:off x="1419825" y="3221050"/>
            <a:ext cx="4575000" cy="784800"/>
          </a:xfrm>
          <a:prstGeom prst="rect">
            <a:avLst/>
          </a:prstGeom>
          <a:noFill/>
          <a:ln>
            <a:noFill/>
          </a:ln>
        </p:spPr>
        <p:txBody>
          <a:bodyPr anchorCtr="0" anchor="t" bIns="0" lIns="0" spcFirstLastPara="1" rIns="0" wrap="square" tIns="0">
            <a:noAutofit/>
          </a:bodyPr>
          <a:lstStyle>
            <a:lvl1pPr lvl="0" algn="l">
              <a:lnSpc>
                <a:spcPct val="115000"/>
              </a:lnSpc>
              <a:spcBef>
                <a:spcPts val="0"/>
              </a:spcBef>
              <a:spcAft>
                <a:spcPts val="0"/>
              </a:spcAft>
              <a:buClr>
                <a:schemeClr val="accent5"/>
              </a:buClr>
              <a:buSzPts val="2000"/>
              <a:buNone/>
              <a:defRPr>
                <a:solidFill>
                  <a:schemeClr val="accent5"/>
                </a:solidFill>
              </a:defRPr>
            </a:lvl1pPr>
            <a:lvl2pPr lvl="1" algn="l">
              <a:lnSpc>
                <a:spcPct val="115000"/>
              </a:lnSpc>
              <a:spcBef>
                <a:spcPts val="0"/>
              </a:spcBef>
              <a:spcAft>
                <a:spcPts val="0"/>
              </a:spcAft>
              <a:buClr>
                <a:schemeClr val="accent5"/>
              </a:buClr>
              <a:buSzPts val="3000"/>
              <a:buNone/>
              <a:defRPr sz="3000">
                <a:solidFill>
                  <a:schemeClr val="accent5"/>
                </a:solidFill>
              </a:defRPr>
            </a:lvl2pPr>
            <a:lvl3pPr lvl="2" algn="l">
              <a:lnSpc>
                <a:spcPct val="115000"/>
              </a:lnSpc>
              <a:spcBef>
                <a:spcPts val="0"/>
              </a:spcBef>
              <a:spcAft>
                <a:spcPts val="0"/>
              </a:spcAft>
              <a:buClr>
                <a:schemeClr val="accent5"/>
              </a:buClr>
              <a:buSzPts val="3000"/>
              <a:buNone/>
              <a:defRPr sz="3000">
                <a:solidFill>
                  <a:schemeClr val="accent5"/>
                </a:solidFill>
              </a:defRPr>
            </a:lvl3pPr>
            <a:lvl4pPr lvl="3" algn="l">
              <a:lnSpc>
                <a:spcPct val="115000"/>
              </a:lnSpc>
              <a:spcBef>
                <a:spcPts val="0"/>
              </a:spcBef>
              <a:spcAft>
                <a:spcPts val="0"/>
              </a:spcAft>
              <a:buClr>
                <a:schemeClr val="accent5"/>
              </a:buClr>
              <a:buSzPts val="3000"/>
              <a:buNone/>
              <a:defRPr sz="3000">
                <a:solidFill>
                  <a:schemeClr val="accent5"/>
                </a:solidFill>
              </a:defRPr>
            </a:lvl4pPr>
            <a:lvl5pPr lvl="4" algn="l">
              <a:lnSpc>
                <a:spcPct val="115000"/>
              </a:lnSpc>
              <a:spcBef>
                <a:spcPts val="0"/>
              </a:spcBef>
              <a:spcAft>
                <a:spcPts val="0"/>
              </a:spcAft>
              <a:buClr>
                <a:schemeClr val="accent5"/>
              </a:buClr>
              <a:buSzPts val="3000"/>
              <a:buNone/>
              <a:defRPr sz="3000">
                <a:solidFill>
                  <a:schemeClr val="accent5"/>
                </a:solidFill>
              </a:defRPr>
            </a:lvl5pPr>
            <a:lvl6pPr lvl="5" algn="l">
              <a:lnSpc>
                <a:spcPct val="115000"/>
              </a:lnSpc>
              <a:spcBef>
                <a:spcPts val="0"/>
              </a:spcBef>
              <a:spcAft>
                <a:spcPts val="0"/>
              </a:spcAft>
              <a:buClr>
                <a:schemeClr val="accent5"/>
              </a:buClr>
              <a:buSzPts val="3000"/>
              <a:buNone/>
              <a:defRPr sz="3000">
                <a:solidFill>
                  <a:schemeClr val="accent5"/>
                </a:solidFill>
              </a:defRPr>
            </a:lvl6pPr>
            <a:lvl7pPr lvl="6" algn="l">
              <a:lnSpc>
                <a:spcPct val="115000"/>
              </a:lnSpc>
              <a:spcBef>
                <a:spcPts val="0"/>
              </a:spcBef>
              <a:spcAft>
                <a:spcPts val="0"/>
              </a:spcAft>
              <a:buClr>
                <a:schemeClr val="accent5"/>
              </a:buClr>
              <a:buSzPts val="3000"/>
              <a:buNone/>
              <a:defRPr sz="3000">
                <a:solidFill>
                  <a:schemeClr val="accent5"/>
                </a:solidFill>
              </a:defRPr>
            </a:lvl7pPr>
            <a:lvl8pPr lvl="7" algn="l">
              <a:lnSpc>
                <a:spcPct val="115000"/>
              </a:lnSpc>
              <a:spcBef>
                <a:spcPts val="0"/>
              </a:spcBef>
              <a:spcAft>
                <a:spcPts val="0"/>
              </a:spcAft>
              <a:buClr>
                <a:schemeClr val="accent5"/>
              </a:buClr>
              <a:buSzPts val="3000"/>
              <a:buNone/>
              <a:defRPr sz="3000">
                <a:solidFill>
                  <a:schemeClr val="accent5"/>
                </a:solidFill>
              </a:defRPr>
            </a:lvl8pPr>
            <a:lvl9pPr lvl="8" algn="l">
              <a:lnSpc>
                <a:spcPct val="115000"/>
              </a:lnSpc>
              <a:spcBef>
                <a:spcPts val="0"/>
              </a:spcBef>
              <a:spcAft>
                <a:spcPts val="0"/>
              </a:spcAft>
              <a:buClr>
                <a:schemeClr val="accent5"/>
              </a:buClr>
              <a:buSzPts val="3000"/>
              <a:buNone/>
              <a:defRPr sz="3000">
                <a:solidFill>
                  <a:schemeClr val="accent5"/>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176" name="Shape 176"/>
        <p:cNvGrpSpPr/>
        <p:nvPr/>
      </p:nvGrpSpPr>
      <p:grpSpPr>
        <a:xfrm>
          <a:off x="0" y="0"/>
          <a:ext cx="0" cy="0"/>
          <a:chOff x="0" y="0"/>
          <a:chExt cx="0" cy="0"/>
        </a:xfrm>
      </p:grpSpPr>
      <p:grpSp>
        <p:nvGrpSpPr>
          <p:cNvPr id="177" name="Google Shape;177;p8"/>
          <p:cNvGrpSpPr/>
          <p:nvPr/>
        </p:nvGrpSpPr>
        <p:grpSpPr>
          <a:xfrm>
            <a:off x="2101" y="-4212"/>
            <a:ext cx="9156821" cy="5148491"/>
            <a:chOff x="12700" y="0"/>
            <a:chExt cx="12166917" cy="6858253"/>
          </a:xfrm>
        </p:grpSpPr>
        <p:sp>
          <p:nvSpPr>
            <p:cNvPr id="178" name="Google Shape;178;p8"/>
            <p:cNvSpPr/>
            <p:nvPr/>
          </p:nvSpPr>
          <p:spPr>
            <a:xfrm>
              <a:off x="12700" y="5848456"/>
              <a:ext cx="1668970" cy="1009543"/>
            </a:xfrm>
            <a:custGeom>
              <a:rect b="b" l="l" r="r" t="t"/>
              <a:pathLst>
                <a:path extrusionOk="0" h="1009543" w="1668970">
                  <a:moveTo>
                    <a:pt x="1119632" y="272943"/>
                  </a:moveTo>
                  <a:cubicBezTo>
                    <a:pt x="752793" y="57869"/>
                    <a:pt x="365697" y="-37254"/>
                    <a:pt x="0" y="13292"/>
                  </a:cubicBezTo>
                  <a:lnTo>
                    <a:pt x="0" y="1009543"/>
                  </a:lnTo>
                  <a:lnTo>
                    <a:pt x="1668970" y="1009543"/>
                  </a:lnTo>
                  <a:cubicBezTo>
                    <a:pt x="1592263" y="709252"/>
                    <a:pt x="1405700" y="441155"/>
                    <a:pt x="1119632" y="27294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9" name="Google Shape;179;p8"/>
            <p:cNvSpPr/>
            <p:nvPr/>
          </p:nvSpPr>
          <p:spPr>
            <a:xfrm>
              <a:off x="7303025" y="2827152"/>
              <a:ext cx="4873992" cy="4030847"/>
            </a:xfrm>
            <a:custGeom>
              <a:rect b="b" l="l" r="r" t="t"/>
              <a:pathLst>
                <a:path extrusionOk="0" h="4030847" w="4873992">
                  <a:moveTo>
                    <a:pt x="4331826" y="341498"/>
                  </a:moveTo>
                  <a:cubicBezTo>
                    <a:pt x="3654344" y="-207142"/>
                    <a:pt x="2753470" y="-69665"/>
                    <a:pt x="2111866" y="574606"/>
                  </a:cubicBezTo>
                  <a:cubicBezTo>
                    <a:pt x="1470262" y="1218877"/>
                    <a:pt x="986392" y="2112386"/>
                    <a:pt x="386825" y="2704968"/>
                  </a:cubicBezTo>
                  <a:cubicBezTo>
                    <a:pt x="34718" y="3052948"/>
                    <a:pt x="-71836" y="3556313"/>
                    <a:pt x="46084" y="4030848"/>
                  </a:cubicBezTo>
                  <a:lnTo>
                    <a:pt x="3414822" y="4030848"/>
                  </a:lnTo>
                  <a:cubicBezTo>
                    <a:pt x="3829605" y="3568314"/>
                    <a:pt x="4267373" y="3078348"/>
                    <a:pt x="4565569" y="2561395"/>
                  </a:cubicBezTo>
                  <a:cubicBezTo>
                    <a:pt x="5009625" y="1790504"/>
                    <a:pt x="5009625" y="890074"/>
                    <a:pt x="4331826" y="341498"/>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0" name="Google Shape;180;p8"/>
            <p:cNvSpPr/>
            <p:nvPr/>
          </p:nvSpPr>
          <p:spPr>
            <a:xfrm>
              <a:off x="7656470" y="653184"/>
              <a:ext cx="1060400" cy="1021501"/>
            </a:xfrm>
            <a:custGeom>
              <a:rect b="b" l="l" r="r" t="t"/>
              <a:pathLst>
                <a:path extrusionOk="0" h="1021501" w="1060400">
                  <a:moveTo>
                    <a:pt x="198035" y="899137"/>
                  </a:moveTo>
                  <a:cubicBezTo>
                    <a:pt x="408474" y="1091859"/>
                    <a:pt x="708258" y="1049568"/>
                    <a:pt x="922507" y="824016"/>
                  </a:cubicBezTo>
                  <a:cubicBezTo>
                    <a:pt x="1136756" y="598464"/>
                    <a:pt x="1093957" y="245595"/>
                    <a:pt x="845354" y="99735"/>
                  </a:cubicBezTo>
                  <a:cubicBezTo>
                    <a:pt x="596751" y="-46124"/>
                    <a:pt x="322939" y="-40917"/>
                    <a:pt x="120883" y="174856"/>
                  </a:cubicBezTo>
                  <a:cubicBezTo>
                    <a:pt x="-81175" y="390629"/>
                    <a:pt x="-12467" y="706351"/>
                    <a:pt x="198035" y="899137"/>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1" name="Google Shape;181;p8"/>
            <p:cNvSpPr/>
            <p:nvPr/>
          </p:nvSpPr>
          <p:spPr>
            <a:xfrm>
              <a:off x="609331" y="874531"/>
              <a:ext cx="3566591" cy="3908051"/>
            </a:xfrm>
            <a:custGeom>
              <a:rect b="b" l="l" r="r" t="t"/>
              <a:pathLst>
                <a:path extrusionOk="0" h="3908051" w="3566591">
                  <a:moveTo>
                    <a:pt x="3139709" y="272025"/>
                  </a:moveTo>
                  <a:cubicBezTo>
                    <a:pt x="3633929" y="672075"/>
                    <a:pt x="3710193" y="1397436"/>
                    <a:pt x="3309889" y="1891656"/>
                  </a:cubicBezTo>
                  <a:cubicBezTo>
                    <a:pt x="2909585" y="2385877"/>
                    <a:pt x="2381519" y="2920356"/>
                    <a:pt x="2051319" y="3446136"/>
                  </a:cubicBezTo>
                  <a:cubicBezTo>
                    <a:pt x="1721119" y="3971916"/>
                    <a:pt x="877331" y="4076373"/>
                    <a:pt x="431688" y="3616379"/>
                  </a:cubicBezTo>
                  <a:cubicBezTo>
                    <a:pt x="-13955" y="3156385"/>
                    <a:pt x="-185088" y="2548119"/>
                    <a:pt x="261254" y="1996749"/>
                  </a:cubicBezTo>
                  <a:lnTo>
                    <a:pt x="1520014" y="442268"/>
                  </a:lnTo>
                  <a:cubicBezTo>
                    <a:pt x="1958609" y="-99323"/>
                    <a:pt x="2645425" y="-128216"/>
                    <a:pt x="3139709" y="27202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2" name="Google Shape;182;p8"/>
            <p:cNvSpPr/>
            <p:nvPr/>
          </p:nvSpPr>
          <p:spPr>
            <a:xfrm>
              <a:off x="3018171" y="451813"/>
              <a:ext cx="6181043" cy="5954359"/>
            </a:xfrm>
            <a:custGeom>
              <a:rect b="b" l="l" r="r" t="t"/>
              <a:pathLst>
                <a:path extrusionOk="0" h="5954359" w="6181043">
                  <a:moveTo>
                    <a:pt x="5026581" y="713348"/>
                  </a:moveTo>
                  <a:cubicBezTo>
                    <a:pt x="3799760" y="-410157"/>
                    <a:pt x="2052113" y="-163587"/>
                    <a:pt x="803386" y="1151117"/>
                  </a:cubicBezTo>
                  <a:cubicBezTo>
                    <a:pt x="-445341" y="2465821"/>
                    <a:pt x="-194961" y="4522967"/>
                    <a:pt x="1253220" y="5373042"/>
                  </a:cubicBezTo>
                  <a:cubicBezTo>
                    <a:pt x="2701401" y="6223117"/>
                    <a:pt x="4298173" y="6192954"/>
                    <a:pt x="5476351" y="4935209"/>
                  </a:cubicBezTo>
                  <a:cubicBezTo>
                    <a:pt x="6654530" y="3677465"/>
                    <a:pt x="6253337" y="1836854"/>
                    <a:pt x="5026581" y="713348"/>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3" name="Google Shape;183;p8"/>
            <p:cNvSpPr/>
            <p:nvPr/>
          </p:nvSpPr>
          <p:spPr>
            <a:xfrm>
              <a:off x="12700" y="79502"/>
              <a:ext cx="1132669" cy="2211705"/>
            </a:xfrm>
            <a:custGeom>
              <a:rect b="b" l="l" r="r" t="t"/>
              <a:pathLst>
                <a:path extrusionOk="0" h="2211705" w="1132669">
                  <a:moveTo>
                    <a:pt x="845566" y="383667"/>
                  </a:moveTo>
                  <a:cubicBezTo>
                    <a:pt x="612775" y="181674"/>
                    <a:pt x="308356" y="33465"/>
                    <a:pt x="0" y="0"/>
                  </a:cubicBezTo>
                  <a:lnTo>
                    <a:pt x="0" y="2211705"/>
                  </a:lnTo>
                  <a:cubicBezTo>
                    <a:pt x="228219" y="2192655"/>
                    <a:pt x="460756" y="2117789"/>
                    <a:pt x="673545" y="2001139"/>
                  </a:cubicBezTo>
                  <a:cubicBezTo>
                    <a:pt x="1218121" y="1702626"/>
                    <a:pt x="1281811" y="762254"/>
                    <a:pt x="845566" y="383667"/>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4" name="Google Shape;184;p8"/>
            <p:cNvSpPr/>
            <p:nvPr/>
          </p:nvSpPr>
          <p:spPr>
            <a:xfrm>
              <a:off x="2761319" y="165378"/>
              <a:ext cx="1851377" cy="1857489"/>
            </a:xfrm>
            <a:custGeom>
              <a:rect b="b" l="l" r="r" t="t"/>
              <a:pathLst>
                <a:path extrusionOk="0" h="1857489" w="1851377">
                  <a:moveTo>
                    <a:pt x="97958" y="1337857"/>
                  </a:moveTo>
                  <a:cubicBezTo>
                    <a:pt x="327892" y="1813154"/>
                    <a:pt x="864086" y="1982128"/>
                    <a:pt x="1318301" y="1762354"/>
                  </a:cubicBezTo>
                  <a:cubicBezTo>
                    <a:pt x="1772517" y="1542581"/>
                    <a:pt x="2001879" y="934251"/>
                    <a:pt x="1742735" y="542012"/>
                  </a:cubicBezTo>
                  <a:cubicBezTo>
                    <a:pt x="1483592" y="149772"/>
                    <a:pt x="988355" y="-186016"/>
                    <a:pt x="522392" y="117514"/>
                  </a:cubicBezTo>
                  <a:cubicBezTo>
                    <a:pt x="56429" y="421044"/>
                    <a:pt x="-132039" y="862623"/>
                    <a:pt x="97958" y="133785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5" name="Google Shape;185;p8"/>
            <p:cNvSpPr/>
            <p:nvPr/>
          </p:nvSpPr>
          <p:spPr>
            <a:xfrm>
              <a:off x="2912568" y="190"/>
              <a:ext cx="385836" cy="296343"/>
            </a:xfrm>
            <a:custGeom>
              <a:rect b="b" l="l" r="r" t="t"/>
              <a:pathLst>
                <a:path extrusionOk="0" h="296343" w="385836">
                  <a:moveTo>
                    <a:pt x="20433" y="188151"/>
                  </a:moveTo>
                  <a:cubicBezTo>
                    <a:pt x="68375" y="287147"/>
                    <a:pt x="180072" y="322326"/>
                    <a:pt x="274750" y="276479"/>
                  </a:cubicBezTo>
                  <a:cubicBezTo>
                    <a:pt x="369428" y="230632"/>
                    <a:pt x="417180" y="103950"/>
                    <a:pt x="363205" y="22479"/>
                  </a:cubicBezTo>
                  <a:cubicBezTo>
                    <a:pt x="358189" y="14859"/>
                    <a:pt x="352728" y="7302"/>
                    <a:pt x="346886" y="0"/>
                  </a:cubicBezTo>
                  <a:lnTo>
                    <a:pt x="36625" y="0"/>
                  </a:lnTo>
                  <a:cubicBezTo>
                    <a:pt x="-4269" y="54420"/>
                    <a:pt x="-12714" y="119571"/>
                    <a:pt x="20433" y="18815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6" name="Google Shape;186;p8"/>
            <p:cNvSpPr/>
            <p:nvPr/>
          </p:nvSpPr>
          <p:spPr>
            <a:xfrm>
              <a:off x="516378" y="1275650"/>
              <a:ext cx="1262959" cy="1267225"/>
            </a:xfrm>
            <a:custGeom>
              <a:rect b="b" l="l" r="r" t="t"/>
              <a:pathLst>
                <a:path extrusionOk="0" h="1267225" w="1262959">
                  <a:moveTo>
                    <a:pt x="1031942" y="1122109"/>
                  </a:moveTo>
                  <a:cubicBezTo>
                    <a:pt x="748033" y="1351979"/>
                    <a:pt x="362461" y="1299909"/>
                    <a:pt x="142942" y="1028447"/>
                  </a:cubicBezTo>
                  <a:cubicBezTo>
                    <a:pt x="-76578" y="756984"/>
                    <a:pt x="-41526" y="308420"/>
                    <a:pt x="236160" y="139447"/>
                  </a:cubicBezTo>
                  <a:cubicBezTo>
                    <a:pt x="513846" y="-29527"/>
                    <a:pt x="922976" y="-94233"/>
                    <a:pt x="1125160" y="233109"/>
                  </a:cubicBezTo>
                  <a:cubicBezTo>
                    <a:pt x="1327344" y="560451"/>
                    <a:pt x="1315851" y="892239"/>
                    <a:pt x="1031942" y="1122109"/>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7" name="Google Shape;187;p8"/>
            <p:cNvSpPr/>
            <p:nvPr/>
          </p:nvSpPr>
          <p:spPr>
            <a:xfrm>
              <a:off x="2708516" y="6044728"/>
              <a:ext cx="1062500" cy="813525"/>
            </a:xfrm>
            <a:custGeom>
              <a:rect b="b" l="l" r="r" t="t"/>
              <a:pathLst>
                <a:path extrusionOk="0" h="813525" w="1062500">
                  <a:moveTo>
                    <a:pt x="906348" y="65178"/>
                  </a:moveTo>
                  <a:cubicBezTo>
                    <a:pt x="729945" y="-96557"/>
                    <a:pt x="379806" y="70702"/>
                    <a:pt x="159080" y="262028"/>
                  </a:cubicBezTo>
                  <a:cubicBezTo>
                    <a:pt x="330" y="399442"/>
                    <a:pt x="-40691" y="627089"/>
                    <a:pt x="40907" y="813525"/>
                  </a:cubicBezTo>
                  <a:lnTo>
                    <a:pt x="1025284" y="813525"/>
                  </a:lnTo>
                  <a:cubicBezTo>
                    <a:pt x="1107326" y="562065"/>
                    <a:pt x="1047572" y="194591"/>
                    <a:pt x="906348" y="65178"/>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8" name="Google Shape;188;p8"/>
            <p:cNvSpPr/>
            <p:nvPr/>
          </p:nvSpPr>
          <p:spPr>
            <a:xfrm>
              <a:off x="469633" y="4440872"/>
              <a:ext cx="2073892" cy="1997784"/>
            </a:xfrm>
            <a:custGeom>
              <a:rect b="b" l="l" r="r" t="t"/>
              <a:pathLst>
                <a:path extrusionOk="0" h="1997784" w="2073892">
                  <a:moveTo>
                    <a:pt x="387616" y="1758442"/>
                  </a:moveTo>
                  <a:cubicBezTo>
                    <a:pt x="799223" y="2135378"/>
                    <a:pt x="1385582" y="2052701"/>
                    <a:pt x="1804492" y="1611567"/>
                  </a:cubicBezTo>
                  <a:cubicBezTo>
                    <a:pt x="2223402" y="1170432"/>
                    <a:pt x="2139137" y="480377"/>
                    <a:pt x="1653298" y="195072"/>
                  </a:cubicBezTo>
                  <a:cubicBezTo>
                    <a:pt x="1167460" y="-90234"/>
                    <a:pt x="631710" y="-80010"/>
                    <a:pt x="236423" y="342011"/>
                  </a:cubicBezTo>
                  <a:cubicBezTo>
                    <a:pt x="-158865" y="764032"/>
                    <a:pt x="-24308" y="1381506"/>
                    <a:pt x="387616" y="175844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9" name="Google Shape;189;p8"/>
            <p:cNvSpPr/>
            <p:nvPr/>
          </p:nvSpPr>
          <p:spPr>
            <a:xfrm>
              <a:off x="9789587" y="3368567"/>
              <a:ext cx="785106" cy="756187"/>
            </a:xfrm>
            <a:custGeom>
              <a:rect b="b" l="l" r="r" t="t"/>
              <a:pathLst>
                <a:path extrusionOk="0" h="756187" w="785106">
                  <a:moveTo>
                    <a:pt x="146702" y="665587"/>
                  </a:moveTo>
                  <a:cubicBezTo>
                    <a:pt x="302468" y="808272"/>
                    <a:pt x="524464" y="776967"/>
                    <a:pt x="683023" y="610025"/>
                  </a:cubicBezTo>
                  <a:cubicBezTo>
                    <a:pt x="841582" y="443083"/>
                    <a:pt x="810023" y="181781"/>
                    <a:pt x="625873" y="73831"/>
                  </a:cubicBezTo>
                  <a:cubicBezTo>
                    <a:pt x="441723" y="-34119"/>
                    <a:pt x="239158" y="-30309"/>
                    <a:pt x="89488" y="129393"/>
                  </a:cubicBezTo>
                  <a:cubicBezTo>
                    <a:pt x="-60181" y="289096"/>
                    <a:pt x="-9127" y="522903"/>
                    <a:pt x="146702" y="66558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0" name="Google Shape;190;p8"/>
            <p:cNvSpPr/>
            <p:nvPr/>
          </p:nvSpPr>
          <p:spPr>
            <a:xfrm>
              <a:off x="2108312" y="6248280"/>
              <a:ext cx="257887" cy="248311"/>
            </a:xfrm>
            <a:custGeom>
              <a:rect b="b" l="l" r="r" t="t"/>
              <a:pathLst>
                <a:path extrusionOk="0" h="248311" w="257887">
                  <a:moveTo>
                    <a:pt x="48275" y="218560"/>
                  </a:moveTo>
                  <a:cubicBezTo>
                    <a:pt x="99456" y="265423"/>
                    <a:pt x="172354" y="255136"/>
                    <a:pt x="224424" y="200272"/>
                  </a:cubicBezTo>
                  <a:cubicBezTo>
                    <a:pt x="276494" y="145408"/>
                    <a:pt x="266017" y="59683"/>
                    <a:pt x="205374" y="24250"/>
                  </a:cubicBezTo>
                  <a:cubicBezTo>
                    <a:pt x="144731" y="-11184"/>
                    <a:pt x="78374" y="-9977"/>
                    <a:pt x="29289" y="42474"/>
                  </a:cubicBezTo>
                  <a:cubicBezTo>
                    <a:pt x="-19797" y="94925"/>
                    <a:pt x="-2906" y="171570"/>
                    <a:pt x="48275" y="21856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1" name="Google Shape;191;p8"/>
            <p:cNvSpPr/>
            <p:nvPr/>
          </p:nvSpPr>
          <p:spPr>
            <a:xfrm>
              <a:off x="10283937" y="4153415"/>
              <a:ext cx="257914" cy="248311"/>
            </a:xfrm>
            <a:custGeom>
              <a:rect b="b" l="l" r="r" t="t"/>
              <a:pathLst>
                <a:path extrusionOk="0" h="248311" w="257914">
                  <a:moveTo>
                    <a:pt x="48275" y="218559"/>
                  </a:moveTo>
                  <a:cubicBezTo>
                    <a:pt x="99456" y="265422"/>
                    <a:pt x="172290" y="255136"/>
                    <a:pt x="224424" y="200271"/>
                  </a:cubicBezTo>
                  <a:cubicBezTo>
                    <a:pt x="276557" y="145407"/>
                    <a:pt x="266017" y="59682"/>
                    <a:pt x="205374" y="24250"/>
                  </a:cubicBezTo>
                  <a:cubicBezTo>
                    <a:pt x="144732" y="-11184"/>
                    <a:pt x="78374" y="-9977"/>
                    <a:pt x="29288" y="42474"/>
                  </a:cubicBezTo>
                  <a:cubicBezTo>
                    <a:pt x="-19797" y="94925"/>
                    <a:pt x="-2906" y="171696"/>
                    <a:pt x="48275" y="218559"/>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2" name="Google Shape;192;p8"/>
            <p:cNvSpPr/>
            <p:nvPr/>
          </p:nvSpPr>
          <p:spPr>
            <a:xfrm>
              <a:off x="2326364" y="6045915"/>
              <a:ext cx="128851" cy="124142"/>
            </a:xfrm>
            <a:custGeom>
              <a:rect b="b" l="l" r="r" t="t"/>
              <a:pathLst>
                <a:path extrusionOk="0" h="124142" w="128851">
                  <a:moveTo>
                    <a:pt x="24024" y="109267"/>
                  </a:moveTo>
                  <a:cubicBezTo>
                    <a:pt x="49424" y="132698"/>
                    <a:pt x="86064" y="127555"/>
                    <a:pt x="112099" y="100123"/>
                  </a:cubicBezTo>
                  <a:cubicBezTo>
                    <a:pt x="138134" y="72691"/>
                    <a:pt x="132927" y="29828"/>
                    <a:pt x="102701" y="12112"/>
                  </a:cubicBezTo>
                  <a:cubicBezTo>
                    <a:pt x="72475" y="-5605"/>
                    <a:pt x="39201" y="-4970"/>
                    <a:pt x="14690" y="21256"/>
                  </a:cubicBezTo>
                  <a:cubicBezTo>
                    <a:pt x="-9821" y="47481"/>
                    <a:pt x="-1566" y="85835"/>
                    <a:pt x="24024" y="10926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3" name="Google Shape;193;p8"/>
            <p:cNvSpPr/>
            <p:nvPr/>
          </p:nvSpPr>
          <p:spPr>
            <a:xfrm>
              <a:off x="8809147" y="354228"/>
              <a:ext cx="785106" cy="756208"/>
            </a:xfrm>
            <a:custGeom>
              <a:rect b="b" l="l" r="r" t="t"/>
              <a:pathLst>
                <a:path extrusionOk="0" h="756208" w="785106">
                  <a:moveTo>
                    <a:pt x="146702" y="665582"/>
                  </a:moveTo>
                  <a:cubicBezTo>
                    <a:pt x="302531" y="808330"/>
                    <a:pt x="524463" y="776961"/>
                    <a:pt x="683022" y="610019"/>
                  </a:cubicBezTo>
                  <a:cubicBezTo>
                    <a:pt x="841583" y="443078"/>
                    <a:pt x="810022" y="181775"/>
                    <a:pt x="625872" y="73825"/>
                  </a:cubicBezTo>
                  <a:cubicBezTo>
                    <a:pt x="441722" y="-34125"/>
                    <a:pt x="239158" y="-30315"/>
                    <a:pt x="89488" y="129451"/>
                  </a:cubicBezTo>
                  <a:cubicBezTo>
                    <a:pt x="-60181" y="289217"/>
                    <a:pt x="-9128" y="522897"/>
                    <a:pt x="146702" y="66558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4" name="Google Shape;194;p8"/>
            <p:cNvSpPr/>
            <p:nvPr/>
          </p:nvSpPr>
          <p:spPr>
            <a:xfrm>
              <a:off x="8681831" y="5495170"/>
              <a:ext cx="257914" cy="248311"/>
            </a:xfrm>
            <a:custGeom>
              <a:rect b="b" l="l" r="r" t="t"/>
              <a:pathLst>
                <a:path extrusionOk="0" h="248311" w="257914">
                  <a:moveTo>
                    <a:pt x="48275" y="218559"/>
                  </a:moveTo>
                  <a:cubicBezTo>
                    <a:pt x="99456" y="265422"/>
                    <a:pt x="172290" y="255136"/>
                    <a:pt x="224424" y="200271"/>
                  </a:cubicBezTo>
                  <a:cubicBezTo>
                    <a:pt x="276558" y="145408"/>
                    <a:pt x="266017" y="59683"/>
                    <a:pt x="205374" y="24250"/>
                  </a:cubicBezTo>
                  <a:cubicBezTo>
                    <a:pt x="144732" y="-11184"/>
                    <a:pt x="78374" y="-9977"/>
                    <a:pt x="29288" y="42474"/>
                  </a:cubicBezTo>
                  <a:cubicBezTo>
                    <a:pt x="-19797" y="94925"/>
                    <a:pt x="-2906" y="171696"/>
                    <a:pt x="48275" y="218559"/>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5" name="Google Shape;195;p8"/>
            <p:cNvSpPr/>
            <p:nvPr/>
          </p:nvSpPr>
          <p:spPr>
            <a:xfrm>
              <a:off x="8851583" y="1132324"/>
              <a:ext cx="248377" cy="257352"/>
            </a:xfrm>
            <a:custGeom>
              <a:rect b="b" l="l" r="r" t="t"/>
              <a:pathLst>
                <a:path extrusionOk="0" h="257352" w="248377">
                  <a:moveTo>
                    <a:pt x="15937" y="70746"/>
                  </a:moveTo>
                  <a:cubicBezTo>
                    <a:pt x="-19242" y="130563"/>
                    <a:pt x="5968" y="199715"/>
                    <a:pt x="70420" y="239212"/>
                  </a:cubicBezTo>
                  <a:cubicBezTo>
                    <a:pt x="134872" y="278709"/>
                    <a:pt x="216470" y="250705"/>
                    <a:pt x="238695" y="184284"/>
                  </a:cubicBezTo>
                  <a:cubicBezTo>
                    <a:pt x="260920" y="117863"/>
                    <a:pt x="245744" y="52966"/>
                    <a:pt x="184212" y="15819"/>
                  </a:cubicBezTo>
                  <a:cubicBezTo>
                    <a:pt x="122681" y="-21329"/>
                    <a:pt x="51116" y="10993"/>
                    <a:pt x="15937" y="7074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6" name="Google Shape;196;p8"/>
            <p:cNvSpPr/>
            <p:nvPr/>
          </p:nvSpPr>
          <p:spPr>
            <a:xfrm>
              <a:off x="9788952" y="1717573"/>
              <a:ext cx="785106" cy="756220"/>
            </a:xfrm>
            <a:custGeom>
              <a:rect b="b" l="l" r="r" t="t"/>
              <a:pathLst>
                <a:path extrusionOk="0" h="756220" w="785106">
                  <a:moveTo>
                    <a:pt x="146702" y="665645"/>
                  </a:moveTo>
                  <a:cubicBezTo>
                    <a:pt x="302467" y="808330"/>
                    <a:pt x="524464" y="776961"/>
                    <a:pt x="683023" y="610019"/>
                  </a:cubicBezTo>
                  <a:cubicBezTo>
                    <a:pt x="841582" y="443078"/>
                    <a:pt x="810023" y="181775"/>
                    <a:pt x="625873" y="73825"/>
                  </a:cubicBezTo>
                  <a:cubicBezTo>
                    <a:pt x="441723" y="-34125"/>
                    <a:pt x="239158" y="-30315"/>
                    <a:pt x="89488" y="129451"/>
                  </a:cubicBezTo>
                  <a:cubicBezTo>
                    <a:pt x="-60181" y="289217"/>
                    <a:pt x="-9127" y="522897"/>
                    <a:pt x="146702" y="66564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7" name="Google Shape;197;p8"/>
            <p:cNvSpPr/>
            <p:nvPr/>
          </p:nvSpPr>
          <p:spPr>
            <a:xfrm>
              <a:off x="10280934" y="0"/>
              <a:ext cx="1898365" cy="1929701"/>
            </a:xfrm>
            <a:custGeom>
              <a:rect b="b" l="l" r="r" t="t"/>
              <a:pathLst>
                <a:path extrusionOk="0" h="1929701" w="1898365">
                  <a:moveTo>
                    <a:pt x="1898365" y="0"/>
                  </a:moveTo>
                  <a:lnTo>
                    <a:pt x="617888" y="0"/>
                  </a:lnTo>
                  <a:cubicBezTo>
                    <a:pt x="488030" y="176467"/>
                    <a:pt x="358173" y="346012"/>
                    <a:pt x="216759" y="485712"/>
                  </a:cubicBezTo>
                  <a:cubicBezTo>
                    <a:pt x="-119157" y="817690"/>
                    <a:pt x="-56291" y="1402207"/>
                    <a:pt x="347441" y="1729169"/>
                  </a:cubicBezTo>
                  <a:cubicBezTo>
                    <a:pt x="751174" y="2056130"/>
                    <a:pt x="1296068" y="1962531"/>
                    <a:pt x="1590898" y="1598486"/>
                  </a:cubicBezTo>
                  <a:cubicBezTo>
                    <a:pt x="1683862" y="1483741"/>
                    <a:pt x="1789463" y="1365631"/>
                    <a:pt x="1898365" y="124415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8" name="Google Shape;198;p8"/>
            <p:cNvSpPr/>
            <p:nvPr/>
          </p:nvSpPr>
          <p:spPr>
            <a:xfrm>
              <a:off x="9903705" y="5110054"/>
              <a:ext cx="2275912" cy="1747945"/>
            </a:xfrm>
            <a:custGeom>
              <a:rect b="b" l="l" r="r" t="t"/>
              <a:pathLst>
                <a:path extrusionOk="0" h="1747945" w="2275912">
                  <a:moveTo>
                    <a:pt x="2275595" y="249854"/>
                  </a:moveTo>
                  <a:cubicBezTo>
                    <a:pt x="1605797" y="-125558"/>
                    <a:pt x="873959" y="-100349"/>
                    <a:pt x="331161" y="479089"/>
                  </a:cubicBezTo>
                  <a:cubicBezTo>
                    <a:pt x="-11739" y="845293"/>
                    <a:pt x="-70032" y="1316654"/>
                    <a:pt x="72462" y="1747946"/>
                  </a:cubicBezTo>
                  <a:lnTo>
                    <a:pt x="2275912" y="1747946"/>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9" name="Google Shape;199;p8"/>
            <p:cNvSpPr/>
            <p:nvPr/>
          </p:nvSpPr>
          <p:spPr>
            <a:xfrm>
              <a:off x="156070" y="2326844"/>
              <a:ext cx="380528" cy="362923"/>
            </a:xfrm>
            <a:custGeom>
              <a:rect b="b" l="l" r="r" t="t"/>
              <a:pathLst>
                <a:path extrusionOk="0" h="362923" w="380528">
                  <a:moveTo>
                    <a:pt x="305765" y="327900"/>
                  </a:moveTo>
                  <a:cubicBezTo>
                    <a:pt x="216865" y="376541"/>
                    <a:pt x="107010" y="380795"/>
                    <a:pt x="41795" y="300277"/>
                  </a:cubicBezTo>
                  <a:cubicBezTo>
                    <a:pt x="-23407" y="219702"/>
                    <a:pt x="-10955" y="101528"/>
                    <a:pt x="69608" y="36307"/>
                  </a:cubicBezTo>
                  <a:cubicBezTo>
                    <a:pt x="150190" y="-28971"/>
                    <a:pt x="262331" y="2081"/>
                    <a:pt x="333578" y="63930"/>
                  </a:cubicBezTo>
                  <a:cubicBezTo>
                    <a:pt x="404825" y="125779"/>
                    <a:pt x="394538" y="279259"/>
                    <a:pt x="305765" y="32790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200" name="Google Shape;200;p8"/>
          <p:cNvSpPr txBox="1"/>
          <p:nvPr>
            <p:ph idx="1" type="body"/>
          </p:nvPr>
        </p:nvSpPr>
        <p:spPr>
          <a:xfrm>
            <a:off x="2750325" y="2161800"/>
            <a:ext cx="3643500" cy="819900"/>
          </a:xfrm>
          <a:prstGeom prst="rect">
            <a:avLst/>
          </a:prstGeom>
          <a:noFill/>
          <a:ln>
            <a:noFill/>
          </a:ln>
        </p:spPr>
        <p:txBody>
          <a:bodyPr anchorCtr="0" anchor="ctr" bIns="0" lIns="0" spcFirstLastPara="1" rIns="0" wrap="square" tIns="0">
            <a:noAutofit/>
          </a:bodyPr>
          <a:lstStyle>
            <a:lvl1pPr indent="-355600" lvl="0" marL="457200" algn="ctr">
              <a:lnSpc>
                <a:spcPct val="115000"/>
              </a:lnSpc>
              <a:spcBef>
                <a:spcPts val="600"/>
              </a:spcBef>
              <a:spcAft>
                <a:spcPts val="0"/>
              </a:spcAft>
              <a:buSzPts val="2000"/>
              <a:buChar char="⦁"/>
              <a:defRPr/>
            </a:lvl1pPr>
            <a:lvl2pPr indent="-355600" lvl="1" marL="914400" algn="ctr">
              <a:lnSpc>
                <a:spcPct val="115000"/>
              </a:lnSpc>
              <a:spcBef>
                <a:spcPts val="0"/>
              </a:spcBef>
              <a:spcAft>
                <a:spcPts val="0"/>
              </a:spcAft>
              <a:buSzPts val="2000"/>
              <a:buChar char="⦁"/>
              <a:defRPr/>
            </a:lvl2pPr>
            <a:lvl3pPr indent="-355600" lvl="2" marL="1371600" algn="ctr">
              <a:lnSpc>
                <a:spcPct val="115000"/>
              </a:lnSpc>
              <a:spcBef>
                <a:spcPts val="0"/>
              </a:spcBef>
              <a:spcAft>
                <a:spcPts val="0"/>
              </a:spcAft>
              <a:buSzPts val="2000"/>
              <a:buChar char="⦁"/>
              <a:defRPr/>
            </a:lvl3pPr>
            <a:lvl4pPr indent="-355600" lvl="3" marL="1828800" algn="ctr">
              <a:lnSpc>
                <a:spcPct val="115000"/>
              </a:lnSpc>
              <a:spcBef>
                <a:spcPts val="0"/>
              </a:spcBef>
              <a:spcAft>
                <a:spcPts val="0"/>
              </a:spcAft>
              <a:buSzPts val="2000"/>
              <a:buChar char="●"/>
              <a:defRPr/>
            </a:lvl4pPr>
            <a:lvl5pPr indent="-355600" lvl="4" marL="2286000" algn="ctr">
              <a:lnSpc>
                <a:spcPct val="115000"/>
              </a:lnSpc>
              <a:spcBef>
                <a:spcPts val="0"/>
              </a:spcBef>
              <a:spcAft>
                <a:spcPts val="0"/>
              </a:spcAft>
              <a:buSzPts val="2000"/>
              <a:buChar char="○"/>
              <a:defRPr/>
            </a:lvl5pPr>
            <a:lvl6pPr indent="-355600" lvl="5" marL="2743200" algn="ctr">
              <a:lnSpc>
                <a:spcPct val="115000"/>
              </a:lnSpc>
              <a:spcBef>
                <a:spcPts val="0"/>
              </a:spcBef>
              <a:spcAft>
                <a:spcPts val="0"/>
              </a:spcAft>
              <a:buSzPts val="2000"/>
              <a:buChar char="■"/>
              <a:defRPr/>
            </a:lvl6pPr>
            <a:lvl7pPr indent="-355600" lvl="6" marL="3200400" algn="ctr">
              <a:lnSpc>
                <a:spcPct val="115000"/>
              </a:lnSpc>
              <a:spcBef>
                <a:spcPts val="0"/>
              </a:spcBef>
              <a:spcAft>
                <a:spcPts val="0"/>
              </a:spcAft>
              <a:buSzPts val="2000"/>
              <a:buChar char="●"/>
              <a:defRPr/>
            </a:lvl7pPr>
            <a:lvl8pPr indent="-355600" lvl="7" marL="3657600" algn="ctr">
              <a:lnSpc>
                <a:spcPct val="115000"/>
              </a:lnSpc>
              <a:spcBef>
                <a:spcPts val="0"/>
              </a:spcBef>
              <a:spcAft>
                <a:spcPts val="0"/>
              </a:spcAft>
              <a:buSzPts val="2000"/>
              <a:buChar char="○"/>
              <a:defRPr/>
            </a:lvl8pPr>
            <a:lvl9pPr indent="-355600" lvl="8" marL="4114800" algn="ctr">
              <a:lnSpc>
                <a:spcPct val="115000"/>
              </a:lnSpc>
              <a:spcBef>
                <a:spcPts val="0"/>
              </a:spcBef>
              <a:spcAft>
                <a:spcPts val="0"/>
              </a:spcAft>
              <a:buSzPts val="2000"/>
              <a:buChar char="■"/>
              <a:defRPr/>
            </a:lvl9pPr>
          </a:lstStyle>
          <a:p/>
        </p:txBody>
      </p:sp>
      <p:sp>
        <p:nvSpPr>
          <p:cNvPr id="201" name="Google Shape;201;p8"/>
          <p:cNvSpPr txBox="1"/>
          <p:nvPr/>
        </p:nvSpPr>
        <p:spPr>
          <a:xfrm>
            <a:off x="2279732" y="359940"/>
            <a:ext cx="930000" cy="7353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9600"/>
              <a:buFont typeface="Arial"/>
              <a:buNone/>
            </a:pPr>
            <a:r>
              <a:rPr b="0" i="0" lang="en" sz="9600" u="none" cap="none" strike="noStrike">
                <a:solidFill>
                  <a:schemeClr val="lt1"/>
                </a:solidFill>
                <a:latin typeface="DM Sans"/>
                <a:ea typeface="DM Sans"/>
                <a:cs typeface="DM Sans"/>
                <a:sym typeface="DM Sans"/>
              </a:rPr>
              <a:t>“</a:t>
            </a:r>
            <a:endParaRPr b="0" i="0" sz="9600" u="none" cap="none" strike="noStrike">
              <a:solidFill>
                <a:schemeClr val="lt1"/>
              </a:solidFill>
              <a:latin typeface="DM Sans"/>
              <a:ea typeface="DM Sans"/>
              <a:cs typeface="DM Sans"/>
              <a:sym typeface="DM Sans"/>
            </a:endParaRPr>
          </a:p>
        </p:txBody>
      </p:sp>
      <p:sp>
        <p:nvSpPr>
          <p:cNvPr id="202" name="Google Shape;202;p8"/>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203" name="Shape 203"/>
        <p:cNvGrpSpPr/>
        <p:nvPr/>
      </p:nvGrpSpPr>
      <p:grpSpPr>
        <a:xfrm>
          <a:off x="0" y="0"/>
          <a:ext cx="0" cy="0"/>
          <a:chOff x="0" y="0"/>
          <a:chExt cx="0" cy="0"/>
        </a:xfrm>
      </p:grpSpPr>
      <p:grpSp>
        <p:nvGrpSpPr>
          <p:cNvPr id="204" name="Google Shape;204;p9"/>
          <p:cNvGrpSpPr/>
          <p:nvPr/>
        </p:nvGrpSpPr>
        <p:grpSpPr>
          <a:xfrm>
            <a:off x="0" y="0"/>
            <a:ext cx="9158630" cy="5151729"/>
            <a:chOff x="0" y="0"/>
            <a:chExt cx="12191999" cy="6857999"/>
          </a:xfrm>
        </p:grpSpPr>
        <p:sp>
          <p:nvSpPr>
            <p:cNvPr id="205" name="Google Shape;205;p9"/>
            <p:cNvSpPr/>
            <p:nvPr/>
          </p:nvSpPr>
          <p:spPr>
            <a:xfrm>
              <a:off x="379256" y="0"/>
              <a:ext cx="3202074" cy="2719638"/>
            </a:xfrm>
            <a:custGeom>
              <a:rect b="b" l="l" r="r" t="t"/>
              <a:pathLst>
                <a:path extrusionOk="0" h="2719638" w="3202074">
                  <a:moveTo>
                    <a:pt x="254092" y="1025906"/>
                  </a:moveTo>
                  <a:cubicBezTo>
                    <a:pt x="-139608" y="1415225"/>
                    <a:pt x="-66138" y="2100834"/>
                    <a:pt x="407508" y="2484374"/>
                  </a:cubicBezTo>
                  <a:cubicBezTo>
                    <a:pt x="881155" y="2867914"/>
                    <a:pt x="1520219" y="2758186"/>
                    <a:pt x="1865976" y="2331212"/>
                  </a:cubicBezTo>
                  <a:cubicBezTo>
                    <a:pt x="2211734" y="1904238"/>
                    <a:pt x="2707415" y="1438021"/>
                    <a:pt x="2999388" y="931545"/>
                  </a:cubicBezTo>
                  <a:cubicBezTo>
                    <a:pt x="3173886" y="628650"/>
                    <a:pt x="3243927" y="295910"/>
                    <a:pt x="3177125" y="0"/>
                  </a:cubicBezTo>
                  <a:lnTo>
                    <a:pt x="1063527" y="0"/>
                  </a:lnTo>
                  <a:cubicBezTo>
                    <a:pt x="787810" y="353759"/>
                    <a:pt x="541112" y="742252"/>
                    <a:pt x="254092" y="1025906"/>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6" name="Google Shape;206;p9"/>
            <p:cNvSpPr/>
            <p:nvPr/>
          </p:nvSpPr>
          <p:spPr>
            <a:xfrm>
              <a:off x="5819672" y="394425"/>
              <a:ext cx="5085005" cy="4898812"/>
            </a:xfrm>
            <a:custGeom>
              <a:rect b="b" l="l" r="r" t="t"/>
              <a:pathLst>
                <a:path extrusionOk="0" h="4898812" w="5085005">
                  <a:moveTo>
                    <a:pt x="949804" y="4311899"/>
                  </a:moveTo>
                  <a:cubicBezTo>
                    <a:pt x="1959010" y="5236142"/>
                    <a:pt x="3396777" y="5033577"/>
                    <a:pt x="4424080" y="3951727"/>
                  </a:cubicBezTo>
                  <a:cubicBezTo>
                    <a:pt x="5451383" y="2869878"/>
                    <a:pt x="5245389" y="1177920"/>
                    <a:pt x="4054002" y="478277"/>
                  </a:cubicBezTo>
                  <a:cubicBezTo>
                    <a:pt x="2862615" y="-221366"/>
                    <a:pt x="1548991" y="-196030"/>
                    <a:pt x="579727" y="838639"/>
                  </a:cubicBezTo>
                  <a:cubicBezTo>
                    <a:pt x="-389538" y="1873308"/>
                    <a:pt x="-59465" y="3387593"/>
                    <a:pt x="949804" y="431189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7" name="Google Shape;207;p9"/>
            <p:cNvSpPr/>
            <p:nvPr/>
          </p:nvSpPr>
          <p:spPr>
            <a:xfrm>
              <a:off x="10580560" y="0"/>
              <a:ext cx="1611439" cy="1077905"/>
            </a:xfrm>
            <a:custGeom>
              <a:rect b="b" l="l" r="r" t="t"/>
              <a:pathLst>
                <a:path extrusionOk="0" h="1077905" w="1611439">
                  <a:moveTo>
                    <a:pt x="1611440" y="0"/>
                  </a:moveTo>
                  <a:lnTo>
                    <a:pt x="0" y="0"/>
                  </a:lnTo>
                  <a:cubicBezTo>
                    <a:pt x="8699" y="348361"/>
                    <a:pt x="162560" y="700405"/>
                    <a:pt x="458660" y="862711"/>
                  </a:cubicBezTo>
                  <a:cubicBezTo>
                    <a:pt x="825373" y="1063752"/>
                    <a:pt x="1250759" y="1141349"/>
                    <a:pt x="1611440" y="1020127"/>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8" name="Google Shape;208;p9"/>
            <p:cNvSpPr/>
            <p:nvPr/>
          </p:nvSpPr>
          <p:spPr>
            <a:xfrm>
              <a:off x="8893492" y="3876233"/>
              <a:ext cx="3298507" cy="2981766"/>
            </a:xfrm>
            <a:custGeom>
              <a:rect b="b" l="l" r="r" t="t"/>
              <a:pathLst>
                <a:path extrusionOk="0" h="2981766" w="3298507">
                  <a:moveTo>
                    <a:pt x="3298507" y="2981767"/>
                  </a:moveTo>
                  <a:lnTo>
                    <a:pt x="3298507" y="2410"/>
                  </a:lnTo>
                  <a:cubicBezTo>
                    <a:pt x="2821559" y="-24831"/>
                    <a:pt x="2330894" y="179639"/>
                    <a:pt x="1937702" y="574545"/>
                  </a:cubicBezTo>
                  <a:cubicBezTo>
                    <a:pt x="1296352" y="1218816"/>
                    <a:pt x="812228" y="2112389"/>
                    <a:pt x="212471" y="2704971"/>
                  </a:cubicBezTo>
                  <a:cubicBezTo>
                    <a:pt x="129286" y="2787076"/>
                    <a:pt x="57785" y="2880167"/>
                    <a:pt x="0" y="2981767"/>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9" name="Google Shape;209;p9"/>
            <p:cNvSpPr/>
            <p:nvPr/>
          </p:nvSpPr>
          <p:spPr>
            <a:xfrm>
              <a:off x="9946085" y="184703"/>
              <a:ext cx="1262894" cy="1267301"/>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0" name="Google Shape;210;p9"/>
            <p:cNvSpPr/>
            <p:nvPr/>
          </p:nvSpPr>
          <p:spPr>
            <a:xfrm>
              <a:off x="8154070" y="6110888"/>
              <a:ext cx="1059589" cy="746920"/>
            </a:xfrm>
            <a:custGeom>
              <a:rect b="b" l="l" r="r" t="t"/>
              <a:pathLst>
                <a:path extrusionOk="0" h="746920" w="1059589">
                  <a:moveTo>
                    <a:pt x="842483" y="112937"/>
                  </a:moveTo>
                  <a:cubicBezTo>
                    <a:pt x="583974" y="-58513"/>
                    <a:pt x="284889" y="-36034"/>
                    <a:pt x="102390" y="189137"/>
                  </a:cubicBezTo>
                  <a:cubicBezTo>
                    <a:pt x="-2067" y="318105"/>
                    <a:pt x="-19911" y="546705"/>
                    <a:pt x="18824" y="746921"/>
                  </a:cubicBezTo>
                  <a:lnTo>
                    <a:pt x="1001804" y="746921"/>
                  </a:lnTo>
                  <a:cubicBezTo>
                    <a:pt x="1115596" y="539784"/>
                    <a:pt x="1060732" y="257463"/>
                    <a:pt x="842483" y="11293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1" name="Google Shape;211;p9"/>
            <p:cNvSpPr/>
            <p:nvPr/>
          </p:nvSpPr>
          <p:spPr>
            <a:xfrm>
              <a:off x="11021808" y="3814317"/>
              <a:ext cx="785039" cy="756266"/>
            </a:xfrm>
            <a:custGeom>
              <a:rect b="b" l="l" r="r" t="t"/>
              <a:pathLst>
                <a:path extrusionOk="0" h="756266" w="785039">
                  <a:moveTo>
                    <a:pt x="146635" y="665672"/>
                  </a:moveTo>
                  <a:cubicBezTo>
                    <a:pt x="302400" y="808356"/>
                    <a:pt x="524396" y="777050"/>
                    <a:pt x="682956" y="610046"/>
                  </a:cubicBezTo>
                  <a:cubicBezTo>
                    <a:pt x="841515" y="443041"/>
                    <a:pt x="809956" y="181865"/>
                    <a:pt x="625806" y="73851"/>
                  </a:cubicBezTo>
                  <a:cubicBezTo>
                    <a:pt x="441656" y="-34162"/>
                    <a:pt x="239091" y="-30289"/>
                    <a:pt x="89485" y="129478"/>
                  </a:cubicBezTo>
                  <a:cubicBezTo>
                    <a:pt x="-60121" y="289243"/>
                    <a:pt x="-9194" y="522733"/>
                    <a:pt x="146635" y="66567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2" name="Google Shape;212;p9"/>
            <p:cNvSpPr/>
            <p:nvPr/>
          </p:nvSpPr>
          <p:spPr>
            <a:xfrm>
              <a:off x="11515977" y="4599209"/>
              <a:ext cx="188949" cy="181872"/>
            </a:xfrm>
            <a:custGeom>
              <a:rect b="b" l="l" r="r" t="t"/>
              <a:pathLst>
                <a:path extrusionOk="0" h="248290" w="257951">
                  <a:moveTo>
                    <a:pt x="48382" y="218533"/>
                  </a:moveTo>
                  <a:cubicBezTo>
                    <a:pt x="99182" y="265396"/>
                    <a:pt x="172397" y="255109"/>
                    <a:pt x="224468" y="200309"/>
                  </a:cubicBezTo>
                  <a:cubicBezTo>
                    <a:pt x="276537" y="145508"/>
                    <a:pt x="266123" y="59656"/>
                    <a:pt x="205418" y="24223"/>
                  </a:cubicBezTo>
                  <a:cubicBezTo>
                    <a:pt x="144711" y="-11210"/>
                    <a:pt x="78418" y="-9940"/>
                    <a:pt x="29269" y="42511"/>
                  </a:cubicBezTo>
                  <a:cubicBezTo>
                    <a:pt x="-19880" y="94962"/>
                    <a:pt x="-2799" y="171670"/>
                    <a:pt x="48382" y="21853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3" name="Google Shape;213;p9"/>
            <p:cNvSpPr/>
            <p:nvPr/>
          </p:nvSpPr>
          <p:spPr>
            <a:xfrm rot="1363546">
              <a:off x="10487027" y="2291608"/>
              <a:ext cx="1061767" cy="1022852"/>
            </a:xfrm>
            <a:custGeom>
              <a:rect b="b" l="l" r="r" t="t"/>
              <a:pathLst>
                <a:path extrusionOk="0" h="756266" w="785039">
                  <a:moveTo>
                    <a:pt x="146635" y="665671"/>
                  </a:moveTo>
                  <a:cubicBezTo>
                    <a:pt x="302400" y="808356"/>
                    <a:pt x="524396" y="777050"/>
                    <a:pt x="682956" y="610045"/>
                  </a:cubicBezTo>
                  <a:cubicBezTo>
                    <a:pt x="841515" y="443040"/>
                    <a:pt x="809956" y="181865"/>
                    <a:pt x="625806" y="73851"/>
                  </a:cubicBezTo>
                  <a:cubicBezTo>
                    <a:pt x="441656" y="-34162"/>
                    <a:pt x="239091" y="-30289"/>
                    <a:pt x="89485" y="129477"/>
                  </a:cubicBezTo>
                  <a:cubicBezTo>
                    <a:pt x="-60121" y="289243"/>
                    <a:pt x="-9194" y="522987"/>
                    <a:pt x="146635" y="665671"/>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4" name="Google Shape;214;p9"/>
            <p:cNvSpPr/>
            <p:nvPr/>
          </p:nvSpPr>
          <p:spPr>
            <a:xfrm>
              <a:off x="10904678" y="5496467"/>
              <a:ext cx="257778" cy="248289"/>
            </a:xfrm>
            <a:custGeom>
              <a:rect b="b" l="l" r="r" t="t"/>
              <a:pathLst>
                <a:path extrusionOk="0" h="248289" w="257778">
                  <a:moveTo>
                    <a:pt x="48182" y="218533"/>
                  </a:moveTo>
                  <a:cubicBezTo>
                    <a:pt x="99300" y="265396"/>
                    <a:pt x="172198" y="255109"/>
                    <a:pt x="224267" y="200309"/>
                  </a:cubicBezTo>
                  <a:cubicBezTo>
                    <a:pt x="276338" y="145508"/>
                    <a:pt x="265924" y="59656"/>
                    <a:pt x="205535" y="24223"/>
                  </a:cubicBezTo>
                  <a:cubicBezTo>
                    <a:pt x="145147" y="-11210"/>
                    <a:pt x="78535" y="-9940"/>
                    <a:pt x="29386" y="42511"/>
                  </a:cubicBezTo>
                  <a:cubicBezTo>
                    <a:pt x="-19763" y="94962"/>
                    <a:pt x="-2999" y="171670"/>
                    <a:pt x="48182" y="21853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5" name="Google Shape;215;p9"/>
            <p:cNvSpPr/>
            <p:nvPr/>
          </p:nvSpPr>
          <p:spPr>
            <a:xfrm rot="1363546">
              <a:off x="10291954" y="3168162"/>
              <a:ext cx="336025" cy="348229"/>
            </a:xfrm>
            <a:custGeom>
              <a:rect b="b" l="l" r="r" t="t"/>
              <a:pathLst>
                <a:path extrusionOk="0" h="257470" w="248447">
                  <a:moveTo>
                    <a:pt x="15980" y="70836"/>
                  </a:moveTo>
                  <a:cubicBezTo>
                    <a:pt x="-19263" y="130589"/>
                    <a:pt x="5947" y="199741"/>
                    <a:pt x="70399" y="239301"/>
                  </a:cubicBezTo>
                  <a:cubicBezTo>
                    <a:pt x="134852" y="278862"/>
                    <a:pt x="216449" y="250795"/>
                    <a:pt x="238737" y="184374"/>
                  </a:cubicBezTo>
                  <a:cubicBezTo>
                    <a:pt x="261026" y="117953"/>
                    <a:pt x="245786" y="53056"/>
                    <a:pt x="184255" y="15845"/>
                  </a:cubicBezTo>
                  <a:cubicBezTo>
                    <a:pt x="122724" y="-21366"/>
                    <a:pt x="50905" y="11019"/>
                    <a:pt x="15980" y="70836"/>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6" name="Google Shape;216;p9"/>
            <p:cNvSpPr/>
            <p:nvPr/>
          </p:nvSpPr>
          <p:spPr>
            <a:xfrm>
              <a:off x="11713296" y="1528436"/>
              <a:ext cx="478703" cy="756067"/>
            </a:xfrm>
            <a:custGeom>
              <a:rect b="b" l="l" r="r" t="t"/>
              <a:pathLst>
                <a:path extrusionOk="0" h="756067" w="478703">
                  <a:moveTo>
                    <a:pt x="478703" y="12772"/>
                  </a:moveTo>
                  <a:cubicBezTo>
                    <a:pt x="339003" y="-21391"/>
                    <a:pt x="199938" y="11502"/>
                    <a:pt x="89512" y="129358"/>
                  </a:cubicBezTo>
                  <a:cubicBezTo>
                    <a:pt x="-60158" y="289124"/>
                    <a:pt x="-9167" y="523058"/>
                    <a:pt x="146662" y="665552"/>
                  </a:cubicBezTo>
                  <a:cubicBezTo>
                    <a:pt x="242357" y="753245"/>
                    <a:pt x="363070" y="775089"/>
                    <a:pt x="478703" y="740291"/>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7" name="Google Shape;217;p9"/>
            <p:cNvSpPr/>
            <p:nvPr/>
          </p:nvSpPr>
          <p:spPr>
            <a:xfrm>
              <a:off x="0" y="5745251"/>
              <a:ext cx="2832735" cy="1112748"/>
            </a:xfrm>
            <a:custGeom>
              <a:rect b="b" l="l" r="r" t="t"/>
              <a:pathLst>
                <a:path extrusionOk="0" h="1112748" w="2832735">
                  <a:moveTo>
                    <a:pt x="2251456" y="335127"/>
                  </a:moveTo>
                  <a:cubicBezTo>
                    <a:pt x="1482090" y="-174079"/>
                    <a:pt x="591122" y="-107277"/>
                    <a:pt x="46863" y="564807"/>
                  </a:cubicBezTo>
                  <a:cubicBezTo>
                    <a:pt x="30607" y="584873"/>
                    <a:pt x="14986" y="605320"/>
                    <a:pt x="0" y="626085"/>
                  </a:cubicBezTo>
                  <a:lnTo>
                    <a:pt x="0" y="1112749"/>
                  </a:lnTo>
                  <a:lnTo>
                    <a:pt x="2832735" y="1112749"/>
                  </a:lnTo>
                  <a:cubicBezTo>
                    <a:pt x="2735720" y="793598"/>
                    <a:pt x="2530069" y="518509"/>
                    <a:pt x="2251456" y="335127"/>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8" name="Google Shape;218;p9"/>
            <p:cNvSpPr/>
            <p:nvPr/>
          </p:nvSpPr>
          <p:spPr>
            <a:xfrm>
              <a:off x="0" y="5372101"/>
              <a:ext cx="999118" cy="1485898"/>
            </a:xfrm>
            <a:custGeom>
              <a:rect b="b" l="l" r="r" t="t"/>
              <a:pathLst>
                <a:path extrusionOk="0" h="1485898" w="999118">
                  <a:moveTo>
                    <a:pt x="644716" y="164463"/>
                  </a:moveTo>
                  <a:cubicBezTo>
                    <a:pt x="433642" y="40511"/>
                    <a:pt x="211455" y="-17274"/>
                    <a:pt x="0" y="4507"/>
                  </a:cubicBezTo>
                  <a:lnTo>
                    <a:pt x="0" y="1485898"/>
                  </a:lnTo>
                  <a:lnTo>
                    <a:pt x="630682" y="1485898"/>
                  </a:lnTo>
                  <a:cubicBezTo>
                    <a:pt x="681057" y="1447354"/>
                    <a:pt x="728301" y="1404872"/>
                    <a:pt x="771970" y="1358898"/>
                  </a:cubicBezTo>
                  <a:cubicBezTo>
                    <a:pt x="1125157" y="986788"/>
                    <a:pt x="1054100" y="404938"/>
                    <a:pt x="644716" y="164463"/>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9" name="Google Shape;219;p9"/>
            <p:cNvSpPr/>
            <p:nvPr/>
          </p:nvSpPr>
          <p:spPr>
            <a:xfrm>
              <a:off x="2321033" y="6438530"/>
              <a:ext cx="755520" cy="419469"/>
            </a:xfrm>
            <a:custGeom>
              <a:rect b="b" l="l" r="r" t="t"/>
              <a:pathLst>
                <a:path extrusionOk="0" h="419469" w="755520">
                  <a:moveTo>
                    <a:pt x="478491" y="6275"/>
                  </a:moveTo>
                  <a:cubicBezTo>
                    <a:pt x="284181" y="-21665"/>
                    <a:pt x="41865" y="39803"/>
                    <a:pt x="7321" y="269546"/>
                  </a:cubicBezTo>
                  <a:cubicBezTo>
                    <a:pt x="-509" y="319139"/>
                    <a:pt x="-2065" y="369495"/>
                    <a:pt x="2685" y="419469"/>
                  </a:cubicBezTo>
                  <a:lnTo>
                    <a:pt x="753001" y="419469"/>
                  </a:lnTo>
                  <a:cubicBezTo>
                    <a:pt x="774655" y="231319"/>
                    <a:pt x="654513" y="31611"/>
                    <a:pt x="478491" y="627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0" name="Google Shape;220;p9"/>
            <p:cNvSpPr/>
            <p:nvPr/>
          </p:nvSpPr>
          <p:spPr>
            <a:xfrm>
              <a:off x="3060002" y="6367255"/>
              <a:ext cx="248016" cy="257519"/>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1" name="Google Shape;221;p9"/>
            <p:cNvSpPr/>
            <p:nvPr/>
          </p:nvSpPr>
          <p:spPr>
            <a:xfrm>
              <a:off x="1335624" y="5499047"/>
              <a:ext cx="653692" cy="629771"/>
            </a:xfrm>
            <a:custGeom>
              <a:rect b="b" l="l" r="r" t="t"/>
              <a:pathLst>
                <a:path extrusionOk="0" h="629771" w="653692">
                  <a:moveTo>
                    <a:pt x="122081" y="554344"/>
                  </a:moveTo>
                  <a:cubicBezTo>
                    <a:pt x="251875" y="673152"/>
                    <a:pt x="436660" y="647054"/>
                    <a:pt x="568740" y="508052"/>
                  </a:cubicBezTo>
                  <a:cubicBezTo>
                    <a:pt x="700821" y="369051"/>
                    <a:pt x="674277" y="151436"/>
                    <a:pt x="521115" y="61520"/>
                  </a:cubicBezTo>
                  <a:cubicBezTo>
                    <a:pt x="367953" y="-28396"/>
                    <a:pt x="199107" y="-25348"/>
                    <a:pt x="74520" y="108002"/>
                  </a:cubicBezTo>
                  <a:cubicBezTo>
                    <a:pt x="-50067" y="241352"/>
                    <a:pt x="-7649" y="435535"/>
                    <a:pt x="122081" y="554344"/>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2" name="Google Shape;222;p9"/>
            <p:cNvSpPr/>
            <p:nvPr/>
          </p:nvSpPr>
          <p:spPr>
            <a:xfrm>
              <a:off x="1848308" y="6135276"/>
              <a:ext cx="257880" cy="248289"/>
            </a:xfrm>
            <a:custGeom>
              <a:rect b="b" l="l" r="r" t="t"/>
              <a:pathLst>
                <a:path extrusionOk="0" h="248289" w="257880">
                  <a:moveTo>
                    <a:pt x="48182" y="218533"/>
                  </a:moveTo>
                  <a:cubicBezTo>
                    <a:pt x="99363" y="265396"/>
                    <a:pt x="172198" y="255109"/>
                    <a:pt x="224268" y="200309"/>
                  </a:cubicBezTo>
                  <a:cubicBezTo>
                    <a:pt x="276338" y="145508"/>
                    <a:pt x="266241" y="59656"/>
                    <a:pt x="205535" y="24223"/>
                  </a:cubicBezTo>
                  <a:cubicBezTo>
                    <a:pt x="144829" y="-11210"/>
                    <a:pt x="78535" y="-9940"/>
                    <a:pt x="29386" y="42511"/>
                  </a:cubicBezTo>
                  <a:cubicBezTo>
                    <a:pt x="-19763" y="94962"/>
                    <a:pt x="-2999" y="171670"/>
                    <a:pt x="48182" y="21853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3" name="Google Shape;223;p9"/>
            <p:cNvSpPr/>
            <p:nvPr/>
          </p:nvSpPr>
          <p:spPr>
            <a:xfrm>
              <a:off x="2066201" y="5932859"/>
              <a:ext cx="128918" cy="124173"/>
            </a:xfrm>
            <a:custGeom>
              <a:rect b="b" l="l" r="r" t="t"/>
              <a:pathLst>
                <a:path extrusionOk="0" h="124173" w="128918">
                  <a:moveTo>
                    <a:pt x="24091" y="109293"/>
                  </a:moveTo>
                  <a:cubicBezTo>
                    <a:pt x="49491" y="132724"/>
                    <a:pt x="86131" y="127581"/>
                    <a:pt x="112166" y="100212"/>
                  </a:cubicBezTo>
                  <a:cubicBezTo>
                    <a:pt x="138201" y="72844"/>
                    <a:pt x="132994" y="29918"/>
                    <a:pt x="102768" y="12138"/>
                  </a:cubicBezTo>
                  <a:cubicBezTo>
                    <a:pt x="72542" y="-5642"/>
                    <a:pt x="39268" y="-4944"/>
                    <a:pt x="14693" y="21282"/>
                  </a:cubicBezTo>
                  <a:cubicBezTo>
                    <a:pt x="-9881" y="47507"/>
                    <a:pt x="-1499" y="85925"/>
                    <a:pt x="24091" y="10929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4" name="Google Shape;224;p9"/>
            <p:cNvSpPr/>
            <p:nvPr/>
          </p:nvSpPr>
          <p:spPr>
            <a:xfrm>
              <a:off x="11135868" y="5596064"/>
              <a:ext cx="1056131" cy="1261935"/>
            </a:xfrm>
            <a:custGeom>
              <a:rect b="b" l="l" r="r" t="t"/>
              <a:pathLst>
                <a:path extrusionOk="0" h="1261935" w="1056131">
                  <a:moveTo>
                    <a:pt x="1056132" y="0"/>
                  </a:moveTo>
                  <a:cubicBezTo>
                    <a:pt x="794956" y="64389"/>
                    <a:pt x="548132" y="207391"/>
                    <a:pt x="331152" y="438848"/>
                  </a:cubicBezTo>
                  <a:cubicBezTo>
                    <a:pt x="104139" y="681228"/>
                    <a:pt x="2032" y="969835"/>
                    <a:pt x="0" y="1261935"/>
                  </a:cubicBezTo>
                  <a:lnTo>
                    <a:pt x="1056132" y="1261935"/>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5" name="Google Shape;225;p9"/>
            <p:cNvSpPr/>
            <p:nvPr/>
          </p:nvSpPr>
          <p:spPr>
            <a:xfrm>
              <a:off x="11188871" y="1108964"/>
              <a:ext cx="380597" cy="362910"/>
            </a:xfrm>
            <a:custGeom>
              <a:rect b="b" l="l" r="r" t="t"/>
              <a:pathLst>
                <a:path extrusionOk="0" h="362910" w="380597">
                  <a:moveTo>
                    <a:pt x="74822" y="327914"/>
                  </a:moveTo>
                  <a:cubicBezTo>
                    <a:pt x="163722" y="376555"/>
                    <a:pt x="273577" y="380746"/>
                    <a:pt x="338792" y="300228"/>
                  </a:cubicBezTo>
                  <a:cubicBezTo>
                    <a:pt x="404006" y="219653"/>
                    <a:pt x="391560" y="101479"/>
                    <a:pt x="310979" y="36258"/>
                  </a:cubicBezTo>
                  <a:cubicBezTo>
                    <a:pt x="230397" y="-28956"/>
                    <a:pt x="118193" y="2095"/>
                    <a:pt x="46946" y="63944"/>
                  </a:cubicBezTo>
                  <a:cubicBezTo>
                    <a:pt x="-24302" y="125793"/>
                    <a:pt x="-14015" y="279273"/>
                    <a:pt x="74822" y="32791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6" name="Google Shape;226;p9"/>
            <p:cNvSpPr/>
            <p:nvPr/>
          </p:nvSpPr>
          <p:spPr>
            <a:xfrm>
              <a:off x="9658908" y="241897"/>
              <a:ext cx="230618" cy="219842"/>
            </a:xfrm>
            <a:custGeom>
              <a:rect b="b" l="l" r="r" t="t"/>
              <a:pathLst>
                <a:path extrusionOk="0" h="219842" w="230618">
                  <a:moveTo>
                    <a:pt x="45289" y="198729"/>
                  </a:moveTo>
                  <a:cubicBezTo>
                    <a:pt x="99136" y="228193"/>
                    <a:pt x="165939" y="230479"/>
                    <a:pt x="205309" y="181965"/>
                  </a:cubicBezTo>
                  <a:cubicBezTo>
                    <a:pt x="244806" y="133135"/>
                    <a:pt x="237249" y="61524"/>
                    <a:pt x="188418" y="22016"/>
                  </a:cubicBezTo>
                  <a:cubicBezTo>
                    <a:pt x="188418" y="22014"/>
                    <a:pt x="188418" y="22011"/>
                    <a:pt x="188418" y="22008"/>
                  </a:cubicBezTo>
                  <a:cubicBezTo>
                    <a:pt x="139586" y="-17552"/>
                    <a:pt x="71641" y="1244"/>
                    <a:pt x="28461" y="38772"/>
                  </a:cubicBezTo>
                  <a:cubicBezTo>
                    <a:pt x="-14719" y="76301"/>
                    <a:pt x="-8496" y="169265"/>
                    <a:pt x="45289" y="19872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227" name="Google Shape;227;p9"/>
          <p:cNvSpPr txBox="1"/>
          <p:nvPr>
            <p:ph type="title"/>
          </p:nvPr>
        </p:nvSpPr>
        <p:spPr>
          <a:xfrm>
            <a:off x="611400" y="369925"/>
            <a:ext cx="5889900" cy="6411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SzPts val="2800"/>
              <a:buNone/>
              <a:defRPr/>
            </a:lvl1pPr>
            <a:lvl2pPr lvl="1" algn="l">
              <a:lnSpc>
                <a:spcPct val="90000"/>
              </a:lnSpc>
              <a:spcBef>
                <a:spcPts val="0"/>
              </a:spcBef>
              <a:spcAft>
                <a:spcPts val="0"/>
              </a:spcAft>
              <a:buSzPts val="2800"/>
              <a:buNone/>
              <a:defRPr/>
            </a:lvl2pPr>
            <a:lvl3pPr lvl="2" algn="l">
              <a:lnSpc>
                <a:spcPct val="90000"/>
              </a:lnSpc>
              <a:spcBef>
                <a:spcPts val="0"/>
              </a:spcBef>
              <a:spcAft>
                <a:spcPts val="0"/>
              </a:spcAft>
              <a:buSzPts val="2800"/>
              <a:buNone/>
              <a:defRPr/>
            </a:lvl3pPr>
            <a:lvl4pPr lvl="3" algn="l">
              <a:lnSpc>
                <a:spcPct val="90000"/>
              </a:lnSpc>
              <a:spcBef>
                <a:spcPts val="0"/>
              </a:spcBef>
              <a:spcAft>
                <a:spcPts val="0"/>
              </a:spcAft>
              <a:buSzPts val="2800"/>
              <a:buNone/>
              <a:defRPr/>
            </a:lvl4pPr>
            <a:lvl5pPr lvl="4" algn="l">
              <a:lnSpc>
                <a:spcPct val="90000"/>
              </a:lnSpc>
              <a:spcBef>
                <a:spcPts val="0"/>
              </a:spcBef>
              <a:spcAft>
                <a:spcPts val="0"/>
              </a:spcAft>
              <a:buSzPts val="2800"/>
              <a:buNone/>
              <a:defRPr/>
            </a:lvl5pPr>
            <a:lvl6pPr lvl="5" algn="l">
              <a:lnSpc>
                <a:spcPct val="90000"/>
              </a:lnSpc>
              <a:spcBef>
                <a:spcPts val="0"/>
              </a:spcBef>
              <a:spcAft>
                <a:spcPts val="0"/>
              </a:spcAft>
              <a:buSzPts val="2800"/>
              <a:buNone/>
              <a:defRPr/>
            </a:lvl6pPr>
            <a:lvl7pPr lvl="6" algn="l">
              <a:lnSpc>
                <a:spcPct val="90000"/>
              </a:lnSpc>
              <a:spcBef>
                <a:spcPts val="0"/>
              </a:spcBef>
              <a:spcAft>
                <a:spcPts val="0"/>
              </a:spcAft>
              <a:buSzPts val="2800"/>
              <a:buNone/>
              <a:defRPr/>
            </a:lvl7pPr>
            <a:lvl8pPr lvl="7" algn="l">
              <a:lnSpc>
                <a:spcPct val="90000"/>
              </a:lnSpc>
              <a:spcBef>
                <a:spcPts val="0"/>
              </a:spcBef>
              <a:spcAft>
                <a:spcPts val="0"/>
              </a:spcAft>
              <a:buSzPts val="2800"/>
              <a:buNone/>
              <a:defRPr/>
            </a:lvl8pPr>
            <a:lvl9pPr lvl="8" algn="l">
              <a:lnSpc>
                <a:spcPct val="90000"/>
              </a:lnSpc>
              <a:spcBef>
                <a:spcPts val="0"/>
              </a:spcBef>
              <a:spcAft>
                <a:spcPts val="0"/>
              </a:spcAft>
              <a:buSzPts val="2800"/>
              <a:buNone/>
              <a:defRPr/>
            </a:lvl9pPr>
          </a:lstStyle>
          <a:p/>
        </p:txBody>
      </p:sp>
      <p:sp>
        <p:nvSpPr>
          <p:cNvPr id="228" name="Google Shape;228;p9"/>
          <p:cNvSpPr txBox="1"/>
          <p:nvPr>
            <p:ph idx="1" type="body"/>
          </p:nvPr>
        </p:nvSpPr>
        <p:spPr>
          <a:xfrm>
            <a:off x="611450" y="1265775"/>
            <a:ext cx="1991100" cy="2862900"/>
          </a:xfrm>
          <a:prstGeom prst="rect">
            <a:avLst/>
          </a:prstGeom>
          <a:noFill/>
          <a:ln>
            <a:noFill/>
          </a:ln>
        </p:spPr>
        <p:txBody>
          <a:bodyPr anchorCtr="0" anchor="t" bIns="0" lIns="0" spcFirstLastPara="1" rIns="0" wrap="square" tIns="0">
            <a:noAutofit/>
          </a:bodyPr>
          <a:lstStyle>
            <a:lvl1pPr indent="-317500" lvl="0" marL="457200" algn="l">
              <a:lnSpc>
                <a:spcPct val="115000"/>
              </a:lnSpc>
              <a:spcBef>
                <a:spcPts val="600"/>
              </a:spcBef>
              <a:spcAft>
                <a:spcPts val="0"/>
              </a:spcAft>
              <a:buSzPts val="1400"/>
              <a:buChar char="⦁"/>
              <a:defRPr sz="1400"/>
            </a:lvl1pPr>
            <a:lvl2pPr indent="-317500" lvl="1" marL="914400" algn="l">
              <a:lnSpc>
                <a:spcPct val="115000"/>
              </a:lnSpc>
              <a:spcBef>
                <a:spcPts val="0"/>
              </a:spcBef>
              <a:spcAft>
                <a:spcPts val="0"/>
              </a:spcAft>
              <a:buSzPts val="1400"/>
              <a:buChar char="⦁"/>
              <a:defRPr sz="1400"/>
            </a:lvl2pPr>
            <a:lvl3pPr indent="-317500" lvl="2" marL="1371600" algn="l">
              <a:lnSpc>
                <a:spcPct val="115000"/>
              </a:lnSpc>
              <a:spcBef>
                <a:spcPts val="0"/>
              </a:spcBef>
              <a:spcAft>
                <a:spcPts val="0"/>
              </a:spcAft>
              <a:buSzPts val="1400"/>
              <a:buChar char="⦁"/>
              <a:defRPr sz="1400"/>
            </a:lvl3pPr>
            <a:lvl4pPr indent="-317500" lvl="3" marL="1828800" algn="l">
              <a:lnSpc>
                <a:spcPct val="115000"/>
              </a:lnSpc>
              <a:spcBef>
                <a:spcPts val="0"/>
              </a:spcBef>
              <a:spcAft>
                <a:spcPts val="0"/>
              </a:spcAft>
              <a:buSzPts val="1400"/>
              <a:buChar char="●"/>
              <a:defRPr sz="1400"/>
            </a:lvl4pPr>
            <a:lvl5pPr indent="-317500" lvl="4" marL="2286000" algn="l">
              <a:lnSpc>
                <a:spcPct val="115000"/>
              </a:lnSpc>
              <a:spcBef>
                <a:spcPts val="0"/>
              </a:spcBef>
              <a:spcAft>
                <a:spcPts val="0"/>
              </a:spcAft>
              <a:buSzPts val="1400"/>
              <a:buChar char="○"/>
              <a:defRPr sz="1400"/>
            </a:lvl5pPr>
            <a:lvl6pPr indent="-317500" lvl="5" marL="2743200" algn="l">
              <a:lnSpc>
                <a:spcPct val="115000"/>
              </a:lnSpc>
              <a:spcBef>
                <a:spcPts val="0"/>
              </a:spcBef>
              <a:spcAft>
                <a:spcPts val="0"/>
              </a:spcAft>
              <a:buSzPts val="1400"/>
              <a:buChar char="■"/>
              <a:defRPr sz="1400"/>
            </a:lvl6pPr>
            <a:lvl7pPr indent="-317500" lvl="6" marL="3200400" algn="l">
              <a:lnSpc>
                <a:spcPct val="115000"/>
              </a:lnSpc>
              <a:spcBef>
                <a:spcPts val="0"/>
              </a:spcBef>
              <a:spcAft>
                <a:spcPts val="0"/>
              </a:spcAft>
              <a:buSzPts val="1400"/>
              <a:buChar char="●"/>
              <a:defRPr sz="1400"/>
            </a:lvl7pPr>
            <a:lvl8pPr indent="-317500" lvl="7" marL="3657600" algn="l">
              <a:lnSpc>
                <a:spcPct val="115000"/>
              </a:lnSpc>
              <a:spcBef>
                <a:spcPts val="0"/>
              </a:spcBef>
              <a:spcAft>
                <a:spcPts val="0"/>
              </a:spcAft>
              <a:buSzPts val="1400"/>
              <a:buChar char="○"/>
              <a:defRPr sz="1400"/>
            </a:lvl8pPr>
            <a:lvl9pPr indent="-317500" lvl="8" marL="4114800" algn="l">
              <a:lnSpc>
                <a:spcPct val="115000"/>
              </a:lnSpc>
              <a:spcBef>
                <a:spcPts val="0"/>
              </a:spcBef>
              <a:spcAft>
                <a:spcPts val="0"/>
              </a:spcAft>
              <a:buSzPts val="1400"/>
              <a:buChar char="■"/>
              <a:defRPr sz="1400"/>
            </a:lvl9pPr>
          </a:lstStyle>
          <a:p/>
        </p:txBody>
      </p:sp>
      <p:sp>
        <p:nvSpPr>
          <p:cNvPr id="229" name="Google Shape;229;p9"/>
          <p:cNvSpPr txBox="1"/>
          <p:nvPr>
            <p:ph idx="2" type="body"/>
          </p:nvPr>
        </p:nvSpPr>
        <p:spPr>
          <a:xfrm>
            <a:off x="2971160" y="1265775"/>
            <a:ext cx="1991100" cy="2862900"/>
          </a:xfrm>
          <a:prstGeom prst="rect">
            <a:avLst/>
          </a:prstGeom>
          <a:noFill/>
          <a:ln>
            <a:noFill/>
          </a:ln>
        </p:spPr>
        <p:txBody>
          <a:bodyPr anchorCtr="0" anchor="t" bIns="0" lIns="0" spcFirstLastPara="1" rIns="0" wrap="square" tIns="0">
            <a:noAutofit/>
          </a:bodyPr>
          <a:lstStyle>
            <a:lvl1pPr indent="-317500" lvl="0" marL="457200" algn="l">
              <a:lnSpc>
                <a:spcPct val="115000"/>
              </a:lnSpc>
              <a:spcBef>
                <a:spcPts val="600"/>
              </a:spcBef>
              <a:spcAft>
                <a:spcPts val="0"/>
              </a:spcAft>
              <a:buSzPts val="1400"/>
              <a:buChar char="⦁"/>
              <a:defRPr sz="1400"/>
            </a:lvl1pPr>
            <a:lvl2pPr indent="-317500" lvl="1" marL="914400" algn="l">
              <a:lnSpc>
                <a:spcPct val="115000"/>
              </a:lnSpc>
              <a:spcBef>
                <a:spcPts val="0"/>
              </a:spcBef>
              <a:spcAft>
                <a:spcPts val="0"/>
              </a:spcAft>
              <a:buSzPts val="1400"/>
              <a:buChar char="⦁"/>
              <a:defRPr sz="1400"/>
            </a:lvl2pPr>
            <a:lvl3pPr indent="-317500" lvl="2" marL="1371600" algn="l">
              <a:lnSpc>
                <a:spcPct val="115000"/>
              </a:lnSpc>
              <a:spcBef>
                <a:spcPts val="0"/>
              </a:spcBef>
              <a:spcAft>
                <a:spcPts val="0"/>
              </a:spcAft>
              <a:buSzPts val="1400"/>
              <a:buChar char="⦁"/>
              <a:defRPr sz="1400"/>
            </a:lvl3pPr>
            <a:lvl4pPr indent="-317500" lvl="3" marL="1828800" algn="l">
              <a:lnSpc>
                <a:spcPct val="115000"/>
              </a:lnSpc>
              <a:spcBef>
                <a:spcPts val="0"/>
              </a:spcBef>
              <a:spcAft>
                <a:spcPts val="0"/>
              </a:spcAft>
              <a:buSzPts val="1400"/>
              <a:buChar char="●"/>
              <a:defRPr sz="1400"/>
            </a:lvl4pPr>
            <a:lvl5pPr indent="-317500" lvl="4" marL="2286000" algn="l">
              <a:lnSpc>
                <a:spcPct val="115000"/>
              </a:lnSpc>
              <a:spcBef>
                <a:spcPts val="0"/>
              </a:spcBef>
              <a:spcAft>
                <a:spcPts val="0"/>
              </a:spcAft>
              <a:buSzPts val="1400"/>
              <a:buChar char="○"/>
              <a:defRPr sz="1400"/>
            </a:lvl5pPr>
            <a:lvl6pPr indent="-317500" lvl="5" marL="2743200" algn="l">
              <a:lnSpc>
                <a:spcPct val="115000"/>
              </a:lnSpc>
              <a:spcBef>
                <a:spcPts val="0"/>
              </a:spcBef>
              <a:spcAft>
                <a:spcPts val="0"/>
              </a:spcAft>
              <a:buSzPts val="1400"/>
              <a:buChar char="■"/>
              <a:defRPr sz="1400"/>
            </a:lvl6pPr>
            <a:lvl7pPr indent="-317500" lvl="6" marL="3200400" algn="l">
              <a:lnSpc>
                <a:spcPct val="115000"/>
              </a:lnSpc>
              <a:spcBef>
                <a:spcPts val="0"/>
              </a:spcBef>
              <a:spcAft>
                <a:spcPts val="0"/>
              </a:spcAft>
              <a:buSzPts val="1400"/>
              <a:buChar char="●"/>
              <a:defRPr sz="1400"/>
            </a:lvl7pPr>
            <a:lvl8pPr indent="-317500" lvl="7" marL="3657600" algn="l">
              <a:lnSpc>
                <a:spcPct val="115000"/>
              </a:lnSpc>
              <a:spcBef>
                <a:spcPts val="0"/>
              </a:spcBef>
              <a:spcAft>
                <a:spcPts val="0"/>
              </a:spcAft>
              <a:buSzPts val="1400"/>
              <a:buChar char="○"/>
              <a:defRPr sz="1400"/>
            </a:lvl8pPr>
            <a:lvl9pPr indent="-317500" lvl="8" marL="4114800" algn="l">
              <a:lnSpc>
                <a:spcPct val="115000"/>
              </a:lnSpc>
              <a:spcBef>
                <a:spcPts val="0"/>
              </a:spcBef>
              <a:spcAft>
                <a:spcPts val="0"/>
              </a:spcAft>
              <a:buSzPts val="1400"/>
              <a:buChar char="■"/>
              <a:defRPr sz="1400"/>
            </a:lvl9pPr>
          </a:lstStyle>
          <a:p/>
        </p:txBody>
      </p:sp>
      <p:sp>
        <p:nvSpPr>
          <p:cNvPr id="230" name="Google Shape;230;p9"/>
          <p:cNvSpPr txBox="1"/>
          <p:nvPr>
            <p:ph idx="3" type="body"/>
          </p:nvPr>
        </p:nvSpPr>
        <p:spPr>
          <a:xfrm>
            <a:off x="5330871" y="1265775"/>
            <a:ext cx="1991100" cy="2862900"/>
          </a:xfrm>
          <a:prstGeom prst="rect">
            <a:avLst/>
          </a:prstGeom>
          <a:noFill/>
          <a:ln>
            <a:noFill/>
          </a:ln>
        </p:spPr>
        <p:txBody>
          <a:bodyPr anchorCtr="0" anchor="t" bIns="0" lIns="0" spcFirstLastPara="1" rIns="0" wrap="square" tIns="0">
            <a:noAutofit/>
          </a:bodyPr>
          <a:lstStyle>
            <a:lvl1pPr indent="-317500" lvl="0" marL="457200" algn="l">
              <a:lnSpc>
                <a:spcPct val="115000"/>
              </a:lnSpc>
              <a:spcBef>
                <a:spcPts val="600"/>
              </a:spcBef>
              <a:spcAft>
                <a:spcPts val="0"/>
              </a:spcAft>
              <a:buSzPts val="1400"/>
              <a:buChar char="⦁"/>
              <a:defRPr sz="1400"/>
            </a:lvl1pPr>
            <a:lvl2pPr indent="-317500" lvl="1" marL="914400" algn="l">
              <a:lnSpc>
                <a:spcPct val="115000"/>
              </a:lnSpc>
              <a:spcBef>
                <a:spcPts val="0"/>
              </a:spcBef>
              <a:spcAft>
                <a:spcPts val="0"/>
              </a:spcAft>
              <a:buSzPts val="1400"/>
              <a:buChar char="⦁"/>
              <a:defRPr sz="1400"/>
            </a:lvl2pPr>
            <a:lvl3pPr indent="-317500" lvl="2" marL="1371600" algn="l">
              <a:lnSpc>
                <a:spcPct val="115000"/>
              </a:lnSpc>
              <a:spcBef>
                <a:spcPts val="0"/>
              </a:spcBef>
              <a:spcAft>
                <a:spcPts val="0"/>
              </a:spcAft>
              <a:buSzPts val="1400"/>
              <a:buChar char="⦁"/>
              <a:defRPr sz="1400"/>
            </a:lvl3pPr>
            <a:lvl4pPr indent="-317500" lvl="3" marL="1828800" algn="l">
              <a:lnSpc>
                <a:spcPct val="115000"/>
              </a:lnSpc>
              <a:spcBef>
                <a:spcPts val="0"/>
              </a:spcBef>
              <a:spcAft>
                <a:spcPts val="0"/>
              </a:spcAft>
              <a:buSzPts val="1400"/>
              <a:buChar char="●"/>
              <a:defRPr sz="1400"/>
            </a:lvl4pPr>
            <a:lvl5pPr indent="-317500" lvl="4" marL="2286000" algn="l">
              <a:lnSpc>
                <a:spcPct val="115000"/>
              </a:lnSpc>
              <a:spcBef>
                <a:spcPts val="0"/>
              </a:spcBef>
              <a:spcAft>
                <a:spcPts val="0"/>
              </a:spcAft>
              <a:buSzPts val="1400"/>
              <a:buChar char="○"/>
              <a:defRPr sz="1400"/>
            </a:lvl5pPr>
            <a:lvl6pPr indent="-317500" lvl="5" marL="2743200" algn="l">
              <a:lnSpc>
                <a:spcPct val="115000"/>
              </a:lnSpc>
              <a:spcBef>
                <a:spcPts val="0"/>
              </a:spcBef>
              <a:spcAft>
                <a:spcPts val="0"/>
              </a:spcAft>
              <a:buSzPts val="1400"/>
              <a:buChar char="■"/>
              <a:defRPr sz="1400"/>
            </a:lvl6pPr>
            <a:lvl7pPr indent="-317500" lvl="6" marL="3200400" algn="l">
              <a:lnSpc>
                <a:spcPct val="115000"/>
              </a:lnSpc>
              <a:spcBef>
                <a:spcPts val="0"/>
              </a:spcBef>
              <a:spcAft>
                <a:spcPts val="0"/>
              </a:spcAft>
              <a:buSzPts val="1400"/>
              <a:buChar char="●"/>
              <a:defRPr sz="1400"/>
            </a:lvl7pPr>
            <a:lvl8pPr indent="-317500" lvl="7" marL="3657600" algn="l">
              <a:lnSpc>
                <a:spcPct val="115000"/>
              </a:lnSpc>
              <a:spcBef>
                <a:spcPts val="0"/>
              </a:spcBef>
              <a:spcAft>
                <a:spcPts val="0"/>
              </a:spcAft>
              <a:buSzPts val="1400"/>
              <a:buChar char="○"/>
              <a:defRPr sz="1400"/>
            </a:lvl8pPr>
            <a:lvl9pPr indent="-317500" lvl="8" marL="4114800" algn="l">
              <a:lnSpc>
                <a:spcPct val="115000"/>
              </a:lnSpc>
              <a:spcBef>
                <a:spcPts val="0"/>
              </a:spcBef>
              <a:spcAft>
                <a:spcPts val="0"/>
              </a:spcAft>
              <a:buSzPts val="1400"/>
              <a:buChar char="■"/>
              <a:defRPr sz="1400"/>
            </a:lvl9pPr>
          </a:lstStyle>
          <a:p/>
        </p:txBody>
      </p:sp>
      <p:sp>
        <p:nvSpPr>
          <p:cNvPr id="231" name="Google Shape;231;p9"/>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32" name="Shape 232"/>
        <p:cNvGrpSpPr/>
        <p:nvPr/>
      </p:nvGrpSpPr>
      <p:grpSpPr>
        <a:xfrm>
          <a:off x="0" y="0"/>
          <a:ext cx="0" cy="0"/>
          <a:chOff x="0" y="0"/>
          <a:chExt cx="0" cy="0"/>
        </a:xfrm>
      </p:grpSpPr>
      <p:grpSp>
        <p:nvGrpSpPr>
          <p:cNvPr id="233" name="Google Shape;233;p10"/>
          <p:cNvGrpSpPr/>
          <p:nvPr/>
        </p:nvGrpSpPr>
        <p:grpSpPr>
          <a:xfrm>
            <a:off x="0" y="0"/>
            <a:ext cx="9158630" cy="5151729"/>
            <a:chOff x="0" y="0"/>
            <a:chExt cx="12191999" cy="6857999"/>
          </a:xfrm>
        </p:grpSpPr>
        <p:sp>
          <p:nvSpPr>
            <p:cNvPr id="234" name="Google Shape;234;p10"/>
            <p:cNvSpPr/>
            <p:nvPr/>
          </p:nvSpPr>
          <p:spPr>
            <a:xfrm>
              <a:off x="379256" y="0"/>
              <a:ext cx="3202074" cy="2719638"/>
            </a:xfrm>
            <a:custGeom>
              <a:rect b="b" l="l" r="r" t="t"/>
              <a:pathLst>
                <a:path extrusionOk="0" h="2719638" w="3202074">
                  <a:moveTo>
                    <a:pt x="254092" y="1025906"/>
                  </a:moveTo>
                  <a:cubicBezTo>
                    <a:pt x="-139608" y="1415225"/>
                    <a:pt x="-66138" y="2100834"/>
                    <a:pt x="407508" y="2484374"/>
                  </a:cubicBezTo>
                  <a:cubicBezTo>
                    <a:pt x="881155" y="2867914"/>
                    <a:pt x="1520219" y="2758186"/>
                    <a:pt x="1865976" y="2331212"/>
                  </a:cubicBezTo>
                  <a:cubicBezTo>
                    <a:pt x="2211734" y="1904238"/>
                    <a:pt x="2707415" y="1438021"/>
                    <a:pt x="2999388" y="931545"/>
                  </a:cubicBezTo>
                  <a:cubicBezTo>
                    <a:pt x="3173886" y="628650"/>
                    <a:pt x="3243927" y="295910"/>
                    <a:pt x="3177125" y="0"/>
                  </a:cubicBezTo>
                  <a:lnTo>
                    <a:pt x="1063527" y="0"/>
                  </a:lnTo>
                  <a:cubicBezTo>
                    <a:pt x="787810" y="353759"/>
                    <a:pt x="541112" y="742252"/>
                    <a:pt x="254092" y="1025906"/>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5" name="Google Shape;235;p10"/>
            <p:cNvSpPr/>
            <p:nvPr/>
          </p:nvSpPr>
          <p:spPr>
            <a:xfrm>
              <a:off x="5098126" y="509973"/>
              <a:ext cx="5085005" cy="4898812"/>
            </a:xfrm>
            <a:custGeom>
              <a:rect b="b" l="l" r="r" t="t"/>
              <a:pathLst>
                <a:path extrusionOk="0" h="4898812" w="5085005">
                  <a:moveTo>
                    <a:pt x="949804" y="4311899"/>
                  </a:moveTo>
                  <a:cubicBezTo>
                    <a:pt x="1959010" y="5236142"/>
                    <a:pt x="3396777" y="5033577"/>
                    <a:pt x="4424080" y="3951727"/>
                  </a:cubicBezTo>
                  <a:cubicBezTo>
                    <a:pt x="5451383" y="2869878"/>
                    <a:pt x="5245389" y="1177920"/>
                    <a:pt x="4054002" y="478277"/>
                  </a:cubicBezTo>
                  <a:cubicBezTo>
                    <a:pt x="2862615" y="-221366"/>
                    <a:pt x="1548991" y="-196030"/>
                    <a:pt x="579727" y="838639"/>
                  </a:cubicBezTo>
                  <a:cubicBezTo>
                    <a:pt x="-389538" y="1873308"/>
                    <a:pt x="-59465" y="3387593"/>
                    <a:pt x="949804" y="431189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6" name="Google Shape;236;p10"/>
            <p:cNvSpPr/>
            <p:nvPr/>
          </p:nvSpPr>
          <p:spPr>
            <a:xfrm>
              <a:off x="10580560" y="0"/>
              <a:ext cx="1611439" cy="1077905"/>
            </a:xfrm>
            <a:custGeom>
              <a:rect b="b" l="l" r="r" t="t"/>
              <a:pathLst>
                <a:path extrusionOk="0" h="1077905" w="1611439">
                  <a:moveTo>
                    <a:pt x="1611440" y="0"/>
                  </a:moveTo>
                  <a:lnTo>
                    <a:pt x="0" y="0"/>
                  </a:lnTo>
                  <a:cubicBezTo>
                    <a:pt x="8699" y="348361"/>
                    <a:pt x="162560" y="700405"/>
                    <a:pt x="458660" y="862711"/>
                  </a:cubicBezTo>
                  <a:cubicBezTo>
                    <a:pt x="825373" y="1063752"/>
                    <a:pt x="1250759" y="1141349"/>
                    <a:pt x="1611440" y="1020127"/>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7" name="Google Shape;237;p10"/>
            <p:cNvSpPr/>
            <p:nvPr/>
          </p:nvSpPr>
          <p:spPr>
            <a:xfrm>
              <a:off x="8893492" y="3876233"/>
              <a:ext cx="3298507" cy="2981766"/>
            </a:xfrm>
            <a:custGeom>
              <a:rect b="b" l="l" r="r" t="t"/>
              <a:pathLst>
                <a:path extrusionOk="0" h="2981766" w="3298507">
                  <a:moveTo>
                    <a:pt x="3298507" y="2981767"/>
                  </a:moveTo>
                  <a:lnTo>
                    <a:pt x="3298507" y="2410"/>
                  </a:lnTo>
                  <a:cubicBezTo>
                    <a:pt x="2821559" y="-24831"/>
                    <a:pt x="2330894" y="179639"/>
                    <a:pt x="1937702" y="574545"/>
                  </a:cubicBezTo>
                  <a:cubicBezTo>
                    <a:pt x="1296352" y="1218816"/>
                    <a:pt x="812228" y="2112389"/>
                    <a:pt x="212471" y="2704971"/>
                  </a:cubicBezTo>
                  <a:cubicBezTo>
                    <a:pt x="129286" y="2787076"/>
                    <a:pt x="57785" y="2880167"/>
                    <a:pt x="0" y="2981767"/>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8" name="Google Shape;238;p10"/>
            <p:cNvSpPr/>
            <p:nvPr/>
          </p:nvSpPr>
          <p:spPr>
            <a:xfrm>
              <a:off x="9946085" y="184703"/>
              <a:ext cx="1262894" cy="1267301"/>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9" name="Google Shape;239;p10"/>
            <p:cNvSpPr/>
            <p:nvPr/>
          </p:nvSpPr>
          <p:spPr>
            <a:xfrm>
              <a:off x="8154070" y="6110888"/>
              <a:ext cx="1059589" cy="746920"/>
            </a:xfrm>
            <a:custGeom>
              <a:rect b="b" l="l" r="r" t="t"/>
              <a:pathLst>
                <a:path extrusionOk="0" h="746920" w="1059589">
                  <a:moveTo>
                    <a:pt x="842483" y="112937"/>
                  </a:moveTo>
                  <a:cubicBezTo>
                    <a:pt x="583974" y="-58513"/>
                    <a:pt x="284889" y="-36034"/>
                    <a:pt x="102390" y="189137"/>
                  </a:cubicBezTo>
                  <a:cubicBezTo>
                    <a:pt x="-2067" y="318105"/>
                    <a:pt x="-19911" y="546705"/>
                    <a:pt x="18824" y="746921"/>
                  </a:cubicBezTo>
                  <a:lnTo>
                    <a:pt x="1001804" y="746921"/>
                  </a:lnTo>
                  <a:cubicBezTo>
                    <a:pt x="1115596" y="539784"/>
                    <a:pt x="1060732" y="257463"/>
                    <a:pt x="842483" y="11293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0" name="Google Shape;240;p10"/>
            <p:cNvSpPr/>
            <p:nvPr/>
          </p:nvSpPr>
          <p:spPr>
            <a:xfrm>
              <a:off x="11021808" y="3814317"/>
              <a:ext cx="785039" cy="756266"/>
            </a:xfrm>
            <a:custGeom>
              <a:rect b="b" l="l" r="r" t="t"/>
              <a:pathLst>
                <a:path extrusionOk="0" h="756266" w="785039">
                  <a:moveTo>
                    <a:pt x="146635" y="665672"/>
                  </a:moveTo>
                  <a:cubicBezTo>
                    <a:pt x="302400" y="808356"/>
                    <a:pt x="524396" y="777050"/>
                    <a:pt x="682956" y="610046"/>
                  </a:cubicBezTo>
                  <a:cubicBezTo>
                    <a:pt x="841515" y="443041"/>
                    <a:pt x="809956" y="181865"/>
                    <a:pt x="625806" y="73851"/>
                  </a:cubicBezTo>
                  <a:cubicBezTo>
                    <a:pt x="441656" y="-34162"/>
                    <a:pt x="239091" y="-30289"/>
                    <a:pt x="89485" y="129478"/>
                  </a:cubicBezTo>
                  <a:cubicBezTo>
                    <a:pt x="-60121" y="289243"/>
                    <a:pt x="-9194" y="522733"/>
                    <a:pt x="146635" y="66567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1" name="Google Shape;241;p10"/>
            <p:cNvSpPr/>
            <p:nvPr/>
          </p:nvSpPr>
          <p:spPr>
            <a:xfrm>
              <a:off x="11515984" y="4599211"/>
              <a:ext cx="257951" cy="248290"/>
            </a:xfrm>
            <a:custGeom>
              <a:rect b="b" l="l" r="r" t="t"/>
              <a:pathLst>
                <a:path extrusionOk="0" h="248290" w="257951">
                  <a:moveTo>
                    <a:pt x="48382" y="218533"/>
                  </a:moveTo>
                  <a:cubicBezTo>
                    <a:pt x="99182" y="265396"/>
                    <a:pt x="172397" y="255109"/>
                    <a:pt x="224468" y="200309"/>
                  </a:cubicBezTo>
                  <a:cubicBezTo>
                    <a:pt x="276537" y="145508"/>
                    <a:pt x="266123" y="59656"/>
                    <a:pt x="205418" y="24223"/>
                  </a:cubicBezTo>
                  <a:cubicBezTo>
                    <a:pt x="144711" y="-11210"/>
                    <a:pt x="78418" y="-9940"/>
                    <a:pt x="29269" y="42511"/>
                  </a:cubicBezTo>
                  <a:cubicBezTo>
                    <a:pt x="-19880" y="94962"/>
                    <a:pt x="-2799" y="171670"/>
                    <a:pt x="48382" y="21853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2" name="Google Shape;242;p10"/>
            <p:cNvSpPr/>
            <p:nvPr/>
          </p:nvSpPr>
          <p:spPr>
            <a:xfrm>
              <a:off x="9279368" y="1460372"/>
              <a:ext cx="785039" cy="756266"/>
            </a:xfrm>
            <a:custGeom>
              <a:rect b="b" l="l" r="r" t="t"/>
              <a:pathLst>
                <a:path extrusionOk="0" h="756266" w="785039">
                  <a:moveTo>
                    <a:pt x="146635" y="665671"/>
                  </a:moveTo>
                  <a:cubicBezTo>
                    <a:pt x="302400" y="808356"/>
                    <a:pt x="524396" y="777050"/>
                    <a:pt x="682956" y="610045"/>
                  </a:cubicBezTo>
                  <a:cubicBezTo>
                    <a:pt x="841515" y="443040"/>
                    <a:pt x="809956" y="181865"/>
                    <a:pt x="625806" y="73851"/>
                  </a:cubicBezTo>
                  <a:cubicBezTo>
                    <a:pt x="441656" y="-34162"/>
                    <a:pt x="239091" y="-30289"/>
                    <a:pt x="89485" y="129477"/>
                  </a:cubicBezTo>
                  <a:cubicBezTo>
                    <a:pt x="-60121" y="289243"/>
                    <a:pt x="-9194" y="522987"/>
                    <a:pt x="146635" y="66567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3" name="Google Shape;243;p10"/>
            <p:cNvSpPr/>
            <p:nvPr/>
          </p:nvSpPr>
          <p:spPr>
            <a:xfrm>
              <a:off x="10904678" y="5496467"/>
              <a:ext cx="257778" cy="248289"/>
            </a:xfrm>
            <a:custGeom>
              <a:rect b="b" l="l" r="r" t="t"/>
              <a:pathLst>
                <a:path extrusionOk="0" h="248289" w="257778">
                  <a:moveTo>
                    <a:pt x="48182" y="218533"/>
                  </a:moveTo>
                  <a:cubicBezTo>
                    <a:pt x="99300" y="265396"/>
                    <a:pt x="172198" y="255109"/>
                    <a:pt x="224267" y="200309"/>
                  </a:cubicBezTo>
                  <a:cubicBezTo>
                    <a:pt x="276338" y="145508"/>
                    <a:pt x="265924" y="59656"/>
                    <a:pt x="205535" y="24223"/>
                  </a:cubicBezTo>
                  <a:cubicBezTo>
                    <a:pt x="145147" y="-11210"/>
                    <a:pt x="78535" y="-9940"/>
                    <a:pt x="29386" y="42511"/>
                  </a:cubicBezTo>
                  <a:cubicBezTo>
                    <a:pt x="-19763" y="94962"/>
                    <a:pt x="-2999" y="171670"/>
                    <a:pt x="48182" y="21853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4" name="Google Shape;244;p10"/>
            <p:cNvSpPr/>
            <p:nvPr/>
          </p:nvSpPr>
          <p:spPr>
            <a:xfrm>
              <a:off x="9321695" y="2238468"/>
              <a:ext cx="248447" cy="257470"/>
            </a:xfrm>
            <a:custGeom>
              <a:rect b="b" l="l" r="r" t="t"/>
              <a:pathLst>
                <a:path extrusionOk="0" h="257470" w="248447">
                  <a:moveTo>
                    <a:pt x="15980" y="70836"/>
                  </a:moveTo>
                  <a:cubicBezTo>
                    <a:pt x="-19263" y="130589"/>
                    <a:pt x="5947" y="199741"/>
                    <a:pt x="70399" y="239301"/>
                  </a:cubicBezTo>
                  <a:cubicBezTo>
                    <a:pt x="134852" y="278862"/>
                    <a:pt x="216449" y="250795"/>
                    <a:pt x="238737" y="184374"/>
                  </a:cubicBezTo>
                  <a:cubicBezTo>
                    <a:pt x="261026" y="117953"/>
                    <a:pt x="245786" y="53056"/>
                    <a:pt x="184255" y="15845"/>
                  </a:cubicBezTo>
                  <a:cubicBezTo>
                    <a:pt x="122724" y="-21366"/>
                    <a:pt x="50905" y="11019"/>
                    <a:pt x="15980" y="7083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5" name="Google Shape;245;p10"/>
            <p:cNvSpPr/>
            <p:nvPr/>
          </p:nvSpPr>
          <p:spPr>
            <a:xfrm>
              <a:off x="11713296" y="1528436"/>
              <a:ext cx="478703" cy="756067"/>
            </a:xfrm>
            <a:custGeom>
              <a:rect b="b" l="l" r="r" t="t"/>
              <a:pathLst>
                <a:path extrusionOk="0" h="756067" w="478703">
                  <a:moveTo>
                    <a:pt x="478703" y="12772"/>
                  </a:moveTo>
                  <a:cubicBezTo>
                    <a:pt x="339003" y="-21391"/>
                    <a:pt x="199938" y="11502"/>
                    <a:pt x="89512" y="129358"/>
                  </a:cubicBezTo>
                  <a:cubicBezTo>
                    <a:pt x="-60158" y="289124"/>
                    <a:pt x="-9167" y="523058"/>
                    <a:pt x="146662" y="665552"/>
                  </a:cubicBezTo>
                  <a:cubicBezTo>
                    <a:pt x="242357" y="753245"/>
                    <a:pt x="363070" y="775089"/>
                    <a:pt x="478703" y="740291"/>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6" name="Google Shape;246;p10"/>
            <p:cNvSpPr/>
            <p:nvPr/>
          </p:nvSpPr>
          <p:spPr>
            <a:xfrm>
              <a:off x="0" y="5745251"/>
              <a:ext cx="2832735" cy="1112748"/>
            </a:xfrm>
            <a:custGeom>
              <a:rect b="b" l="l" r="r" t="t"/>
              <a:pathLst>
                <a:path extrusionOk="0" h="1112748" w="2832735">
                  <a:moveTo>
                    <a:pt x="2251456" y="335127"/>
                  </a:moveTo>
                  <a:cubicBezTo>
                    <a:pt x="1482090" y="-174079"/>
                    <a:pt x="591122" y="-107277"/>
                    <a:pt x="46863" y="564807"/>
                  </a:cubicBezTo>
                  <a:cubicBezTo>
                    <a:pt x="30607" y="584873"/>
                    <a:pt x="14986" y="605320"/>
                    <a:pt x="0" y="626085"/>
                  </a:cubicBezTo>
                  <a:lnTo>
                    <a:pt x="0" y="1112749"/>
                  </a:lnTo>
                  <a:lnTo>
                    <a:pt x="2832735" y="1112749"/>
                  </a:lnTo>
                  <a:cubicBezTo>
                    <a:pt x="2735720" y="793598"/>
                    <a:pt x="2530069" y="518509"/>
                    <a:pt x="2251456" y="335127"/>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7" name="Google Shape;247;p10"/>
            <p:cNvSpPr/>
            <p:nvPr/>
          </p:nvSpPr>
          <p:spPr>
            <a:xfrm>
              <a:off x="8998247" y="2197363"/>
              <a:ext cx="2807421" cy="3042981"/>
            </a:xfrm>
            <a:custGeom>
              <a:rect b="b" l="l" r="r" t="t"/>
              <a:pathLst>
                <a:path extrusionOk="0" h="3042981" w="2807421">
                  <a:moveTo>
                    <a:pt x="2495253" y="196586"/>
                  </a:moveTo>
                  <a:cubicBezTo>
                    <a:pt x="2885460" y="512562"/>
                    <a:pt x="2885651" y="1031167"/>
                    <a:pt x="2629619" y="1475222"/>
                  </a:cubicBezTo>
                  <a:cubicBezTo>
                    <a:pt x="2373587" y="1919278"/>
                    <a:pt x="1939057" y="2328027"/>
                    <a:pt x="1635908" y="2702360"/>
                  </a:cubicBezTo>
                  <a:cubicBezTo>
                    <a:pt x="1332759" y="3076692"/>
                    <a:pt x="772308" y="3173022"/>
                    <a:pt x="357272" y="2836789"/>
                  </a:cubicBezTo>
                  <a:cubicBezTo>
                    <a:pt x="-57765" y="2500557"/>
                    <a:pt x="-122598" y="1899529"/>
                    <a:pt x="222842" y="1558153"/>
                  </a:cubicBezTo>
                  <a:cubicBezTo>
                    <a:pt x="568282" y="1216777"/>
                    <a:pt x="847047" y="702110"/>
                    <a:pt x="1216617" y="330952"/>
                  </a:cubicBezTo>
                  <a:cubicBezTo>
                    <a:pt x="1586187" y="-40205"/>
                    <a:pt x="2104792" y="-119199"/>
                    <a:pt x="2495253" y="196586"/>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8" name="Google Shape;248;p10"/>
            <p:cNvSpPr/>
            <p:nvPr/>
          </p:nvSpPr>
          <p:spPr>
            <a:xfrm>
              <a:off x="0" y="5372101"/>
              <a:ext cx="999118" cy="1485898"/>
            </a:xfrm>
            <a:custGeom>
              <a:rect b="b" l="l" r="r" t="t"/>
              <a:pathLst>
                <a:path extrusionOk="0" h="1485898" w="999118">
                  <a:moveTo>
                    <a:pt x="644716" y="164463"/>
                  </a:moveTo>
                  <a:cubicBezTo>
                    <a:pt x="433642" y="40511"/>
                    <a:pt x="211455" y="-17274"/>
                    <a:pt x="0" y="4507"/>
                  </a:cubicBezTo>
                  <a:lnTo>
                    <a:pt x="0" y="1485898"/>
                  </a:lnTo>
                  <a:lnTo>
                    <a:pt x="630682" y="1485898"/>
                  </a:lnTo>
                  <a:cubicBezTo>
                    <a:pt x="681057" y="1447354"/>
                    <a:pt x="728301" y="1404872"/>
                    <a:pt x="771970" y="1358898"/>
                  </a:cubicBezTo>
                  <a:cubicBezTo>
                    <a:pt x="1125157" y="986788"/>
                    <a:pt x="1054100" y="404938"/>
                    <a:pt x="644716" y="164463"/>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9" name="Google Shape;249;p10"/>
            <p:cNvSpPr/>
            <p:nvPr/>
          </p:nvSpPr>
          <p:spPr>
            <a:xfrm>
              <a:off x="2321033" y="6438530"/>
              <a:ext cx="755520" cy="419469"/>
            </a:xfrm>
            <a:custGeom>
              <a:rect b="b" l="l" r="r" t="t"/>
              <a:pathLst>
                <a:path extrusionOk="0" h="419469" w="755520">
                  <a:moveTo>
                    <a:pt x="478491" y="6275"/>
                  </a:moveTo>
                  <a:cubicBezTo>
                    <a:pt x="284181" y="-21665"/>
                    <a:pt x="41865" y="39803"/>
                    <a:pt x="7321" y="269546"/>
                  </a:cubicBezTo>
                  <a:cubicBezTo>
                    <a:pt x="-509" y="319139"/>
                    <a:pt x="-2065" y="369495"/>
                    <a:pt x="2685" y="419469"/>
                  </a:cubicBezTo>
                  <a:lnTo>
                    <a:pt x="753001" y="419469"/>
                  </a:lnTo>
                  <a:cubicBezTo>
                    <a:pt x="774655" y="231319"/>
                    <a:pt x="654513" y="31611"/>
                    <a:pt x="478491" y="627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0" name="Google Shape;250;p10"/>
            <p:cNvSpPr/>
            <p:nvPr/>
          </p:nvSpPr>
          <p:spPr>
            <a:xfrm>
              <a:off x="3060002" y="6367255"/>
              <a:ext cx="248016" cy="257519"/>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1" name="Google Shape;251;p10"/>
            <p:cNvSpPr/>
            <p:nvPr/>
          </p:nvSpPr>
          <p:spPr>
            <a:xfrm>
              <a:off x="1335624" y="5499047"/>
              <a:ext cx="653692" cy="629771"/>
            </a:xfrm>
            <a:custGeom>
              <a:rect b="b" l="l" r="r" t="t"/>
              <a:pathLst>
                <a:path extrusionOk="0" h="629771" w="653692">
                  <a:moveTo>
                    <a:pt x="122081" y="554344"/>
                  </a:moveTo>
                  <a:cubicBezTo>
                    <a:pt x="251875" y="673152"/>
                    <a:pt x="436660" y="647054"/>
                    <a:pt x="568740" y="508052"/>
                  </a:cubicBezTo>
                  <a:cubicBezTo>
                    <a:pt x="700821" y="369051"/>
                    <a:pt x="674277" y="151436"/>
                    <a:pt x="521115" y="61520"/>
                  </a:cubicBezTo>
                  <a:cubicBezTo>
                    <a:pt x="367953" y="-28396"/>
                    <a:pt x="199107" y="-25348"/>
                    <a:pt x="74520" y="108002"/>
                  </a:cubicBezTo>
                  <a:cubicBezTo>
                    <a:pt x="-50067" y="241352"/>
                    <a:pt x="-7649" y="435535"/>
                    <a:pt x="122081" y="554344"/>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2" name="Google Shape;252;p10"/>
            <p:cNvSpPr/>
            <p:nvPr/>
          </p:nvSpPr>
          <p:spPr>
            <a:xfrm>
              <a:off x="1848308" y="6135276"/>
              <a:ext cx="257880" cy="248289"/>
            </a:xfrm>
            <a:custGeom>
              <a:rect b="b" l="l" r="r" t="t"/>
              <a:pathLst>
                <a:path extrusionOk="0" h="248289" w="257880">
                  <a:moveTo>
                    <a:pt x="48182" y="218533"/>
                  </a:moveTo>
                  <a:cubicBezTo>
                    <a:pt x="99363" y="265396"/>
                    <a:pt x="172198" y="255109"/>
                    <a:pt x="224268" y="200309"/>
                  </a:cubicBezTo>
                  <a:cubicBezTo>
                    <a:pt x="276338" y="145508"/>
                    <a:pt x="266241" y="59656"/>
                    <a:pt x="205535" y="24223"/>
                  </a:cubicBezTo>
                  <a:cubicBezTo>
                    <a:pt x="144829" y="-11210"/>
                    <a:pt x="78535" y="-9940"/>
                    <a:pt x="29386" y="42511"/>
                  </a:cubicBezTo>
                  <a:cubicBezTo>
                    <a:pt x="-19763" y="94962"/>
                    <a:pt x="-2999" y="171670"/>
                    <a:pt x="48182" y="21853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3" name="Google Shape;253;p10"/>
            <p:cNvSpPr/>
            <p:nvPr/>
          </p:nvSpPr>
          <p:spPr>
            <a:xfrm>
              <a:off x="2066201" y="5932859"/>
              <a:ext cx="128918" cy="124173"/>
            </a:xfrm>
            <a:custGeom>
              <a:rect b="b" l="l" r="r" t="t"/>
              <a:pathLst>
                <a:path extrusionOk="0" h="124173" w="128918">
                  <a:moveTo>
                    <a:pt x="24091" y="109293"/>
                  </a:moveTo>
                  <a:cubicBezTo>
                    <a:pt x="49491" y="132724"/>
                    <a:pt x="86131" y="127581"/>
                    <a:pt x="112166" y="100212"/>
                  </a:cubicBezTo>
                  <a:cubicBezTo>
                    <a:pt x="138201" y="72844"/>
                    <a:pt x="132994" y="29918"/>
                    <a:pt x="102768" y="12138"/>
                  </a:cubicBezTo>
                  <a:cubicBezTo>
                    <a:pt x="72542" y="-5642"/>
                    <a:pt x="39268" y="-4944"/>
                    <a:pt x="14693" y="21282"/>
                  </a:cubicBezTo>
                  <a:cubicBezTo>
                    <a:pt x="-9881" y="47507"/>
                    <a:pt x="-1499" y="85925"/>
                    <a:pt x="24091" y="10929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4" name="Google Shape;254;p10"/>
            <p:cNvSpPr/>
            <p:nvPr/>
          </p:nvSpPr>
          <p:spPr>
            <a:xfrm>
              <a:off x="11135868" y="5596064"/>
              <a:ext cx="1056131" cy="1261935"/>
            </a:xfrm>
            <a:custGeom>
              <a:rect b="b" l="l" r="r" t="t"/>
              <a:pathLst>
                <a:path extrusionOk="0" h="1261935" w="1056131">
                  <a:moveTo>
                    <a:pt x="1056132" y="0"/>
                  </a:moveTo>
                  <a:cubicBezTo>
                    <a:pt x="794956" y="64389"/>
                    <a:pt x="548132" y="207391"/>
                    <a:pt x="331152" y="438848"/>
                  </a:cubicBezTo>
                  <a:cubicBezTo>
                    <a:pt x="104139" y="681228"/>
                    <a:pt x="2032" y="969835"/>
                    <a:pt x="0" y="1261935"/>
                  </a:cubicBezTo>
                  <a:lnTo>
                    <a:pt x="1056132" y="1261935"/>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5" name="Google Shape;255;p10"/>
            <p:cNvSpPr/>
            <p:nvPr/>
          </p:nvSpPr>
          <p:spPr>
            <a:xfrm>
              <a:off x="11188871" y="1108964"/>
              <a:ext cx="380597" cy="362910"/>
            </a:xfrm>
            <a:custGeom>
              <a:rect b="b" l="l" r="r" t="t"/>
              <a:pathLst>
                <a:path extrusionOk="0" h="362910" w="380597">
                  <a:moveTo>
                    <a:pt x="74822" y="327914"/>
                  </a:moveTo>
                  <a:cubicBezTo>
                    <a:pt x="163722" y="376555"/>
                    <a:pt x="273577" y="380746"/>
                    <a:pt x="338792" y="300228"/>
                  </a:cubicBezTo>
                  <a:cubicBezTo>
                    <a:pt x="404006" y="219653"/>
                    <a:pt x="391560" y="101479"/>
                    <a:pt x="310979" y="36258"/>
                  </a:cubicBezTo>
                  <a:cubicBezTo>
                    <a:pt x="230397" y="-28956"/>
                    <a:pt x="118193" y="2095"/>
                    <a:pt x="46946" y="63944"/>
                  </a:cubicBezTo>
                  <a:cubicBezTo>
                    <a:pt x="-24302" y="125793"/>
                    <a:pt x="-14015" y="279273"/>
                    <a:pt x="74822" y="32791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6" name="Google Shape;256;p10"/>
            <p:cNvSpPr/>
            <p:nvPr/>
          </p:nvSpPr>
          <p:spPr>
            <a:xfrm>
              <a:off x="9658908" y="241897"/>
              <a:ext cx="230618" cy="219842"/>
            </a:xfrm>
            <a:custGeom>
              <a:rect b="b" l="l" r="r" t="t"/>
              <a:pathLst>
                <a:path extrusionOk="0" h="219842" w="230618">
                  <a:moveTo>
                    <a:pt x="45289" y="198729"/>
                  </a:moveTo>
                  <a:cubicBezTo>
                    <a:pt x="99136" y="228193"/>
                    <a:pt x="165939" y="230479"/>
                    <a:pt x="205309" y="181965"/>
                  </a:cubicBezTo>
                  <a:cubicBezTo>
                    <a:pt x="244806" y="133135"/>
                    <a:pt x="237249" y="61524"/>
                    <a:pt x="188418" y="22016"/>
                  </a:cubicBezTo>
                  <a:cubicBezTo>
                    <a:pt x="188418" y="22014"/>
                    <a:pt x="188418" y="22011"/>
                    <a:pt x="188418" y="22008"/>
                  </a:cubicBezTo>
                  <a:cubicBezTo>
                    <a:pt x="139586" y="-17552"/>
                    <a:pt x="71641" y="1244"/>
                    <a:pt x="28461" y="38772"/>
                  </a:cubicBezTo>
                  <a:cubicBezTo>
                    <a:pt x="-14719" y="76301"/>
                    <a:pt x="-8496" y="169265"/>
                    <a:pt x="45289" y="19872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257" name="Google Shape;257;p10"/>
          <p:cNvSpPr txBox="1"/>
          <p:nvPr>
            <p:ph type="title"/>
          </p:nvPr>
        </p:nvSpPr>
        <p:spPr>
          <a:xfrm>
            <a:off x="611400" y="369925"/>
            <a:ext cx="5889900" cy="6411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SzPts val="2800"/>
              <a:buNone/>
              <a:defRPr/>
            </a:lvl1pPr>
            <a:lvl2pPr lvl="1" algn="l">
              <a:lnSpc>
                <a:spcPct val="90000"/>
              </a:lnSpc>
              <a:spcBef>
                <a:spcPts val="0"/>
              </a:spcBef>
              <a:spcAft>
                <a:spcPts val="0"/>
              </a:spcAft>
              <a:buSzPts val="2800"/>
              <a:buNone/>
              <a:defRPr/>
            </a:lvl2pPr>
            <a:lvl3pPr lvl="2" algn="l">
              <a:lnSpc>
                <a:spcPct val="90000"/>
              </a:lnSpc>
              <a:spcBef>
                <a:spcPts val="0"/>
              </a:spcBef>
              <a:spcAft>
                <a:spcPts val="0"/>
              </a:spcAft>
              <a:buSzPts val="2800"/>
              <a:buNone/>
              <a:defRPr/>
            </a:lvl3pPr>
            <a:lvl4pPr lvl="3" algn="l">
              <a:lnSpc>
                <a:spcPct val="90000"/>
              </a:lnSpc>
              <a:spcBef>
                <a:spcPts val="0"/>
              </a:spcBef>
              <a:spcAft>
                <a:spcPts val="0"/>
              </a:spcAft>
              <a:buSzPts val="2800"/>
              <a:buNone/>
              <a:defRPr/>
            </a:lvl4pPr>
            <a:lvl5pPr lvl="4" algn="l">
              <a:lnSpc>
                <a:spcPct val="90000"/>
              </a:lnSpc>
              <a:spcBef>
                <a:spcPts val="0"/>
              </a:spcBef>
              <a:spcAft>
                <a:spcPts val="0"/>
              </a:spcAft>
              <a:buSzPts val="2800"/>
              <a:buNone/>
              <a:defRPr/>
            </a:lvl5pPr>
            <a:lvl6pPr lvl="5" algn="l">
              <a:lnSpc>
                <a:spcPct val="90000"/>
              </a:lnSpc>
              <a:spcBef>
                <a:spcPts val="0"/>
              </a:spcBef>
              <a:spcAft>
                <a:spcPts val="0"/>
              </a:spcAft>
              <a:buSzPts val="2800"/>
              <a:buNone/>
              <a:defRPr/>
            </a:lvl6pPr>
            <a:lvl7pPr lvl="6" algn="l">
              <a:lnSpc>
                <a:spcPct val="90000"/>
              </a:lnSpc>
              <a:spcBef>
                <a:spcPts val="0"/>
              </a:spcBef>
              <a:spcAft>
                <a:spcPts val="0"/>
              </a:spcAft>
              <a:buSzPts val="2800"/>
              <a:buNone/>
              <a:defRPr/>
            </a:lvl7pPr>
            <a:lvl8pPr lvl="7" algn="l">
              <a:lnSpc>
                <a:spcPct val="90000"/>
              </a:lnSpc>
              <a:spcBef>
                <a:spcPts val="0"/>
              </a:spcBef>
              <a:spcAft>
                <a:spcPts val="0"/>
              </a:spcAft>
              <a:buSzPts val="2800"/>
              <a:buNone/>
              <a:defRPr/>
            </a:lvl8pPr>
            <a:lvl9pPr lvl="8" algn="l">
              <a:lnSpc>
                <a:spcPct val="90000"/>
              </a:lnSpc>
              <a:spcBef>
                <a:spcPts val="0"/>
              </a:spcBef>
              <a:spcAft>
                <a:spcPts val="0"/>
              </a:spcAft>
              <a:buSzPts val="2800"/>
              <a:buNone/>
              <a:defRPr/>
            </a:lvl9pPr>
          </a:lstStyle>
          <a:p/>
        </p:txBody>
      </p:sp>
      <p:sp>
        <p:nvSpPr>
          <p:cNvPr id="258" name="Google Shape;258;p10"/>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11400" y="369925"/>
            <a:ext cx="5889900" cy="641100"/>
          </a:xfrm>
          <a:prstGeom prst="rect">
            <a:avLst/>
          </a:prstGeom>
          <a:noFill/>
          <a:ln>
            <a:noFill/>
          </a:ln>
        </p:spPr>
        <p:txBody>
          <a:bodyPr anchorCtr="0" anchor="b" bIns="0" lIns="0" spcFirstLastPara="1" rIns="0" wrap="square" tIns="0">
            <a:noAutofit/>
          </a:bodyPr>
          <a:lstStyle>
            <a:lvl1pPr lvl="0" marR="0" rtl="0" algn="l">
              <a:lnSpc>
                <a:spcPct val="90000"/>
              </a:lnSpc>
              <a:spcBef>
                <a:spcPts val="0"/>
              </a:spcBef>
              <a:spcAft>
                <a:spcPts val="0"/>
              </a:spcAft>
              <a:buClr>
                <a:schemeClr val="accent3"/>
              </a:buClr>
              <a:buSzPts val="2800"/>
              <a:buFont typeface="Zilla Slab"/>
              <a:buNone/>
              <a:defRPr b="1" i="0" sz="2800" u="none" cap="none" strike="noStrike">
                <a:solidFill>
                  <a:schemeClr val="accent3"/>
                </a:solidFill>
                <a:latin typeface="Zilla Slab"/>
                <a:ea typeface="Zilla Slab"/>
                <a:cs typeface="Zilla Slab"/>
                <a:sym typeface="Zilla Slab"/>
              </a:defRPr>
            </a:lvl1pPr>
            <a:lvl2pPr lvl="1" marR="0" rtl="0" algn="l">
              <a:lnSpc>
                <a:spcPct val="90000"/>
              </a:lnSpc>
              <a:spcBef>
                <a:spcPts val="0"/>
              </a:spcBef>
              <a:spcAft>
                <a:spcPts val="0"/>
              </a:spcAft>
              <a:buClr>
                <a:schemeClr val="accent3"/>
              </a:buClr>
              <a:buSzPts val="2800"/>
              <a:buFont typeface="Zilla Slab"/>
              <a:buNone/>
              <a:defRPr b="1" i="0" sz="2800" u="none" cap="none" strike="noStrike">
                <a:solidFill>
                  <a:schemeClr val="accent3"/>
                </a:solidFill>
                <a:latin typeface="Zilla Slab"/>
                <a:ea typeface="Zilla Slab"/>
                <a:cs typeface="Zilla Slab"/>
                <a:sym typeface="Zilla Slab"/>
              </a:defRPr>
            </a:lvl2pPr>
            <a:lvl3pPr lvl="2" marR="0" rtl="0" algn="l">
              <a:lnSpc>
                <a:spcPct val="90000"/>
              </a:lnSpc>
              <a:spcBef>
                <a:spcPts val="0"/>
              </a:spcBef>
              <a:spcAft>
                <a:spcPts val="0"/>
              </a:spcAft>
              <a:buClr>
                <a:schemeClr val="accent3"/>
              </a:buClr>
              <a:buSzPts val="2800"/>
              <a:buFont typeface="Zilla Slab"/>
              <a:buNone/>
              <a:defRPr b="1" i="0" sz="2800" u="none" cap="none" strike="noStrike">
                <a:solidFill>
                  <a:schemeClr val="accent3"/>
                </a:solidFill>
                <a:latin typeface="Zilla Slab"/>
                <a:ea typeface="Zilla Slab"/>
                <a:cs typeface="Zilla Slab"/>
                <a:sym typeface="Zilla Slab"/>
              </a:defRPr>
            </a:lvl3pPr>
            <a:lvl4pPr lvl="3" marR="0" rtl="0" algn="l">
              <a:lnSpc>
                <a:spcPct val="90000"/>
              </a:lnSpc>
              <a:spcBef>
                <a:spcPts val="0"/>
              </a:spcBef>
              <a:spcAft>
                <a:spcPts val="0"/>
              </a:spcAft>
              <a:buClr>
                <a:schemeClr val="accent3"/>
              </a:buClr>
              <a:buSzPts val="2800"/>
              <a:buFont typeface="Zilla Slab"/>
              <a:buNone/>
              <a:defRPr b="1" i="0" sz="2800" u="none" cap="none" strike="noStrike">
                <a:solidFill>
                  <a:schemeClr val="accent3"/>
                </a:solidFill>
                <a:latin typeface="Zilla Slab"/>
                <a:ea typeface="Zilla Slab"/>
                <a:cs typeface="Zilla Slab"/>
                <a:sym typeface="Zilla Slab"/>
              </a:defRPr>
            </a:lvl4pPr>
            <a:lvl5pPr lvl="4" marR="0" rtl="0" algn="l">
              <a:lnSpc>
                <a:spcPct val="90000"/>
              </a:lnSpc>
              <a:spcBef>
                <a:spcPts val="0"/>
              </a:spcBef>
              <a:spcAft>
                <a:spcPts val="0"/>
              </a:spcAft>
              <a:buClr>
                <a:schemeClr val="accent3"/>
              </a:buClr>
              <a:buSzPts val="2800"/>
              <a:buFont typeface="Zilla Slab"/>
              <a:buNone/>
              <a:defRPr b="1" i="0" sz="2800" u="none" cap="none" strike="noStrike">
                <a:solidFill>
                  <a:schemeClr val="accent3"/>
                </a:solidFill>
                <a:latin typeface="Zilla Slab"/>
                <a:ea typeface="Zilla Slab"/>
                <a:cs typeface="Zilla Slab"/>
                <a:sym typeface="Zilla Slab"/>
              </a:defRPr>
            </a:lvl5pPr>
            <a:lvl6pPr lvl="5" marR="0" rtl="0" algn="l">
              <a:lnSpc>
                <a:spcPct val="90000"/>
              </a:lnSpc>
              <a:spcBef>
                <a:spcPts val="0"/>
              </a:spcBef>
              <a:spcAft>
                <a:spcPts val="0"/>
              </a:spcAft>
              <a:buClr>
                <a:schemeClr val="accent3"/>
              </a:buClr>
              <a:buSzPts val="2800"/>
              <a:buFont typeface="Zilla Slab"/>
              <a:buNone/>
              <a:defRPr b="1" i="0" sz="2800" u="none" cap="none" strike="noStrike">
                <a:solidFill>
                  <a:schemeClr val="accent3"/>
                </a:solidFill>
                <a:latin typeface="Zilla Slab"/>
                <a:ea typeface="Zilla Slab"/>
                <a:cs typeface="Zilla Slab"/>
                <a:sym typeface="Zilla Slab"/>
              </a:defRPr>
            </a:lvl6pPr>
            <a:lvl7pPr lvl="6" marR="0" rtl="0" algn="l">
              <a:lnSpc>
                <a:spcPct val="90000"/>
              </a:lnSpc>
              <a:spcBef>
                <a:spcPts val="0"/>
              </a:spcBef>
              <a:spcAft>
                <a:spcPts val="0"/>
              </a:spcAft>
              <a:buClr>
                <a:schemeClr val="accent3"/>
              </a:buClr>
              <a:buSzPts val="2800"/>
              <a:buFont typeface="Zilla Slab"/>
              <a:buNone/>
              <a:defRPr b="1" i="0" sz="2800" u="none" cap="none" strike="noStrike">
                <a:solidFill>
                  <a:schemeClr val="accent3"/>
                </a:solidFill>
                <a:latin typeface="Zilla Slab"/>
                <a:ea typeface="Zilla Slab"/>
                <a:cs typeface="Zilla Slab"/>
                <a:sym typeface="Zilla Slab"/>
              </a:defRPr>
            </a:lvl7pPr>
            <a:lvl8pPr lvl="7" marR="0" rtl="0" algn="l">
              <a:lnSpc>
                <a:spcPct val="90000"/>
              </a:lnSpc>
              <a:spcBef>
                <a:spcPts val="0"/>
              </a:spcBef>
              <a:spcAft>
                <a:spcPts val="0"/>
              </a:spcAft>
              <a:buClr>
                <a:schemeClr val="accent3"/>
              </a:buClr>
              <a:buSzPts val="2800"/>
              <a:buFont typeface="Zilla Slab"/>
              <a:buNone/>
              <a:defRPr b="1" i="0" sz="2800" u="none" cap="none" strike="noStrike">
                <a:solidFill>
                  <a:schemeClr val="accent3"/>
                </a:solidFill>
                <a:latin typeface="Zilla Slab"/>
                <a:ea typeface="Zilla Slab"/>
                <a:cs typeface="Zilla Slab"/>
                <a:sym typeface="Zilla Slab"/>
              </a:defRPr>
            </a:lvl8pPr>
            <a:lvl9pPr lvl="8" marR="0" rtl="0" algn="l">
              <a:lnSpc>
                <a:spcPct val="90000"/>
              </a:lnSpc>
              <a:spcBef>
                <a:spcPts val="0"/>
              </a:spcBef>
              <a:spcAft>
                <a:spcPts val="0"/>
              </a:spcAft>
              <a:buClr>
                <a:schemeClr val="accent3"/>
              </a:buClr>
              <a:buSzPts val="2800"/>
              <a:buFont typeface="Zilla Slab"/>
              <a:buNone/>
              <a:defRPr b="1" i="0" sz="2800" u="none" cap="none" strike="noStrike">
                <a:solidFill>
                  <a:schemeClr val="accent3"/>
                </a:solidFill>
                <a:latin typeface="Zilla Slab"/>
                <a:ea typeface="Zilla Slab"/>
                <a:cs typeface="Zilla Slab"/>
                <a:sym typeface="Zilla Slab"/>
              </a:defRPr>
            </a:lvl9pPr>
          </a:lstStyle>
          <a:p/>
        </p:txBody>
      </p:sp>
      <p:sp>
        <p:nvSpPr>
          <p:cNvPr id="7" name="Google Shape;7;p1"/>
          <p:cNvSpPr txBox="1"/>
          <p:nvPr>
            <p:ph idx="1" type="body"/>
          </p:nvPr>
        </p:nvSpPr>
        <p:spPr>
          <a:xfrm>
            <a:off x="611400" y="1265783"/>
            <a:ext cx="5889900" cy="2786100"/>
          </a:xfrm>
          <a:prstGeom prst="rect">
            <a:avLst/>
          </a:prstGeom>
          <a:noFill/>
          <a:ln>
            <a:noFill/>
          </a:ln>
        </p:spPr>
        <p:txBody>
          <a:bodyPr anchorCtr="0" anchor="t" bIns="0" lIns="0" spcFirstLastPara="1" rIns="0" wrap="square" tIns="0">
            <a:noAutofit/>
          </a:bodyPr>
          <a:lstStyle>
            <a:lvl1pPr indent="-355600" lvl="0" marL="457200" marR="0" rtl="0" algn="l">
              <a:lnSpc>
                <a:spcPct val="115000"/>
              </a:lnSpc>
              <a:spcBef>
                <a:spcPts val="600"/>
              </a:spcBef>
              <a:spcAft>
                <a:spcPts val="0"/>
              </a:spcAft>
              <a:buClr>
                <a:schemeClr val="accent2"/>
              </a:buClr>
              <a:buSzPts val="2000"/>
              <a:buFont typeface="Red Hat Text"/>
              <a:buChar char="⦁"/>
              <a:defRPr b="0" i="0" sz="2000" u="none" cap="none" strike="noStrike">
                <a:solidFill>
                  <a:schemeClr val="dk1"/>
                </a:solidFill>
                <a:latin typeface="Red Hat Text"/>
                <a:ea typeface="Red Hat Text"/>
                <a:cs typeface="Red Hat Text"/>
                <a:sym typeface="Red Hat Text"/>
              </a:defRPr>
            </a:lvl1pPr>
            <a:lvl2pPr indent="-355600" lvl="1" marL="914400" marR="0" rtl="0" algn="l">
              <a:lnSpc>
                <a:spcPct val="115000"/>
              </a:lnSpc>
              <a:spcBef>
                <a:spcPts val="0"/>
              </a:spcBef>
              <a:spcAft>
                <a:spcPts val="0"/>
              </a:spcAft>
              <a:buClr>
                <a:schemeClr val="accent3"/>
              </a:buClr>
              <a:buSzPts val="2000"/>
              <a:buFont typeface="Red Hat Text"/>
              <a:buChar char="⦁"/>
              <a:defRPr b="0" i="0" sz="2000" u="none" cap="none" strike="noStrike">
                <a:solidFill>
                  <a:schemeClr val="dk1"/>
                </a:solidFill>
                <a:latin typeface="Red Hat Text"/>
                <a:ea typeface="Red Hat Text"/>
                <a:cs typeface="Red Hat Text"/>
                <a:sym typeface="Red Hat Text"/>
              </a:defRPr>
            </a:lvl2pPr>
            <a:lvl3pPr indent="-355600" lvl="2" marL="1371600" marR="0" rtl="0" algn="l">
              <a:lnSpc>
                <a:spcPct val="115000"/>
              </a:lnSpc>
              <a:spcBef>
                <a:spcPts val="0"/>
              </a:spcBef>
              <a:spcAft>
                <a:spcPts val="0"/>
              </a:spcAft>
              <a:buClr>
                <a:schemeClr val="accent4"/>
              </a:buClr>
              <a:buSzPts val="2000"/>
              <a:buFont typeface="Red Hat Text"/>
              <a:buChar char="⦁"/>
              <a:defRPr b="0" i="0" sz="2000" u="none" cap="none" strike="noStrike">
                <a:solidFill>
                  <a:schemeClr val="dk1"/>
                </a:solidFill>
                <a:latin typeface="Red Hat Text"/>
                <a:ea typeface="Red Hat Text"/>
                <a:cs typeface="Red Hat Text"/>
                <a:sym typeface="Red Hat Text"/>
              </a:defRPr>
            </a:lvl3pPr>
            <a:lvl4pPr indent="-355600" lvl="3" marL="1828800" marR="0" rtl="0" algn="l">
              <a:lnSpc>
                <a:spcPct val="115000"/>
              </a:lnSpc>
              <a:spcBef>
                <a:spcPts val="0"/>
              </a:spcBef>
              <a:spcAft>
                <a:spcPts val="0"/>
              </a:spcAft>
              <a:buClr>
                <a:schemeClr val="dk1"/>
              </a:buClr>
              <a:buSzPts val="2000"/>
              <a:buFont typeface="Red Hat Text"/>
              <a:buChar char="●"/>
              <a:defRPr b="0" i="0" sz="2000" u="none" cap="none" strike="noStrike">
                <a:solidFill>
                  <a:schemeClr val="dk1"/>
                </a:solidFill>
                <a:latin typeface="Red Hat Text"/>
                <a:ea typeface="Red Hat Text"/>
                <a:cs typeface="Red Hat Text"/>
                <a:sym typeface="Red Hat Text"/>
              </a:defRPr>
            </a:lvl4pPr>
            <a:lvl5pPr indent="-355600" lvl="4" marL="2286000" marR="0" rtl="0" algn="l">
              <a:lnSpc>
                <a:spcPct val="115000"/>
              </a:lnSpc>
              <a:spcBef>
                <a:spcPts val="0"/>
              </a:spcBef>
              <a:spcAft>
                <a:spcPts val="0"/>
              </a:spcAft>
              <a:buClr>
                <a:schemeClr val="dk1"/>
              </a:buClr>
              <a:buSzPts val="2000"/>
              <a:buFont typeface="Red Hat Text"/>
              <a:buChar char="○"/>
              <a:defRPr b="0" i="0" sz="2000" u="none" cap="none" strike="noStrike">
                <a:solidFill>
                  <a:schemeClr val="dk1"/>
                </a:solidFill>
                <a:latin typeface="Red Hat Text"/>
                <a:ea typeface="Red Hat Text"/>
                <a:cs typeface="Red Hat Text"/>
                <a:sym typeface="Red Hat Text"/>
              </a:defRPr>
            </a:lvl5pPr>
            <a:lvl6pPr indent="-355600" lvl="5" marL="2743200" marR="0" rtl="0" algn="l">
              <a:lnSpc>
                <a:spcPct val="115000"/>
              </a:lnSpc>
              <a:spcBef>
                <a:spcPts val="0"/>
              </a:spcBef>
              <a:spcAft>
                <a:spcPts val="0"/>
              </a:spcAft>
              <a:buClr>
                <a:schemeClr val="dk1"/>
              </a:buClr>
              <a:buSzPts val="2000"/>
              <a:buFont typeface="Red Hat Text"/>
              <a:buChar char="■"/>
              <a:defRPr b="0" i="0" sz="2000" u="none" cap="none" strike="noStrike">
                <a:solidFill>
                  <a:schemeClr val="dk1"/>
                </a:solidFill>
                <a:latin typeface="Red Hat Text"/>
                <a:ea typeface="Red Hat Text"/>
                <a:cs typeface="Red Hat Text"/>
                <a:sym typeface="Red Hat Text"/>
              </a:defRPr>
            </a:lvl6pPr>
            <a:lvl7pPr indent="-355600" lvl="6" marL="3200400" marR="0" rtl="0" algn="l">
              <a:lnSpc>
                <a:spcPct val="115000"/>
              </a:lnSpc>
              <a:spcBef>
                <a:spcPts val="0"/>
              </a:spcBef>
              <a:spcAft>
                <a:spcPts val="0"/>
              </a:spcAft>
              <a:buClr>
                <a:schemeClr val="dk1"/>
              </a:buClr>
              <a:buSzPts val="2000"/>
              <a:buFont typeface="Red Hat Text"/>
              <a:buChar char="●"/>
              <a:defRPr b="0" i="0" sz="2000" u="none" cap="none" strike="noStrike">
                <a:solidFill>
                  <a:schemeClr val="dk1"/>
                </a:solidFill>
                <a:latin typeface="Red Hat Text"/>
                <a:ea typeface="Red Hat Text"/>
                <a:cs typeface="Red Hat Text"/>
                <a:sym typeface="Red Hat Text"/>
              </a:defRPr>
            </a:lvl7pPr>
            <a:lvl8pPr indent="-355600" lvl="7" marL="3657600" marR="0" rtl="0" algn="l">
              <a:lnSpc>
                <a:spcPct val="115000"/>
              </a:lnSpc>
              <a:spcBef>
                <a:spcPts val="0"/>
              </a:spcBef>
              <a:spcAft>
                <a:spcPts val="0"/>
              </a:spcAft>
              <a:buClr>
                <a:schemeClr val="dk1"/>
              </a:buClr>
              <a:buSzPts val="2000"/>
              <a:buFont typeface="Red Hat Text"/>
              <a:buChar char="○"/>
              <a:defRPr b="0" i="0" sz="2000" u="none" cap="none" strike="noStrike">
                <a:solidFill>
                  <a:schemeClr val="dk1"/>
                </a:solidFill>
                <a:latin typeface="Red Hat Text"/>
                <a:ea typeface="Red Hat Text"/>
                <a:cs typeface="Red Hat Text"/>
                <a:sym typeface="Red Hat Text"/>
              </a:defRPr>
            </a:lvl8pPr>
            <a:lvl9pPr indent="-355600" lvl="8" marL="4114800" marR="0" rtl="0" algn="l">
              <a:lnSpc>
                <a:spcPct val="115000"/>
              </a:lnSpc>
              <a:spcBef>
                <a:spcPts val="0"/>
              </a:spcBef>
              <a:spcAft>
                <a:spcPts val="0"/>
              </a:spcAft>
              <a:buClr>
                <a:schemeClr val="dk1"/>
              </a:buClr>
              <a:buSzPts val="2000"/>
              <a:buFont typeface="Red Hat Text"/>
              <a:buChar char="■"/>
              <a:defRPr b="0" i="0" sz="2000" u="none" cap="none" strike="noStrike">
                <a:solidFill>
                  <a:schemeClr val="dk1"/>
                </a:solidFill>
                <a:latin typeface="Red Hat Text"/>
                <a:ea typeface="Red Hat Text"/>
                <a:cs typeface="Red Hat Text"/>
                <a:sym typeface="Red Hat Text"/>
              </a:defRPr>
            </a:lvl9pPr>
          </a:lstStyle>
          <a:p/>
        </p:txBody>
      </p:sp>
      <p:sp>
        <p:nvSpPr>
          <p:cNvPr id="8" name="Google Shape;8;p1"/>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jpg"/><Relationship Id="rId4" Type="http://schemas.openxmlformats.org/officeDocument/2006/relationships/image" Target="../media/image3.jpg"/><Relationship Id="rId5"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jpg"/><Relationship Id="rId4" Type="http://schemas.openxmlformats.org/officeDocument/2006/relationships/image" Target="../media/image3.jpg"/><Relationship Id="rId5"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hyperlink" Target="http://drive.google.com/file/d/1C__EENvouQSZPGTuo5VmXJneQPzXvcIo/view" TargetMode="Externa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13"/>
          <p:cNvSpPr/>
          <p:nvPr/>
        </p:nvSpPr>
        <p:spPr>
          <a:xfrm rot="5145526">
            <a:off x="1750442" y="-101337"/>
            <a:ext cx="1314299" cy="5027936"/>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accent6"/>
              </a:highlight>
              <a:latin typeface="DM Sans"/>
              <a:ea typeface="DM Sans"/>
              <a:cs typeface="DM Sans"/>
              <a:sym typeface="DM Sans"/>
            </a:endParaRPr>
          </a:p>
        </p:txBody>
      </p:sp>
      <p:sp>
        <p:nvSpPr>
          <p:cNvPr id="299" name="Google Shape;299;p13"/>
          <p:cNvSpPr txBox="1"/>
          <p:nvPr>
            <p:ph type="ctrTitle"/>
          </p:nvPr>
        </p:nvSpPr>
        <p:spPr>
          <a:xfrm>
            <a:off x="1430525" y="3225600"/>
            <a:ext cx="4993200" cy="1159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3000"/>
              <a:t>Anna, Avni, Raina</a:t>
            </a:r>
            <a:endParaRPr sz="3000"/>
          </a:p>
        </p:txBody>
      </p:sp>
      <p:sp>
        <p:nvSpPr>
          <p:cNvPr id="300" name="Google Shape;300;p13"/>
          <p:cNvSpPr txBox="1"/>
          <p:nvPr/>
        </p:nvSpPr>
        <p:spPr>
          <a:xfrm>
            <a:off x="610175" y="1637425"/>
            <a:ext cx="5966700" cy="155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7200">
                <a:latin typeface="Helvetica Neue"/>
                <a:ea typeface="Helvetica Neue"/>
                <a:cs typeface="Helvetica Neue"/>
                <a:sym typeface="Helvetica Neue"/>
              </a:rPr>
              <a:t>🔥BAL</a:t>
            </a:r>
            <a:r>
              <a:rPr b="1" lang="en" sz="7200">
                <a:solidFill>
                  <a:srgbClr val="F77200"/>
                </a:solidFill>
                <a:latin typeface="Helvetica Neue"/>
                <a:ea typeface="Helvetica Neue"/>
                <a:cs typeface="Helvetica Neue"/>
                <a:sym typeface="Helvetica Neue"/>
              </a:rPr>
              <a:t>LIT</a:t>
            </a:r>
            <a:r>
              <a:rPr b="1" lang="en" sz="7200">
                <a:solidFill>
                  <a:srgbClr val="FF9900"/>
                </a:solidFill>
                <a:latin typeface="Helvetica Neue"/>
                <a:ea typeface="Helvetica Neue"/>
                <a:cs typeface="Helvetica Neue"/>
                <a:sym typeface="Helvetica Neue"/>
              </a:rPr>
              <a:t>🔥</a:t>
            </a:r>
            <a:endParaRPr b="1" sz="7200">
              <a:solidFill>
                <a:srgbClr val="FF9900"/>
              </a:solidFill>
              <a:latin typeface="Helvetica Neue"/>
              <a:ea typeface="Helvetica Neue"/>
              <a:cs typeface="Helvetica Neue"/>
              <a:sym typeface="Helvetica Neue"/>
            </a:endParaRPr>
          </a:p>
          <a:p>
            <a:pPr indent="0" lvl="0" marL="0" rtl="0" algn="l">
              <a:spcBef>
                <a:spcPts val="0"/>
              </a:spcBef>
              <a:spcAft>
                <a:spcPts val="0"/>
              </a:spcAft>
              <a:buNone/>
            </a:pPr>
            <a:r>
              <a:t/>
            </a:r>
            <a:endParaRPr b="1" sz="7200">
              <a:solidFill>
                <a:srgbClr val="FF9900"/>
              </a:solidFill>
              <a:latin typeface="Helvetica Neue"/>
              <a:ea typeface="Helvetica Neue"/>
              <a:cs typeface="Helvetica Neue"/>
              <a:sym typeface="Helvetica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22"/>
          <p:cNvSpPr txBox="1"/>
          <p:nvPr>
            <p:ph idx="4294967295" type="title"/>
          </p:nvPr>
        </p:nvSpPr>
        <p:spPr>
          <a:xfrm>
            <a:off x="771800" y="369925"/>
            <a:ext cx="5889900" cy="641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rgbClr val="FFFFFF"/>
                </a:solidFill>
              </a:rPr>
              <a:t>Revised Design</a:t>
            </a:r>
            <a:endParaRPr>
              <a:solidFill>
                <a:srgbClr val="FFFFFF"/>
              </a:solidFill>
            </a:endParaRPr>
          </a:p>
        </p:txBody>
      </p:sp>
      <p:sp>
        <p:nvSpPr>
          <p:cNvPr id="374" name="Google Shape;374;p22"/>
          <p:cNvSpPr/>
          <p:nvPr/>
        </p:nvSpPr>
        <p:spPr>
          <a:xfrm>
            <a:off x="387150" y="550470"/>
            <a:ext cx="274958" cy="460550"/>
          </a:xfrm>
          <a:custGeom>
            <a:rect b="b" l="l" r="r" t="t"/>
            <a:pathLst>
              <a:path extrusionOk="0" h="21073" w="12581">
                <a:moveTo>
                  <a:pt x="6108" y="1217"/>
                </a:moveTo>
                <a:lnTo>
                  <a:pt x="5889" y="1241"/>
                </a:lnTo>
                <a:lnTo>
                  <a:pt x="5694" y="1314"/>
                </a:lnTo>
                <a:lnTo>
                  <a:pt x="5621" y="1339"/>
                </a:lnTo>
                <a:lnTo>
                  <a:pt x="5548" y="1412"/>
                </a:lnTo>
                <a:lnTo>
                  <a:pt x="5500" y="1485"/>
                </a:lnTo>
                <a:lnTo>
                  <a:pt x="5475" y="1558"/>
                </a:lnTo>
                <a:lnTo>
                  <a:pt x="5500" y="1631"/>
                </a:lnTo>
                <a:lnTo>
                  <a:pt x="5548" y="1704"/>
                </a:lnTo>
                <a:lnTo>
                  <a:pt x="5597" y="1752"/>
                </a:lnTo>
                <a:lnTo>
                  <a:pt x="5670" y="1801"/>
                </a:lnTo>
                <a:lnTo>
                  <a:pt x="5816" y="1850"/>
                </a:lnTo>
                <a:lnTo>
                  <a:pt x="5986" y="1874"/>
                </a:lnTo>
                <a:lnTo>
                  <a:pt x="6132" y="1898"/>
                </a:lnTo>
                <a:lnTo>
                  <a:pt x="6497" y="1923"/>
                </a:lnTo>
                <a:lnTo>
                  <a:pt x="6862" y="1923"/>
                </a:lnTo>
                <a:lnTo>
                  <a:pt x="6984" y="1898"/>
                </a:lnTo>
                <a:lnTo>
                  <a:pt x="7057" y="1850"/>
                </a:lnTo>
                <a:lnTo>
                  <a:pt x="7130" y="1777"/>
                </a:lnTo>
                <a:lnTo>
                  <a:pt x="7179" y="1679"/>
                </a:lnTo>
                <a:lnTo>
                  <a:pt x="7179" y="1582"/>
                </a:lnTo>
                <a:lnTo>
                  <a:pt x="7154" y="1485"/>
                </a:lnTo>
                <a:lnTo>
                  <a:pt x="7106" y="1412"/>
                </a:lnTo>
                <a:lnTo>
                  <a:pt x="7033" y="1339"/>
                </a:lnTo>
                <a:lnTo>
                  <a:pt x="6935" y="1290"/>
                </a:lnTo>
                <a:lnTo>
                  <a:pt x="6862" y="1241"/>
                </a:lnTo>
                <a:lnTo>
                  <a:pt x="6668" y="1217"/>
                </a:lnTo>
                <a:close/>
                <a:moveTo>
                  <a:pt x="11948" y="1485"/>
                </a:moveTo>
                <a:lnTo>
                  <a:pt x="12021" y="1850"/>
                </a:lnTo>
                <a:lnTo>
                  <a:pt x="12061" y="2174"/>
                </a:lnTo>
                <a:lnTo>
                  <a:pt x="12045" y="2142"/>
                </a:lnTo>
                <a:lnTo>
                  <a:pt x="12021" y="2093"/>
                </a:lnTo>
                <a:lnTo>
                  <a:pt x="11948" y="2044"/>
                </a:lnTo>
                <a:lnTo>
                  <a:pt x="11875" y="2044"/>
                </a:lnTo>
                <a:lnTo>
                  <a:pt x="11559" y="2190"/>
                </a:lnTo>
                <a:lnTo>
                  <a:pt x="11267" y="2361"/>
                </a:lnTo>
                <a:lnTo>
                  <a:pt x="11048" y="2507"/>
                </a:lnTo>
                <a:lnTo>
                  <a:pt x="10829" y="2653"/>
                </a:lnTo>
                <a:lnTo>
                  <a:pt x="10220" y="2653"/>
                </a:lnTo>
                <a:lnTo>
                  <a:pt x="9612" y="2628"/>
                </a:lnTo>
                <a:lnTo>
                  <a:pt x="9636" y="2628"/>
                </a:lnTo>
                <a:lnTo>
                  <a:pt x="10342" y="2288"/>
                </a:lnTo>
                <a:lnTo>
                  <a:pt x="11072" y="1996"/>
                </a:lnTo>
                <a:lnTo>
                  <a:pt x="11291" y="1898"/>
                </a:lnTo>
                <a:lnTo>
                  <a:pt x="11534" y="1777"/>
                </a:lnTo>
                <a:lnTo>
                  <a:pt x="11753" y="1655"/>
                </a:lnTo>
                <a:lnTo>
                  <a:pt x="11948" y="1485"/>
                </a:lnTo>
                <a:close/>
                <a:moveTo>
                  <a:pt x="12070" y="2239"/>
                </a:moveTo>
                <a:lnTo>
                  <a:pt x="12070" y="2653"/>
                </a:lnTo>
                <a:lnTo>
                  <a:pt x="12070" y="3042"/>
                </a:lnTo>
                <a:lnTo>
                  <a:pt x="11948" y="3042"/>
                </a:lnTo>
                <a:lnTo>
                  <a:pt x="11826" y="3091"/>
                </a:lnTo>
                <a:lnTo>
                  <a:pt x="11583" y="3212"/>
                </a:lnTo>
                <a:lnTo>
                  <a:pt x="11145" y="3456"/>
                </a:lnTo>
                <a:lnTo>
                  <a:pt x="11169" y="2993"/>
                </a:lnTo>
                <a:lnTo>
                  <a:pt x="11194" y="2896"/>
                </a:lnTo>
                <a:lnTo>
                  <a:pt x="11194" y="2774"/>
                </a:lnTo>
                <a:lnTo>
                  <a:pt x="11291" y="2726"/>
                </a:lnTo>
                <a:lnTo>
                  <a:pt x="11656" y="2531"/>
                </a:lnTo>
                <a:lnTo>
                  <a:pt x="11997" y="2336"/>
                </a:lnTo>
                <a:lnTo>
                  <a:pt x="12045" y="2263"/>
                </a:lnTo>
                <a:lnTo>
                  <a:pt x="12070" y="2239"/>
                </a:lnTo>
                <a:close/>
                <a:moveTo>
                  <a:pt x="12045" y="3334"/>
                </a:moveTo>
                <a:lnTo>
                  <a:pt x="11997" y="3918"/>
                </a:lnTo>
                <a:lnTo>
                  <a:pt x="11972" y="4015"/>
                </a:lnTo>
                <a:lnTo>
                  <a:pt x="11705" y="4161"/>
                </a:lnTo>
                <a:lnTo>
                  <a:pt x="11413" y="4307"/>
                </a:lnTo>
                <a:lnTo>
                  <a:pt x="11121" y="4429"/>
                </a:lnTo>
                <a:lnTo>
                  <a:pt x="11145" y="3772"/>
                </a:lnTo>
                <a:lnTo>
                  <a:pt x="11388" y="3675"/>
                </a:lnTo>
                <a:lnTo>
                  <a:pt x="11607" y="3553"/>
                </a:lnTo>
                <a:lnTo>
                  <a:pt x="11826" y="3456"/>
                </a:lnTo>
                <a:lnTo>
                  <a:pt x="11924" y="3407"/>
                </a:lnTo>
                <a:lnTo>
                  <a:pt x="12045" y="3334"/>
                </a:lnTo>
                <a:close/>
                <a:moveTo>
                  <a:pt x="11972" y="4405"/>
                </a:moveTo>
                <a:lnTo>
                  <a:pt x="11948" y="4867"/>
                </a:lnTo>
                <a:lnTo>
                  <a:pt x="11875" y="4891"/>
                </a:lnTo>
                <a:lnTo>
                  <a:pt x="11705" y="5013"/>
                </a:lnTo>
                <a:lnTo>
                  <a:pt x="11510" y="5110"/>
                </a:lnTo>
                <a:lnTo>
                  <a:pt x="11121" y="5281"/>
                </a:lnTo>
                <a:lnTo>
                  <a:pt x="11121" y="4672"/>
                </a:lnTo>
                <a:lnTo>
                  <a:pt x="11315" y="4648"/>
                </a:lnTo>
                <a:lnTo>
                  <a:pt x="11461" y="4599"/>
                </a:lnTo>
                <a:lnTo>
                  <a:pt x="11729" y="4526"/>
                </a:lnTo>
                <a:lnTo>
                  <a:pt x="11972" y="4405"/>
                </a:lnTo>
                <a:close/>
                <a:moveTo>
                  <a:pt x="11948" y="5208"/>
                </a:moveTo>
                <a:lnTo>
                  <a:pt x="11948" y="5646"/>
                </a:lnTo>
                <a:lnTo>
                  <a:pt x="11851" y="5694"/>
                </a:lnTo>
                <a:lnTo>
                  <a:pt x="11753" y="5743"/>
                </a:lnTo>
                <a:lnTo>
                  <a:pt x="11559" y="5865"/>
                </a:lnTo>
                <a:lnTo>
                  <a:pt x="11096" y="6157"/>
                </a:lnTo>
                <a:lnTo>
                  <a:pt x="11096" y="5524"/>
                </a:lnTo>
                <a:lnTo>
                  <a:pt x="11340" y="5475"/>
                </a:lnTo>
                <a:lnTo>
                  <a:pt x="11559" y="5402"/>
                </a:lnTo>
                <a:lnTo>
                  <a:pt x="11753" y="5329"/>
                </a:lnTo>
                <a:lnTo>
                  <a:pt x="11948" y="5208"/>
                </a:lnTo>
                <a:close/>
                <a:moveTo>
                  <a:pt x="11948" y="6059"/>
                </a:moveTo>
                <a:lnTo>
                  <a:pt x="11948" y="6400"/>
                </a:lnTo>
                <a:lnTo>
                  <a:pt x="11948" y="6424"/>
                </a:lnTo>
                <a:lnTo>
                  <a:pt x="11826" y="6473"/>
                </a:lnTo>
                <a:lnTo>
                  <a:pt x="11705" y="6546"/>
                </a:lnTo>
                <a:lnTo>
                  <a:pt x="11461" y="6716"/>
                </a:lnTo>
                <a:lnTo>
                  <a:pt x="11096" y="6911"/>
                </a:lnTo>
                <a:lnTo>
                  <a:pt x="11096" y="6351"/>
                </a:lnTo>
                <a:lnTo>
                  <a:pt x="11364" y="6303"/>
                </a:lnTo>
                <a:lnTo>
                  <a:pt x="11607" y="6205"/>
                </a:lnTo>
                <a:lnTo>
                  <a:pt x="11948" y="6059"/>
                </a:lnTo>
                <a:close/>
                <a:moveTo>
                  <a:pt x="11948" y="6741"/>
                </a:moveTo>
                <a:lnTo>
                  <a:pt x="11924" y="7252"/>
                </a:lnTo>
                <a:lnTo>
                  <a:pt x="11729" y="7398"/>
                </a:lnTo>
                <a:lnTo>
                  <a:pt x="11413" y="7617"/>
                </a:lnTo>
                <a:lnTo>
                  <a:pt x="11242" y="7714"/>
                </a:lnTo>
                <a:lnTo>
                  <a:pt x="11096" y="7836"/>
                </a:lnTo>
                <a:lnTo>
                  <a:pt x="11096" y="7203"/>
                </a:lnTo>
                <a:lnTo>
                  <a:pt x="11218" y="7179"/>
                </a:lnTo>
                <a:lnTo>
                  <a:pt x="11315" y="7130"/>
                </a:lnTo>
                <a:lnTo>
                  <a:pt x="11559" y="7008"/>
                </a:lnTo>
                <a:lnTo>
                  <a:pt x="11753" y="6887"/>
                </a:lnTo>
                <a:lnTo>
                  <a:pt x="11948" y="6741"/>
                </a:lnTo>
                <a:close/>
                <a:moveTo>
                  <a:pt x="11924" y="7738"/>
                </a:moveTo>
                <a:lnTo>
                  <a:pt x="11924" y="8103"/>
                </a:lnTo>
                <a:lnTo>
                  <a:pt x="11851" y="8128"/>
                </a:lnTo>
                <a:lnTo>
                  <a:pt x="11705" y="8201"/>
                </a:lnTo>
                <a:lnTo>
                  <a:pt x="11559" y="8274"/>
                </a:lnTo>
                <a:lnTo>
                  <a:pt x="11291" y="8468"/>
                </a:lnTo>
                <a:lnTo>
                  <a:pt x="11096" y="8639"/>
                </a:lnTo>
                <a:lnTo>
                  <a:pt x="11096" y="8176"/>
                </a:lnTo>
                <a:lnTo>
                  <a:pt x="11291" y="8103"/>
                </a:lnTo>
                <a:lnTo>
                  <a:pt x="11486" y="8006"/>
                </a:lnTo>
                <a:lnTo>
                  <a:pt x="11851" y="7787"/>
                </a:lnTo>
                <a:lnTo>
                  <a:pt x="11924" y="7738"/>
                </a:lnTo>
                <a:close/>
                <a:moveTo>
                  <a:pt x="11924" y="8468"/>
                </a:moveTo>
                <a:lnTo>
                  <a:pt x="11924" y="9101"/>
                </a:lnTo>
                <a:lnTo>
                  <a:pt x="11705" y="9247"/>
                </a:lnTo>
                <a:lnTo>
                  <a:pt x="11486" y="9393"/>
                </a:lnTo>
                <a:lnTo>
                  <a:pt x="11291" y="9539"/>
                </a:lnTo>
                <a:lnTo>
                  <a:pt x="11096" y="9685"/>
                </a:lnTo>
                <a:lnTo>
                  <a:pt x="11096" y="8955"/>
                </a:lnTo>
                <a:lnTo>
                  <a:pt x="11169" y="8931"/>
                </a:lnTo>
                <a:lnTo>
                  <a:pt x="11267" y="8906"/>
                </a:lnTo>
                <a:lnTo>
                  <a:pt x="11413" y="8809"/>
                </a:lnTo>
                <a:lnTo>
                  <a:pt x="11680" y="8663"/>
                </a:lnTo>
                <a:lnTo>
                  <a:pt x="11924" y="8468"/>
                </a:lnTo>
                <a:close/>
                <a:moveTo>
                  <a:pt x="11924" y="9539"/>
                </a:moveTo>
                <a:lnTo>
                  <a:pt x="11924" y="9782"/>
                </a:lnTo>
                <a:lnTo>
                  <a:pt x="11851" y="9806"/>
                </a:lnTo>
                <a:lnTo>
                  <a:pt x="11778" y="9831"/>
                </a:lnTo>
                <a:lnTo>
                  <a:pt x="11632" y="9952"/>
                </a:lnTo>
                <a:lnTo>
                  <a:pt x="11510" y="10074"/>
                </a:lnTo>
                <a:lnTo>
                  <a:pt x="11388" y="10171"/>
                </a:lnTo>
                <a:lnTo>
                  <a:pt x="11242" y="10269"/>
                </a:lnTo>
                <a:lnTo>
                  <a:pt x="11169" y="10342"/>
                </a:lnTo>
                <a:lnTo>
                  <a:pt x="11096" y="10415"/>
                </a:lnTo>
                <a:lnTo>
                  <a:pt x="11096" y="9904"/>
                </a:lnTo>
                <a:lnTo>
                  <a:pt x="11218" y="9879"/>
                </a:lnTo>
                <a:lnTo>
                  <a:pt x="11364" y="9831"/>
                </a:lnTo>
                <a:lnTo>
                  <a:pt x="11607" y="9709"/>
                </a:lnTo>
                <a:lnTo>
                  <a:pt x="11924" y="9539"/>
                </a:lnTo>
                <a:close/>
                <a:moveTo>
                  <a:pt x="11924" y="10220"/>
                </a:moveTo>
                <a:lnTo>
                  <a:pt x="11924" y="10658"/>
                </a:lnTo>
                <a:lnTo>
                  <a:pt x="11753" y="10755"/>
                </a:lnTo>
                <a:lnTo>
                  <a:pt x="11583" y="10853"/>
                </a:lnTo>
                <a:lnTo>
                  <a:pt x="11340" y="10999"/>
                </a:lnTo>
                <a:lnTo>
                  <a:pt x="11096" y="11145"/>
                </a:lnTo>
                <a:lnTo>
                  <a:pt x="11096" y="10536"/>
                </a:lnTo>
                <a:lnTo>
                  <a:pt x="11145" y="10585"/>
                </a:lnTo>
                <a:lnTo>
                  <a:pt x="11340" y="10585"/>
                </a:lnTo>
                <a:lnTo>
                  <a:pt x="11486" y="10512"/>
                </a:lnTo>
                <a:lnTo>
                  <a:pt x="11607" y="10463"/>
                </a:lnTo>
                <a:lnTo>
                  <a:pt x="11753" y="10342"/>
                </a:lnTo>
                <a:lnTo>
                  <a:pt x="11924" y="10220"/>
                </a:lnTo>
                <a:close/>
                <a:moveTo>
                  <a:pt x="11924" y="11047"/>
                </a:moveTo>
                <a:lnTo>
                  <a:pt x="11924" y="11364"/>
                </a:lnTo>
                <a:lnTo>
                  <a:pt x="11778" y="11412"/>
                </a:lnTo>
                <a:lnTo>
                  <a:pt x="11632" y="11485"/>
                </a:lnTo>
                <a:lnTo>
                  <a:pt x="11364" y="11656"/>
                </a:lnTo>
                <a:lnTo>
                  <a:pt x="11096" y="11826"/>
                </a:lnTo>
                <a:lnTo>
                  <a:pt x="11096" y="11461"/>
                </a:lnTo>
                <a:lnTo>
                  <a:pt x="11242" y="11437"/>
                </a:lnTo>
                <a:lnTo>
                  <a:pt x="11364" y="11364"/>
                </a:lnTo>
                <a:lnTo>
                  <a:pt x="11632" y="11218"/>
                </a:lnTo>
                <a:lnTo>
                  <a:pt x="11924" y="11047"/>
                </a:lnTo>
                <a:close/>
                <a:moveTo>
                  <a:pt x="11924" y="11753"/>
                </a:moveTo>
                <a:lnTo>
                  <a:pt x="11924" y="12191"/>
                </a:lnTo>
                <a:lnTo>
                  <a:pt x="11705" y="12288"/>
                </a:lnTo>
                <a:lnTo>
                  <a:pt x="11534" y="12386"/>
                </a:lnTo>
                <a:lnTo>
                  <a:pt x="11315" y="12483"/>
                </a:lnTo>
                <a:lnTo>
                  <a:pt x="11096" y="12605"/>
                </a:lnTo>
                <a:lnTo>
                  <a:pt x="11096" y="12215"/>
                </a:lnTo>
                <a:lnTo>
                  <a:pt x="11267" y="12142"/>
                </a:lnTo>
                <a:lnTo>
                  <a:pt x="11413" y="12045"/>
                </a:lnTo>
                <a:lnTo>
                  <a:pt x="11680" y="11875"/>
                </a:lnTo>
                <a:lnTo>
                  <a:pt x="11924" y="11753"/>
                </a:lnTo>
                <a:close/>
                <a:moveTo>
                  <a:pt x="11924" y="12580"/>
                </a:moveTo>
                <a:lnTo>
                  <a:pt x="11924" y="12848"/>
                </a:lnTo>
                <a:lnTo>
                  <a:pt x="11705" y="13043"/>
                </a:lnTo>
                <a:lnTo>
                  <a:pt x="11388" y="13262"/>
                </a:lnTo>
                <a:lnTo>
                  <a:pt x="11096" y="13481"/>
                </a:lnTo>
                <a:lnTo>
                  <a:pt x="11096" y="12872"/>
                </a:lnTo>
                <a:lnTo>
                  <a:pt x="11242" y="12848"/>
                </a:lnTo>
                <a:lnTo>
                  <a:pt x="11364" y="12824"/>
                </a:lnTo>
                <a:lnTo>
                  <a:pt x="11632" y="12702"/>
                </a:lnTo>
                <a:lnTo>
                  <a:pt x="11924" y="12580"/>
                </a:lnTo>
                <a:close/>
                <a:moveTo>
                  <a:pt x="11948" y="13237"/>
                </a:moveTo>
                <a:lnTo>
                  <a:pt x="11948" y="13821"/>
                </a:lnTo>
                <a:lnTo>
                  <a:pt x="11753" y="13919"/>
                </a:lnTo>
                <a:lnTo>
                  <a:pt x="11559" y="14065"/>
                </a:lnTo>
                <a:lnTo>
                  <a:pt x="11340" y="14211"/>
                </a:lnTo>
                <a:lnTo>
                  <a:pt x="11121" y="14357"/>
                </a:lnTo>
                <a:lnTo>
                  <a:pt x="11121" y="13602"/>
                </a:lnTo>
                <a:lnTo>
                  <a:pt x="11291" y="13529"/>
                </a:lnTo>
                <a:lnTo>
                  <a:pt x="11486" y="13481"/>
                </a:lnTo>
                <a:lnTo>
                  <a:pt x="11656" y="13383"/>
                </a:lnTo>
                <a:lnTo>
                  <a:pt x="11826" y="13310"/>
                </a:lnTo>
                <a:lnTo>
                  <a:pt x="11948" y="13237"/>
                </a:lnTo>
                <a:close/>
                <a:moveTo>
                  <a:pt x="11948" y="14211"/>
                </a:moveTo>
                <a:lnTo>
                  <a:pt x="11948" y="14357"/>
                </a:lnTo>
                <a:lnTo>
                  <a:pt x="11778" y="14454"/>
                </a:lnTo>
                <a:lnTo>
                  <a:pt x="11607" y="14551"/>
                </a:lnTo>
                <a:lnTo>
                  <a:pt x="11364" y="14722"/>
                </a:lnTo>
                <a:lnTo>
                  <a:pt x="11121" y="14916"/>
                </a:lnTo>
                <a:lnTo>
                  <a:pt x="11121" y="14649"/>
                </a:lnTo>
                <a:lnTo>
                  <a:pt x="11242" y="14600"/>
                </a:lnTo>
                <a:lnTo>
                  <a:pt x="11388" y="14551"/>
                </a:lnTo>
                <a:lnTo>
                  <a:pt x="11632" y="14405"/>
                </a:lnTo>
                <a:lnTo>
                  <a:pt x="11948" y="14211"/>
                </a:lnTo>
                <a:close/>
                <a:moveTo>
                  <a:pt x="11972" y="14722"/>
                </a:moveTo>
                <a:lnTo>
                  <a:pt x="11997" y="15379"/>
                </a:lnTo>
                <a:lnTo>
                  <a:pt x="11753" y="15500"/>
                </a:lnTo>
                <a:lnTo>
                  <a:pt x="11534" y="15622"/>
                </a:lnTo>
                <a:lnTo>
                  <a:pt x="11315" y="15768"/>
                </a:lnTo>
                <a:lnTo>
                  <a:pt x="11121" y="15938"/>
                </a:lnTo>
                <a:lnTo>
                  <a:pt x="11121" y="15257"/>
                </a:lnTo>
                <a:lnTo>
                  <a:pt x="11413" y="15062"/>
                </a:lnTo>
                <a:lnTo>
                  <a:pt x="11680" y="14868"/>
                </a:lnTo>
                <a:lnTo>
                  <a:pt x="11972" y="14722"/>
                </a:lnTo>
                <a:close/>
                <a:moveTo>
                  <a:pt x="11997" y="15792"/>
                </a:moveTo>
                <a:lnTo>
                  <a:pt x="11997" y="16060"/>
                </a:lnTo>
                <a:lnTo>
                  <a:pt x="11510" y="16376"/>
                </a:lnTo>
                <a:lnTo>
                  <a:pt x="11315" y="16498"/>
                </a:lnTo>
                <a:lnTo>
                  <a:pt x="11121" y="16644"/>
                </a:lnTo>
                <a:lnTo>
                  <a:pt x="11121" y="16206"/>
                </a:lnTo>
                <a:lnTo>
                  <a:pt x="11413" y="16109"/>
                </a:lnTo>
                <a:lnTo>
                  <a:pt x="11680" y="15963"/>
                </a:lnTo>
                <a:lnTo>
                  <a:pt x="11997" y="15792"/>
                </a:lnTo>
                <a:close/>
                <a:moveTo>
                  <a:pt x="8736" y="3042"/>
                </a:moveTo>
                <a:lnTo>
                  <a:pt x="9782" y="3115"/>
                </a:lnTo>
                <a:lnTo>
                  <a:pt x="10804" y="3115"/>
                </a:lnTo>
                <a:lnTo>
                  <a:pt x="10707" y="4818"/>
                </a:lnTo>
                <a:lnTo>
                  <a:pt x="10634" y="6522"/>
                </a:lnTo>
                <a:lnTo>
                  <a:pt x="10610" y="8225"/>
                </a:lnTo>
                <a:lnTo>
                  <a:pt x="10610" y="9928"/>
                </a:lnTo>
                <a:lnTo>
                  <a:pt x="10658" y="13335"/>
                </a:lnTo>
                <a:lnTo>
                  <a:pt x="10658" y="15038"/>
                </a:lnTo>
                <a:lnTo>
                  <a:pt x="10683" y="16741"/>
                </a:lnTo>
                <a:lnTo>
                  <a:pt x="10245" y="16741"/>
                </a:lnTo>
                <a:lnTo>
                  <a:pt x="9831" y="16717"/>
                </a:lnTo>
                <a:lnTo>
                  <a:pt x="9393" y="16717"/>
                </a:lnTo>
                <a:lnTo>
                  <a:pt x="8979" y="16693"/>
                </a:lnTo>
                <a:lnTo>
                  <a:pt x="7714" y="16717"/>
                </a:lnTo>
                <a:lnTo>
                  <a:pt x="6424" y="16717"/>
                </a:lnTo>
                <a:lnTo>
                  <a:pt x="5232" y="16668"/>
                </a:lnTo>
                <a:lnTo>
                  <a:pt x="4016" y="16644"/>
                </a:lnTo>
                <a:lnTo>
                  <a:pt x="2434" y="16644"/>
                </a:lnTo>
                <a:lnTo>
                  <a:pt x="1899" y="16668"/>
                </a:lnTo>
                <a:lnTo>
                  <a:pt x="1923" y="16620"/>
                </a:lnTo>
                <a:lnTo>
                  <a:pt x="1923" y="16644"/>
                </a:lnTo>
                <a:lnTo>
                  <a:pt x="1947" y="16620"/>
                </a:lnTo>
                <a:lnTo>
                  <a:pt x="1923" y="16571"/>
                </a:lnTo>
                <a:lnTo>
                  <a:pt x="1899" y="16376"/>
                </a:lnTo>
                <a:lnTo>
                  <a:pt x="1899" y="16060"/>
                </a:lnTo>
                <a:lnTo>
                  <a:pt x="1923" y="15744"/>
                </a:lnTo>
                <a:lnTo>
                  <a:pt x="1996" y="14040"/>
                </a:lnTo>
                <a:lnTo>
                  <a:pt x="2020" y="12751"/>
                </a:lnTo>
                <a:lnTo>
                  <a:pt x="2045" y="11485"/>
                </a:lnTo>
                <a:lnTo>
                  <a:pt x="2045" y="8955"/>
                </a:lnTo>
                <a:lnTo>
                  <a:pt x="2045" y="5646"/>
                </a:lnTo>
                <a:lnTo>
                  <a:pt x="1996" y="3918"/>
                </a:lnTo>
                <a:lnTo>
                  <a:pt x="1972" y="3334"/>
                </a:lnTo>
                <a:lnTo>
                  <a:pt x="1947" y="3066"/>
                </a:lnTo>
                <a:lnTo>
                  <a:pt x="2458" y="3139"/>
                </a:lnTo>
                <a:lnTo>
                  <a:pt x="2994" y="3188"/>
                </a:lnTo>
                <a:lnTo>
                  <a:pt x="3505" y="3212"/>
                </a:lnTo>
                <a:lnTo>
                  <a:pt x="4040" y="3212"/>
                </a:lnTo>
                <a:lnTo>
                  <a:pt x="5110" y="3164"/>
                </a:lnTo>
                <a:lnTo>
                  <a:pt x="6157" y="3115"/>
                </a:lnTo>
                <a:lnTo>
                  <a:pt x="7446" y="3066"/>
                </a:lnTo>
                <a:lnTo>
                  <a:pt x="8103" y="3042"/>
                </a:lnTo>
                <a:close/>
                <a:moveTo>
                  <a:pt x="6595" y="18177"/>
                </a:moveTo>
                <a:lnTo>
                  <a:pt x="6716" y="18225"/>
                </a:lnTo>
                <a:lnTo>
                  <a:pt x="6814" y="18323"/>
                </a:lnTo>
                <a:lnTo>
                  <a:pt x="6887" y="18493"/>
                </a:lnTo>
                <a:lnTo>
                  <a:pt x="6911" y="18590"/>
                </a:lnTo>
                <a:lnTo>
                  <a:pt x="6935" y="18712"/>
                </a:lnTo>
                <a:lnTo>
                  <a:pt x="6935" y="18834"/>
                </a:lnTo>
                <a:lnTo>
                  <a:pt x="6911" y="18955"/>
                </a:lnTo>
                <a:lnTo>
                  <a:pt x="6887" y="19053"/>
                </a:lnTo>
                <a:lnTo>
                  <a:pt x="6838" y="19174"/>
                </a:lnTo>
                <a:lnTo>
                  <a:pt x="6765" y="19272"/>
                </a:lnTo>
                <a:lnTo>
                  <a:pt x="6692" y="19345"/>
                </a:lnTo>
                <a:lnTo>
                  <a:pt x="6570" y="19418"/>
                </a:lnTo>
                <a:lnTo>
                  <a:pt x="6424" y="19442"/>
                </a:lnTo>
                <a:lnTo>
                  <a:pt x="6278" y="19442"/>
                </a:lnTo>
                <a:lnTo>
                  <a:pt x="6132" y="19393"/>
                </a:lnTo>
                <a:lnTo>
                  <a:pt x="6011" y="19345"/>
                </a:lnTo>
                <a:lnTo>
                  <a:pt x="5913" y="19247"/>
                </a:lnTo>
                <a:lnTo>
                  <a:pt x="5816" y="19126"/>
                </a:lnTo>
                <a:lnTo>
                  <a:pt x="5792" y="19004"/>
                </a:lnTo>
                <a:lnTo>
                  <a:pt x="5792" y="18858"/>
                </a:lnTo>
                <a:lnTo>
                  <a:pt x="5816" y="18688"/>
                </a:lnTo>
                <a:lnTo>
                  <a:pt x="5865" y="18566"/>
                </a:lnTo>
                <a:lnTo>
                  <a:pt x="5938" y="18420"/>
                </a:lnTo>
                <a:lnTo>
                  <a:pt x="6011" y="18323"/>
                </a:lnTo>
                <a:lnTo>
                  <a:pt x="6108" y="18250"/>
                </a:lnTo>
                <a:lnTo>
                  <a:pt x="6157" y="18274"/>
                </a:lnTo>
                <a:lnTo>
                  <a:pt x="6230" y="18250"/>
                </a:lnTo>
                <a:lnTo>
                  <a:pt x="6351" y="18225"/>
                </a:lnTo>
                <a:lnTo>
                  <a:pt x="6376" y="18225"/>
                </a:lnTo>
                <a:lnTo>
                  <a:pt x="6424" y="18201"/>
                </a:lnTo>
                <a:lnTo>
                  <a:pt x="6473" y="18177"/>
                </a:lnTo>
                <a:close/>
                <a:moveTo>
                  <a:pt x="6497" y="17690"/>
                </a:moveTo>
                <a:lnTo>
                  <a:pt x="6303" y="17714"/>
                </a:lnTo>
                <a:lnTo>
                  <a:pt x="6205" y="17763"/>
                </a:lnTo>
                <a:lnTo>
                  <a:pt x="6132" y="17812"/>
                </a:lnTo>
                <a:lnTo>
                  <a:pt x="6011" y="17836"/>
                </a:lnTo>
                <a:lnTo>
                  <a:pt x="5913" y="17860"/>
                </a:lnTo>
                <a:lnTo>
                  <a:pt x="5816" y="17933"/>
                </a:lnTo>
                <a:lnTo>
                  <a:pt x="5719" y="17982"/>
                </a:lnTo>
                <a:lnTo>
                  <a:pt x="5621" y="18079"/>
                </a:lnTo>
                <a:lnTo>
                  <a:pt x="5548" y="18177"/>
                </a:lnTo>
                <a:lnTo>
                  <a:pt x="5475" y="18274"/>
                </a:lnTo>
                <a:lnTo>
                  <a:pt x="5427" y="18396"/>
                </a:lnTo>
                <a:lnTo>
                  <a:pt x="5354" y="18639"/>
                </a:lnTo>
                <a:lnTo>
                  <a:pt x="5329" y="18882"/>
                </a:lnTo>
                <a:lnTo>
                  <a:pt x="5329" y="19028"/>
                </a:lnTo>
                <a:lnTo>
                  <a:pt x="5354" y="19150"/>
                </a:lnTo>
                <a:lnTo>
                  <a:pt x="5378" y="19272"/>
                </a:lnTo>
                <a:lnTo>
                  <a:pt x="5427" y="19393"/>
                </a:lnTo>
                <a:lnTo>
                  <a:pt x="5500" y="19491"/>
                </a:lnTo>
                <a:lnTo>
                  <a:pt x="5573" y="19588"/>
                </a:lnTo>
                <a:lnTo>
                  <a:pt x="5670" y="19661"/>
                </a:lnTo>
                <a:lnTo>
                  <a:pt x="5767" y="19734"/>
                </a:lnTo>
                <a:lnTo>
                  <a:pt x="5889" y="19807"/>
                </a:lnTo>
                <a:lnTo>
                  <a:pt x="5986" y="19856"/>
                </a:lnTo>
                <a:lnTo>
                  <a:pt x="6108" y="19880"/>
                </a:lnTo>
                <a:lnTo>
                  <a:pt x="6254" y="19904"/>
                </a:lnTo>
                <a:lnTo>
                  <a:pt x="6376" y="19904"/>
                </a:lnTo>
                <a:lnTo>
                  <a:pt x="6497" y="19880"/>
                </a:lnTo>
                <a:lnTo>
                  <a:pt x="6619" y="19856"/>
                </a:lnTo>
                <a:lnTo>
                  <a:pt x="6765" y="19807"/>
                </a:lnTo>
                <a:lnTo>
                  <a:pt x="6935" y="19710"/>
                </a:lnTo>
                <a:lnTo>
                  <a:pt x="7081" y="19564"/>
                </a:lnTo>
                <a:lnTo>
                  <a:pt x="7203" y="19393"/>
                </a:lnTo>
                <a:lnTo>
                  <a:pt x="7276" y="19199"/>
                </a:lnTo>
                <a:lnTo>
                  <a:pt x="7325" y="19004"/>
                </a:lnTo>
                <a:lnTo>
                  <a:pt x="7349" y="18785"/>
                </a:lnTo>
                <a:lnTo>
                  <a:pt x="7349" y="18566"/>
                </a:lnTo>
                <a:lnTo>
                  <a:pt x="7300" y="18371"/>
                </a:lnTo>
                <a:lnTo>
                  <a:pt x="7252" y="18201"/>
                </a:lnTo>
                <a:lnTo>
                  <a:pt x="7154" y="18031"/>
                </a:lnTo>
                <a:lnTo>
                  <a:pt x="7008" y="17885"/>
                </a:lnTo>
                <a:lnTo>
                  <a:pt x="6862" y="17763"/>
                </a:lnTo>
                <a:lnTo>
                  <a:pt x="6692" y="17714"/>
                </a:lnTo>
                <a:lnTo>
                  <a:pt x="6497" y="17690"/>
                </a:lnTo>
                <a:close/>
                <a:moveTo>
                  <a:pt x="2531" y="463"/>
                </a:moveTo>
                <a:lnTo>
                  <a:pt x="3018" y="487"/>
                </a:lnTo>
                <a:lnTo>
                  <a:pt x="3943" y="536"/>
                </a:lnTo>
                <a:lnTo>
                  <a:pt x="4867" y="560"/>
                </a:lnTo>
                <a:lnTo>
                  <a:pt x="7860" y="585"/>
                </a:lnTo>
                <a:lnTo>
                  <a:pt x="9588" y="560"/>
                </a:lnTo>
                <a:lnTo>
                  <a:pt x="9344" y="755"/>
                </a:lnTo>
                <a:lnTo>
                  <a:pt x="9223" y="852"/>
                </a:lnTo>
                <a:lnTo>
                  <a:pt x="9150" y="974"/>
                </a:lnTo>
                <a:lnTo>
                  <a:pt x="9150" y="998"/>
                </a:lnTo>
                <a:lnTo>
                  <a:pt x="9150" y="1023"/>
                </a:lnTo>
                <a:lnTo>
                  <a:pt x="9174" y="1047"/>
                </a:lnTo>
                <a:lnTo>
                  <a:pt x="9223" y="1047"/>
                </a:lnTo>
                <a:lnTo>
                  <a:pt x="9393" y="998"/>
                </a:lnTo>
                <a:lnTo>
                  <a:pt x="9563" y="901"/>
                </a:lnTo>
                <a:lnTo>
                  <a:pt x="9855" y="682"/>
                </a:lnTo>
                <a:lnTo>
                  <a:pt x="10099" y="560"/>
                </a:lnTo>
                <a:lnTo>
                  <a:pt x="10512" y="585"/>
                </a:lnTo>
                <a:lnTo>
                  <a:pt x="10902" y="609"/>
                </a:lnTo>
                <a:lnTo>
                  <a:pt x="10707" y="682"/>
                </a:lnTo>
                <a:lnTo>
                  <a:pt x="10512" y="804"/>
                </a:lnTo>
                <a:lnTo>
                  <a:pt x="10172" y="998"/>
                </a:lnTo>
                <a:lnTo>
                  <a:pt x="9880" y="1168"/>
                </a:lnTo>
                <a:lnTo>
                  <a:pt x="9588" y="1339"/>
                </a:lnTo>
                <a:lnTo>
                  <a:pt x="9344" y="1558"/>
                </a:lnTo>
                <a:lnTo>
                  <a:pt x="9223" y="1679"/>
                </a:lnTo>
                <a:lnTo>
                  <a:pt x="9101" y="1801"/>
                </a:lnTo>
                <a:lnTo>
                  <a:pt x="9101" y="1825"/>
                </a:lnTo>
                <a:lnTo>
                  <a:pt x="9125" y="1850"/>
                </a:lnTo>
                <a:lnTo>
                  <a:pt x="9125" y="1874"/>
                </a:lnTo>
                <a:lnTo>
                  <a:pt x="9150" y="1874"/>
                </a:lnTo>
                <a:lnTo>
                  <a:pt x="9466" y="1777"/>
                </a:lnTo>
                <a:lnTo>
                  <a:pt x="9782" y="1631"/>
                </a:lnTo>
                <a:lnTo>
                  <a:pt x="10366" y="1314"/>
                </a:lnTo>
                <a:lnTo>
                  <a:pt x="10610" y="1217"/>
                </a:lnTo>
                <a:lnTo>
                  <a:pt x="10877" y="1096"/>
                </a:lnTo>
                <a:lnTo>
                  <a:pt x="11121" y="950"/>
                </a:lnTo>
                <a:lnTo>
                  <a:pt x="11242" y="877"/>
                </a:lnTo>
                <a:lnTo>
                  <a:pt x="11315" y="804"/>
                </a:lnTo>
                <a:lnTo>
                  <a:pt x="11340" y="731"/>
                </a:lnTo>
                <a:lnTo>
                  <a:pt x="11486" y="804"/>
                </a:lnTo>
                <a:lnTo>
                  <a:pt x="11607" y="925"/>
                </a:lnTo>
                <a:lnTo>
                  <a:pt x="11729" y="1047"/>
                </a:lnTo>
                <a:lnTo>
                  <a:pt x="11802" y="1193"/>
                </a:lnTo>
                <a:lnTo>
                  <a:pt x="11486" y="1387"/>
                </a:lnTo>
                <a:lnTo>
                  <a:pt x="11169" y="1558"/>
                </a:lnTo>
                <a:lnTo>
                  <a:pt x="10853" y="1704"/>
                </a:lnTo>
                <a:lnTo>
                  <a:pt x="10488" y="1850"/>
                </a:lnTo>
                <a:lnTo>
                  <a:pt x="10220" y="1971"/>
                </a:lnTo>
                <a:lnTo>
                  <a:pt x="9928" y="2093"/>
                </a:lnTo>
                <a:lnTo>
                  <a:pt x="9807" y="2190"/>
                </a:lnTo>
                <a:lnTo>
                  <a:pt x="9709" y="2288"/>
                </a:lnTo>
                <a:lnTo>
                  <a:pt x="9612" y="2385"/>
                </a:lnTo>
                <a:lnTo>
                  <a:pt x="9515" y="2507"/>
                </a:lnTo>
                <a:lnTo>
                  <a:pt x="9515" y="2580"/>
                </a:lnTo>
                <a:lnTo>
                  <a:pt x="9539" y="2628"/>
                </a:lnTo>
                <a:lnTo>
                  <a:pt x="8931" y="2580"/>
                </a:lnTo>
                <a:lnTo>
                  <a:pt x="7641" y="2580"/>
                </a:lnTo>
                <a:lnTo>
                  <a:pt x="6327" y="2653"/>
                </a:lnTo>
                <a:lnTo>
                  <a:pt x="5135" y="2701"/>
                </a:lnTo>
                <a:lnTo>
                  <a:pt x="3967" y="2726"/>
                </a:lnTo>
                <a:lnTo>
                  <a:pt x="3359" y="2726"/>
                </a:lnTo>
                <a:lnTo>
                  <a:pt x="2775" y="2701"/>
                </a:lnTo>
                <a:lnTo>
                  <a:pt x="2166" y="2653"/>
                </a:lnTo>
                <a:lnTo>
                  <a:pt x="1582" y="2604"/>
                </a:lnTo>
                <a:lnTo>
                  <a:pt x="1509" y="2604"/>
                </a:lnTo>
                <a:lnTo>
                  <a:pt x="1436" y="2628"/>
                </a:lnTo>
                <a:lnTo>
                  <a:pt x="1412" y="2701"/>
                </a:lnTo>
                <a:lnTo>
                  <a:pt x="1388" y="2774"/>
                </a:lnTo>
                <a:lnTo>
                  <a:pt x="1388" y="2847"/>
                </a:lnTo>
                <a:lnTo>
                  <a:pt x="1412" y="2896"/>
                </a:lnTo>
                <a:lnTo>
                  <a:pt x="1461" y="2969"/>
                </a:lnTo>
                <a:lnTo>
                  <a:pt x="1534" y="2993"/>
                </a:lnTo>
                <a:lnTo>
                  <a:pt x="1558" y="3212"/>
                </a:lnTo>
                <a:lnTo>
                  <a:pt x="1558" y="3553"/>
                </a:lnTo>
                <a:lnTo>
                  <a:pt x="1534" y="4453"/>
                </a:lnTo>
                <a:lnTo>
                  <a:pt x="1509" y="5402"/>
                </a:lnTo>
                <a:lnTo>
                  <a:pt x="1485" y="6108"/>
                </a:lnTo>
                <a:lnTo>
                  <a:pt x="1461" y="6668"/>
                </a:lnTo>
                <a:lnTo>
                  <a:pt x="1461" y="7227"/>
                </a:lnTo>
                <a:lnTo>
                  <a:pt x="1485" y="8371"/>
                </a:lnTo>
                <a:lnTo>
                  <a:pt x="1509" y="9490"/>
                </a:lnTo>
                <a:lnTo>
                  <a:pt x="1534" y="10634"/>
                </a:lnTo>
                <a:lnTo>
                  <a:pt x="1485" y="13043"/>
                </a:lnTo>
                <a:lnTo>
                  <a:pt x="1461" y="14235"/>
                </a:lnTo>
                <a:lnTo>
                  <a:pt x="1412" y="15427"/>
                </a:lnTo>
                <a:lnTo>
                  <a:pt x="1363" y="16084"/>
                </a:lnTo>
                <a:lnTo>
                  <a:pt x="1339" y="16255"/>
                </a:lnTo>
                <a:lnTo>
                  <a:pt x="1363" y="16425"/>
                </a:lnTo>
                <a:lnTo>
                  <a:pt x="1388" y="16571"/>
                </a:lnTo>
                <a:lnTo>
                  <a:pt x="1436" y="16693"/>
                </a:lnTo>
                <a:lnTo>
                  <a:pt x="1509" y="16766"/>
                </a:lnTo>
                <a:lnTo>
                  <a:pt x="1461" y="16863"/>
                </a:lnTo>
                <a:lnTo>
                  <a:pt x="1436" y="16960"/>
                </a:lnTo>
                <a:lnTo>
                  <a:pt x="1485" y="17058"/>
                </a:lnTo>
                <a:lnTo>
                  <a:pt x="1534" y="17082"/>
                </a:lnTo>
                <a:lnTo>
                  <a:pt x="1582" y="17106"/>
                </a:lnTo>
                <a:lnTo>
                  <a:pt x="1874" y="17131"/>
                </a:lnTo>
                <a:lnTo>
                  <a:pt x="2191" y="17155"/>
                </a:lnTo>
                <a:lnTo>
                  <a:pt x="2799" y="17179"/>
                </a:lnTo>
                <a:lnTo>
                  <a:pt x="4016" y="17131"/>
                </a:lnTo>
                <a:lnTo>
                  <a:pt x="5329" y="17155"/>
                </a:lnTo>
                <a:lnTo>
                  <a:pt x="6619" y="17204"/>
                </a:lnTo>
                <a:lnTo>
                  <a:pt x="7252" y="17228"/>
                </a:lnTo>
                <a:lnTo>
                  <a:pt x="7884" y="17228"/>
                </a:lnTo>
                <a:lnTo>
                  <a:pt x="9150" y="17179"/>
                </a:lnTo>
                <a:lnTo>
                  <a:pt x="9661" y="17179"/>
                </a:lnTo>
                <a:lnTo>
                  <a:pt x="10172" y="17204"/>
                </a:lnTo>
                <a:lnTo>
                  <a:pt x="10683" y="17204"/>
                </a:lnTo>
                <a:lnTo>
                  <a:pt x="10926" y="17179"/>
                </a:lnTo>
                <a:lnTo>
                  <a:pt x="11194" y="17155"/>
                </a:lnTo>
                <a:lnTo>
                  <a:pt x="11242" y="17131"/>
                </a:lnTo>
                <a:lnTo>
                  <a:pt x="11291" y="17082"/>
                </a:lnTo>
                <a:lnTo>
                  <a:pt x="11340" y="17033"/>
                </a:lnTo>
                <a:lnTo>
                  <a:pt x="11364" y="16985"/>
                </a:lnTo>
                <a:lnTo>
                  <a:pt x="11364" y="16887"/>
                </a:lnTo>
                <a:lnTo>
                  <a:pt x="11315" y="16766"/>
                </a:lnTo>
                <a:lnTo>
                  <a:pt x="11632" y="16620"/>
                </a:lnTo>
                <a:lnTo>
                  <a:pt x="11997" y="16449"/>
                </a:lnTo>
                <a:lnTo>
                  <a:pt x="11997" y="16960"/>
                </a:lnTo>
                <a:lnTo>
                  <a:pt x="11997" y="17058"/>
                </a:lnTo>
                <a:lnTo>
                  <a:pt x="11826" y="17106"/>
                </a:lnTo>
                <a:lnTo>
                  <a:pt x="11656" y="17155"/>
                </a:lnTo>
                <a:lnTo>
                  <a:pt x="11315" y="17301"/>
                </a:lnTo>
                <a:lnTo>
                  <a:pt x="11121" y="17398"/>
                </a:lnTo>
                <a:lnTo>
                  <a:pt x="10926" y="17495"/>
                </a:lnTo>
                <a:lnTo>
                  <a:pt x="10731" y="17617"/>
                </a:lnTo>
                <a:lnTo>
                  <a:pt x="10585" y="17763"/>
                </a:lnTo>
                <a:lnTo>
                  <a:pt x="10585" y="17787"/>
                </a:lnTo>
                <a:lnTo>
                  <a:pt x="10610" y="17812"/>
                </a:lnTo>
                <a:lnTo>
                  <a:pt x="10683" y="17836"/>
                </a:lnTo>
                <a:lnTo>
                  <a:pt x="10780" y="17836"/>
                </a:lnTo>
                <a:lnTo>
                  <a:pt x="10950" y="17787"/>
                </a:lnTo>
                <a:lnTo>
                  <a:pt x="11267" y="17666"/>
                </a:lnTo>
                <a:lnTo>
                  <a:pt x="11632" y="17520"/>
                </a:lnTo>
                <a:lnTo>
                  <a:pt x="11997" y="17422"/>
                </a:lnTo>
                <a:lnTo>
                  <a:pt x="11997" y="17739"/>
                </a:lnTo>
                <a:lnTo>
                  <a:pt x="11875" y="17763"/>
                </a:lnTo>
                <a:lnTo>
                  <a:pt x="11778" y="17836"/>
                </a:lnTo>
                <a:lnTo>
                  <a:pt x="11559" y="17958"/>
                </a:lnTo>
                <a:lnTo>
                  <a:pt x="11340" y="18055"/>
                </a:lnTo>
                <a:lnTo>
                  <a:pt x="11145" y="18201"/>
                </a:lnTo>
                <a:lnTo>
                  <a:pt x="10926" y="18323"/>
                </a:lnTo>
                <a:lnTo>
                  <a:pt x="10731" y="18420"/>
                </a:lnTo>
                <a:lnTo>
                  <a:pt x="10707" y="18444"/>
                </a:lnTo>
                <a:lnTo>
                  <a:pt x="10707" y="18493"/>
                </a:lnTo>
                <a:lnTo>
                  <a:pt x="10731" y="18517"/>
                </a:lnTo>
                <a:lnTo>
                  <a:pt x="10975" y="18517"/>
                </a:lnTo>
                <a:lnTo>
                  <a:pt x="11194" y="18493"/>
                </a:lnTo>
                <a:lnTo>
                  <a:pt x="11413" y="18444"/>
                </a:lnTo>
                <a:lnTo>
                  <a:pt x="11632" y="18371"/>
                </a:lnTo>
                <a:lnTo>
                  <a:pt x="11802" y="18298"/>
                </a:lnTo>
                <a:lnTo>
                  <a:pt x="11997" y="18225"/>
                </a:lnTo>
                <a:lnTo>
                  <a:pt x="11997" y="18590"/>
                </a:lnTo>
                <a:lnTo>
                  <a:pt x="11778" y="18663"/>
                </a:lnTo>
                <a:lnTo>
                  <a:pt x="11534" y="18736"/>
                </a:lnTo>
                <a:lnTo>
                  <a:pt x="10999" y="18907"/>
                </a:lnTo>
                <a:lnTo>
                  <a:pt x="10731" y="19004"/>
                </a:lnTo>
                <a:lnTo>
                  <a:pt x="10488" y="19150"/>
                </a:lnTo>
                <a:lnTo>
                  <a:pt x="10464" y="19174"/>
                </a:lnTo>
                <a:lnTo>
                  <a:pt x="10464" y="19199"/>
                </a:lnTo>
                <a:lnTo>
                  <a:pt x="10464" y="19247"/>
                </a:lnTo>
                <a:lnTo>
                  <a:pt x="10488" y="19247"/>
                </a:lnTo>
                <a:lnTo>
                  <a:pt x="10634" y="19272"/>
                </a:lnTo>
                <a:lnTo>
                  <a:pt x="10756" y="19272"/>
                </a:lnTo>
                <a:lnTo>
                  <a:pt x="11023" y="19247"/>
                </a:lnTo>
                <a:lnTo>
                  <a:pt x="11267" y="19199"/>
                </a:lnTo>
                <a:lnTo>
                  <a:pt x="11510" y="19126"/>
                </a:lnTo>
                <a:lnTo>
                  <a:pt x="11753" y="19077"/>
                </a:lnTo>
                <a:lnTo>
                  <a:pt x="12021" y="19028"/>
                </a:lnTo>
                <a:lnTo>
                  <a:pt x="12021" y="19223"/>
                </a:lnTo>
                <a:lnTo>
                  <a:pt x="11364" y="19515"/>
                </a:lnTo>
                <a:lnTo>
                  <a:pt x="11048" y="19685"/>
                </a:lnTo>
                <a:lnTo>
                  <a:pt x="10902" y="19783"/>
                </a:lnTo>
                <a:lnTo>
                  <a:pt x="10780" y="19904"/>
                </a:lnTo>
                <a:lnTo>
                  <a:pt x="10756" y="19929"/>
                </a:lnTo>
                <a:lnTo>
                  <a:pt x="10756" y="19953"/>
                </a:lnTo>
                <a:lnTo>
                  <a:pt x="10780" y="19977"/>
                </a:lnTo>
                <a:lnTo>
                  <a:pt x="10804" y="19977"/>
                </a:lnTo>
                <a:lnTo>
                  <a:pt x="11121" y="19953"/>
                </a:lnTo>
                <a:lnTo>
                  <a:pt x="11413" y="19880"/>
                </a:lnTo>
                <a:lnTo>
                  <a:pt x="11729" y="19758"/>
                </a:lnTo>
                <a:lnTo>
                  <a:pt x="12021" y="19637"/>
                </a:lnTo>
                <a:lnTo>
                  <a:pt x="12021" y="19856"/>
                </a:lnTo>
                <a:lnTo>
                  <a:pt x="11972" y="19977"/>
                </a:lnTo>
                <a:lnTo>
                  <a:pt x="11899" y="20099"/>
                </a:lnTo>
                <a:lnTo>
                  <a:pt x="11753" y="20099"/>
                </a:lnTo>
                <a:lnTo>
                  <a:pt x="11607" y="20123"/>
                </a:lnTo>
                <a:lnTo>
                  <a:pt x="11315" y="20221"/>
                </a:lnTo>
                <a:lnTo>
                  <a:pt x="10926" y="20342"/>
                </a:lnTo>
                <a:lnTo>
                  <a:pt x="10731" y="20415"/>
                </a:lnTo>
                <a:lnTo>
                  <a:pt x="10537" y="20537"/>
                </a:lnTo>
                <a:lnTo>
                  <a:pt x="10512" y="20561"/>
                </a:lnTo>
                <a:lnTo>
                  <a:pt x="9928" y="20537"/>
                </a:lnTo>
                <a:lnTo>
                  <a:pt x="9344" y="20513"/>
                </a:lnTo>
                <a:lnTo>
                  <a:pt x="8541" y="20513"/>
                </a:lnTo>
                <a:lnTo>
                  <a:pt x="7738" y="20537"/>
                </a:lnTo>
                <a:lnTo>
                  <a:pt x="6084" y="20561"/>
                </a:lnTo>
                <a:lnTo>
                  <a:pt x="4429" y="20561"/>
                </a:lnTo>
                <a:lnTo>
                  <a:pt x="2848" y="20513"/>
                </a:lnTo>
                <a:lnTo>
                  <a:pt x="1753" y="20513"/>
                </a:lnTo>
                <a:lnTo>
                  <a:pt x="1631" y="20464"/>
                </a:lnTo>
                <a:lnTo>
                  <a:pt x="1339" y="20342"/>
                </a:lnTo>
                <a:lnTo>
                  <a:pt x="1193" y="20269"/>
                </a:lnTo>
                <a:lnTo>
                  <a:pt x="1023" y="20172"/>
                </a:lnTo>
                <a:lnTo>
                  <a:pt x="901" y="20050"/>
                </a:lnTo>
                <a:lnTo>
                  <a:pt x="779" y="19929"/>
                </a:lnTo>
                <a:lnTo>
                  <a:pt x="731" y="19807"/>
                </a:lnTo>
                <a:lnTo>
                  <a:pt x="682" y="19661"/>
                </a:lnTo>
                <a:lnTo>
                  <a:pt x="609" y="19393"/>
                </a:lnTo>
                <a:lnTo>
                  <a:pt x="585" y="19101"/>
                </a:lnTo>
                <a:lnTo>
                  <a:pt x="560" y="18834"/>
                </a:lnTo>
                <a:lnTo>
                  <a:pt x="536" y="17131"/>
                </a:lnTo>
                <a:lnTo>
                  <a:pt x="560" y="15427"/>
                </a:lnTo>
                <a:lnTo>
                  <a:pt x="536" y="13091"/>
                </a:lnTo>
                <a:lnTo>
                  <a:pt x="487" y="9247"/>
                </a:lnTo>
                <a:lnTo>
                  <a:pt x="463" y="5402"/>
                </a:lnTo>
                <a:lnTo>
                  <a:pt x="463" y="3967"/>
                </a:lnTo>
                <a:lnTo>
                  <a:pt x="487" y="3139"/>
                </a:lnTo>
                <a:lnTo>
                  <a:pt x="536" y="2653"/>
                </a:lnTo>
                <a:lnTo>
                  <a:pt x="585" y="2142"/>
                </a:lnTo>
                <a:lnTo>
                  <a:pt x="682" y="1655"/>
                </a:lnTo>
                <a:lnTo>
                  <a:pt x="828" y="1168"/>
                </a:lnTo>
                <a:lnTo>
                  <a:pt x="901" y="1023"/>
                </a:lnTo>
                <a:lnTo>
                  <a:pt x="1023" y="852"/>
                </a:lnTo>
                <a:lnTo>
                  <a:pt x="1217" y="731"/>
                </a:lnTo>
                <a:lnTo>
                  <a:pt x="1461" y="609"/>
                </a:lnTo>
                <a:lnTo>
                  <a:pt x="1753" y="536"/>
                </a:lnTo>
                <a:lnTo>
                  <a:pt x="2118" y="487"/>
                </a:lnTo>
                <a:lnTo>
                  <a:pt x="2531" y="463"/>
                </a:lnTo>
                <a:close/>
                <a:moveTo>
                  <a:pt x="2507" y="1"/>
                </a:moveTo>
                <a:lnTo>
                  <a:pt x="2045" y="25"/>
                </a:lnTo>
                <a:lnTo>
                  <a:pt x="1655" y="98"/>
                </a:lnTo>
                <a:lnTo>
                  <a:pt x="1315" y="171"/>
                </a:lnTo>
                <a:lnTo>
                  <a:pt x="1023" y="317"/>
                </a:lnTo>
                <a:lnTo>
                  <a:pt x="804" y="463"/>
                </a:lnTo>
                <a:lnTo>
                  <a:pt x="609" y="633"/>
                </a:lnTo>
                <a:lnTo>
                  <a:pt x="463" y="828"/>
                </a:lnTo>
                <a:lnTo>
                  <a:pt x="366" y="1023"/>
                </a:lnTo>
                <a:lnTo>
                  <a:pt x="293" y="1241"/>
                </a:lnTo>
                <a:lnTo>
                  <a:pt x="220" y="1436"/>
                </a:lnTo>
                <a:lnTo>
                  <a:pt x="195" y="1655"/>
                </a:lnTo>
                <a:lnTo>
                  <a:pt x="147" y="2020"/>
                </a:lnTo>
                <a:lnTo>
                  <a:pt x="122" y="2312"/>
                </a:lnTo>
                <a:lnTo>
                  <a:pt x="74" y="2823"/>
                </a:lnTo>
                <a:lnTo>
                  <a:pt x="25" y="3334"/>
                </a:lnTo>
                <a:lnTo>
                  <a:pt x="1" y="4356"/>
                </a:lnTo>
                <a:lnTo>
                  <a:pt x="25" y="5354"/>
                </a:lnTo>
                <a:lnTo>
                  <a:pt x="49" y="6376"/>
                </a:lnTo>
                <a:lnTo>
                  <a:pt x="49" y="7544"/>
                </a:lnTo>
                <a:lnTo>
                  <a:pt x="49" y="8736"/>
                </a:lnTo>
                <a:lnTo>
                  <a:pt x="1" y="11072"/>
                </a:lnTo>
                <a:lnTo>
                  <a:pt x="25" y="12264"/>
                </a:lnTo>
                <a:lnTo>
                  <a:pt x="49" y="13432"/>
                </a:lnTo>
                <a:lnTo>
                  <a:pt x="98" y="14624"/>
                </a:lnTo>
                <a:lnTo>
                  <a:pt x="98" y="15817"/>
                </a:lnTo>
                <a:lnTo>
                  <a:pt x="98" y="16693"/>
                </a:lnTo>
                <a:lnTo>
                  <a:pt x="98" y="17568"/>
                </a:lnTo>
                <a:lnTo>
                  <a:pt x="122" y="18444"/>
                </a:lnTo>
                <a:lnTo>
                  <a:pt x="171" y="19345"/>
                </a:lnTo>
                <a:lnTo>
                  <a:pt x="195" y="19612"/>
                </a:lnTo>
                <a:lnTo>
                  <a:pt x="244" y="19880"/>
                </a:lnTo>
                <a:lnTo>
                  <a:pt x="341" y="20123"/>
                </a:lnTo>
                <a:lnTo>
                  <a:pt x="463" y="20367"/>
                </a:lnTo>
                <a:lnTo>
                  <a:pt x="633" y="20561"/>
                </a:lnTo>
                <a:lnTo>
                  <a:pt x="804" y="20732"/>
                </a:lnTo>
                <a:lnTo>
                  <a:pt x="925" y="20805"/>
                </a:lnTo>
                <a:lnTo>
                  <a:pt x="1047" y="20853"/>
                </a:lnTo>
                <a:lnTo>
                  <a:pt x="1169" y="20902"/>
                </a:lnTo>
                <a:lnTo>
                  <a:pt x="1315" y="20926"/>
                </a:lnTo>
                <a:lnTo>
                  <a:pt x="2994" y="20951"/>
                </a:lnTo>
                <a:lnTo>
                  <a:pt x="4186" y="20975"/>
                </a:lnTo>
                <a:lnTo>
                  <a:pt x="4964" y="20999"/>
                </a:lnTo>
                <a:lnTo>
                  <a:pt x="5938" y="21024"/>
                </a:lnTo>
                <a:lnTo>
                  <a:pt x="6911" y="21024"/>
                </a:lnTo>
                <a:lnTo>
                  <a:pt x="8833" y="20999"/>
                </a:lnTo>
                <a:lnTo>
                  <a:pt x="9198" y="20999"/>
                </a:lnTo>
                <a:lnTo>
                  <a:pt x="9588" y="21024"/>
                </a:lnTo>
                <a:lnTo>
                  <a:pt x="10366" y="21072"/>
                </a:lnTo>
                <a:lnTo>
                  <a:pt x="10756" y="21072"/>
                </a:lnTo>
                <a:lnTo>
                  <a:pt x="11145" y="21048"/>
                </a:lnTo>
                <a:lnTo>
                  <a:pt x="11315" y="20999"/>
                </a:lnTo>
                <a:lnTo>
                  <a:pt x="11510" y="20951"/>
                </a:lnTo>
                <a:lnTo>
                  <a:pt x="11680" y="20902"/>
                </a:lnTo>
                <a:lnTo>
                  <a:pt x="11851" y="20805"/>
                </a:lnTo>
                <a:lnTo>
                  <a:pt x="12021" y="20683"/>
                </a:lnTo>
                <a:lnTo>
                  <a:pt x="12167" y="20513"/>
                </a:lnTo>
                <a:lnTo>
                  <a:pt x="12264" y="20318"/>
                </a:lnTo>
                <a:lnTo>
                  <a:pt x="12362" y="20075"/>
                </a:lnTo>
                <a:lnTo>
                  <a:pt x="12435" y="19807"/>
                </a:lnTo>
                <a:lnTo>
                  <a:pt x="12483" y="19515"/>
                </a:lnTo>
                <a:lnTo>
                  <a:pt x="12532" y="19223"/>
                </a:lnTo>
                <a:lnTo>
                  <a:pt x="12556" y="18907"/>
                </a:lnTo>
                <a:lnTo>
                  <a:pt x="12580" y="18298"/>
                </a:lnTo>
                <a:lnTo>
                  <a:pt x="12580" y="17739"/>
                </a:lnTo>
                <a:lnTo>
                  <a:pt x="12556" y="16960"/>
                </a:lnTo>
                <a:lnTo>
                  <a:pt x="12532" y="15573"/>
                </a:lnTo>
                <a:lnTo>
                  <a:pt x="12508" y="14186"/>
                </a:lnTo>
                <a:lnTo>
                  <a:pt x="12483" y="13286"/>
                </a:lnTo>
                <a:lnTo>
                  <a:pt x="12459" y="12118"/>
                </a:lnTo>
                <a:lnTo>
                  <a:pt x="12459" y="9441"/>
                </a:lnTo>
                <a:lnTo>
                  <a:pt x="12459" y="6960"/>
                </a:lnTo>
                <a:lnTo>
                  <a:pt x="12435" y="5500"/>
                </a:lnTo>
                <a:lnTo>
                  <a:pt x="12435" y="4794"/>
                </a:lnTo>
                <a:lnTo>
                  <a:pt x="12483" y="4113"/>
                </a:lnTo>
                <a:lnTo>
                  <a:pt x="12532" y="3431"/>
                </a:lnTo>
                <a:lnTo>
                  <a:pt x="12556" y="2726"/>
                </a:lnTo>
                <a:lnTo>
                  <a:pt x="12556" y="2336"/>
                </a:lnTo>
                <a:lnTo>
                  <a:pt x="12532" y="1898"/>
                </a:lnTo>
                <a:lnTo>
                  <a:pt x="12435" y="1509"/>
                </a:lnTo>
                <a:lnTo>
                  <a:pt x="12386" y="1314"/>
                </a:lnTo>
                <a:lnTo>
                  <a:pt x="12313" y="1120"/>
                </a:lnTo>
                <a:lnTo>
                  <a:pt x="12240" y="950"/>
                </a:lnTo>
                <a:lnTo>
                  <a:pt x="12143" y="779"/>
                </a:lnTo>
                <a:lnTo>
                  <a:pt x="12021" y="633"/>
                </a:lnTo>
                <a:lnTo>
                  <a:pt x="11899" y="512"/>
                </a:lnTo>
                <a:lnTo>
                  <a:pt x="11729" y="414"/>
                </a:lnTo>
                <a:lnTo>
                  <a:pt x="11559" y="317"/>
                </a:lnTo>
                <a:lnTo>
                  <a:pt x="11364" y="268"/>
                </a:lnTo>
                <a:lnTo>
                  <a:pt x="11145" y="220"/>
                </a:lnTo>
                <a:lnTo>
                  <a:pt x="11096" y="171"/>
                </a:lnTo>
                <a:lnTo>
                  <a:pt x="10999" y="147"/>
                </a:lnTo>
                <a:lnTo>
                  <a:pt x="10634" y="122"/>
                </a:lnTo>
                <a:lnTo>
                  <a:pt x="10269" y="98"/>
                </a:lnTo>
                <a:lnTo>
                  <a:pt x="9515" y="98"/>
                </a:lnTo>
                <a:lnTo>
                  <a:pt x="8030" y="122"/>
                </a:lnTo>
                <a:lnTo>
                  <a:pt x="4867" y="98"/>
                </a:lnTo>
                <a:lnTo>
                  <a:pt x="3943" y="74"/>
                </a:lnTo>
                <a:lnTo>
                  <a:pt x="3018" y="25"/>
                </a:lnTo>
                <a:lnTo>
                  <a:pt x="2507" y="1"/>
                </a:lnTo>
                <a:close/>
              </a:path>
            </a:pathLst>
          </a:custGeom>
          <a:solidFill>
            <a:srgbClr val="5605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5" name="Google Shape;375;p22"/>
          <p:cNvPicPr preferRelativeResize="0"/>
          <p:nvPr/>
        </p:nvPicPr>
        <p:blipFill>
          <a:blip r:embed="rId3">
            <a:alphaModFix/>
          </a:blip>
          <a:stretch>
            <a:fillRect/>
          </a:stretch>
        </p:blipFill>
        <p:spPr>
          <a:xfrm>
            <a:off x="3676787" y="1170313"/>
            <a:ext cx="1790425" cy="3833054"/>
          </a:xfrm>
          <a:prstGeom prst="rect">
            <a:avLst/>
          </a:prstGeom>
          <a:noFill/>
          <a:ln>
            <a:noFill/>
          </a:ln>
        </p:spPr>
      </p:pic>
      <p:pic>
        <p:nvPicPr>
          <p:cNvPr id="376" name="Google Shape;376;p22"/>
          <p:cNvPicPr preferRelativeResize="0"/>
          <p:nvPr/>
        </p:nvPicPr>
        <p:blipFill>
          <a:blip r:embed="rId4">
            <a:alphaModFix/>
          </a:blip>
          <a:stretch>
            <a:fillRect/>
          </a:stretch>
        </p:blipFill>
        <p:spPr>
          <a:xfrm>
            <a:off x="6661700" y="1159363"/>
            <a:ext cx="1790426" cy="3854966"/>
          </a:xfrm>
          <a:prstGeom prst="rect">
            <a:avLst/>
          </a:prstGeom>
          <a:noFill/>
          <a:ln>
            <a:noFill/>
          </a:ln>
        </p:spPr>
      </p:pic>
      <p:pic>
        <p:nvPicPr>
          <p:cNvPr id="377" name="Google Shape;377;p22"/>
          <p:cNvPicPr preferRelativeResize="0"/>
          <p:nvPr/>
        </p:nvPicPr>
        <p:blipFill>
          <a:blip r:embed="rId5">
            <a:alphaModFix/>
          </a:blip>
          <a:stretch>
            <a:fillRect/>
          </a:stretch>
        </p:blipFill>
        <p:spPr>
          <a:xfrm>
            <a:off x="771800" y="1173000"/>
            <a:ext cx="1790431" cy="3827674"/>
          </a:xfrm>
          <a:prstGeom prst="rect">
            <a:avLst/>
          </a:prstGeom>
          <a:noFill/>
          <a:ln>
            <a:noFill/>
          </a:ln>
        </p:spPr>
      </p:pic>
      <p:cxnSp>
        <p:nvCxnSpPr>
          <p:cNvPr id="378" name="Google Shape;378;p22"/>
          <p:cNvCxnSpPr/>
          <p:nvPr/>
        </p:nvCxnSpPr>
        <p:spPr>
          <a:xfrm flipH="1" rot="10800000">
            <a:off x="2442550" y="1929700"/>
            <a:ext cx="1449000" cy="9600"/>
          </a:xfrm>
          <a:prstGeom prst="straightConnector1">
            <a:avLst/>
          </a:prstGeom>
          <a:noFill/>
          <a:ln cap="flat" cmpd="sng" w="38100">
            <a:solidFill>
              <a:schemeClr val="dk1"/>
            </a:solidFill>
            <a:prstDash val="solid"/>
            <a:round/>
            <a:headEnd len="med" w="med" type="none"/>
            <a:tailEnd len="med" w="med" type="triangle"/>
          </a:ln>
        </p:spPr>
      </p:cxnSp>
      <p:sp>
        <p:nvSpPr>
          <p:cNvPr id="379" name="Google Shape;379;p22"/>
          <p:cNvSpPr txBox="1"/>
          <p:nvPr/>
        </p:nvSpPr>
        <p:spPr>
          <a:xfrm>
            <a:off x="2745250" y="1632750"/>
            <a:ext cx="748500" cy="10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click</a:t>
            </a:r>
            <a:endParaRPr/>
          </a:p>
          <a:p>
            <a:pPr indent="0" lvl="0" marL="0" rtl="0" algn="l">
              <a:spcBef>
                <a:spcPts val="0"/>
              </a:spcBef>
              <a:spcAft>
                <a:spcPts val="0"/>
              </a:spcAft>
              <a:buNone/>
            </a:pPr>
            <a:r>
              <a:t/>
            </a:r>
            <a:endParaRPr/>
          </a:p>
        </p:txBody>
      </p:sp>
      <p:cxnSp>
        <p:nvCxnSpPr>
          <p:cNvPr id="380" name="Google Shape;380;p22"/>
          <p:cNvCxnSpPr/>
          <p:nvPr/>
        </p:nvCxnSpPr>
        <p:spPr>
          <a:xfrm flipH="1" rot="10800000">
            <a:off x="5334650" y="2092625"/>
            <a:ext cx="1392600" cy="1265700"/>
          </a:xfrm>
          <a:prstGeom prst="straightConnector1">
            <a:avLst/>
          </a:prstGeom>
          <a:noFill/>
          <a:ln cap="flat" cmpd="sng" w="38100">
            <a:solidFill>
              <a:schemeClr val="dk1"/>
            </a:solidFill>
            <a:prstDash val="solid"/>
            <a:round/>
            <a:headEnd len="med" w="med" type="none"/>
            <a:tailEnd len="med" w="med" type="triangle"/>
          </a:ln>
        </p:spPr>
      </p:cxnSp>
      <p:sp>
        <p:nvSpPr>
          <p:cNvPr id="381" name="Google Shape;381;p22"/>
          <p:cNvSpPr txBox="1"/>
          <p:nvPr/>
        </p:nvSpPr>
        <p:spPr>
          <a:xfrm rot="-2700000">
            <a:off x="5608729" y="2336704"/>
            <a:ext cx="748402" cy="105642"/>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click</a:t>
            </a:r>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23"/>
          <p:cNvSpPr txBox="1"/>
          <p:nvPr>
            <p:ph idx="4294967295" type="title"/>
          </p:nvPr>
        </p:nvSpPr>
        <p:spPr>
          <a:xfrm>
            <a:off x="771800" y="369925"/>
            <a:ext cx="5889900" cy="641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rgbClr val="FFFFFF"/>
                </a:solidFill>
              </a:rPr>
              <a:t>Revised Design</a:t>
            </a:r>
            <a:endParaRPr>
              <a:solidFill>
                <a:srgbClr val="FFFFFF"/>
              </a:solidFill>
            </a:endParaRPr>
          </a:p>
        </p:txBody>
      </p:sp>
      <p:sp>
        <p:nvSpPr>
          <p:cNvPr id="387" name="Google Shape;387;p23"/>
          <p:cNvSpPr/>
          <p:nvPr/>
        </p:nvSpPr>
        <p:spPr>
          <a:xfrm>
            <a:off x="387150" y="550470"/>
            <a:ext cx="274958" cy="460550"/>
          </a:xfrm>
          <a:custGeom>
            <a:rect b="b" l="l" r="r" t="t"/>
            <a:pathLst>
              <a:path extrusionOk="0" h="21073" w="12581">
                <a:moveTo>
                  <a:pt x="6108" y="1217"/>
                </a:moveTo>
                <a:lnTo>
                  <a:pt x="5889" y="1241"/>
                </a:lnTo>
                <a:lnTo>
                  <a:pt x="5694" y="1314"/>
                </a:lnTo>
                <a:lnTo>
                  <a:pt x="5621" y="1339"/>
                </a:lnTo>
                <a:lnTo>
                  <a:pt x="5548" y="1412"/>
                </a:lnTo>
                <a:lnTo>
                  <a:pt x="5500" y="1485"/>
                </a:lnTo>
                <a:lnTo>
                  <a:pt x="5475" y="1558"/>
                </a:lnTo>
                <a:lnTo>
                  <a:pt x="5500" y="1631"/>
                </a:lnTo>
                <a:lnTo>
                  <a:pt x="5548" y="1704"/>
                </a:lnTo>
                <a:lnTo>
                  <a:pt x="5597" y="1752"/>
                </a:lnTo>
                <a:lnTo>
                  <a:pt x="5670" y="1801"/>
                </a:lnTo>
                <a:lnTo>
                  <a:pt x="5816" y="1850"/>
                </a:lnTo>
                <a:lnTo>
                  <a:pt x="5986" y="1874"/>
                </a:lnTo>
                <a:lnTo>
                  <a:pt x="6132" y="1898"/>
                </a:lnTo>
                <a:lnTo>
                  <a:pt x="6497" y="1923"/>
                </a:lnTo>
                <a:lnTo>
                  <a:pt x="6862" y="1923"/>
                </a:lnTo>
                <a:lnTo>
                  <a:pt x="6984" y="1898"/>
                </a:lnTo>
                <a:lnTo>
                  <a:pt x="7057" y="1850"/>
                </a:lnTo>
                <a:lnTo>
                  <a:pt x="7130" y="1777"/>
                </a:lnTo>
                <a:lnTo>
                  <a:pt x="7179" y="1679"/>
                </a:lnTo>
                <a:lnTo>
                  <a:pt x="7179" y="1582"/>
                </a:lnTo>
                <a:lnTo>
                  <a:pt x="7154" y="1485"/>
                </a:lnTo>
                <a:lnTo>
                  <a:pt x="7106" y="1412"/>
                </a:lnTo>
                <a:lnTo>
                  <a:pt x="7033" y="1339"/>
                </a:lnTo>
                <a:lnTo>
                  <a:pt x="6935" y="1290"/>
                </a:lnTo>
                <a:lnTo>
                  <a:pt x="6862" y="1241"/>
                </a:lnTo>
                <a:lnTo>
                  <a:pt x="6668" y="1217"/>
                </a:lnTo>
                <a:close/>
                <a:moveTo>
                  <a:pt x="11948" y="1485"/>
                </a:moveTo>
                <a:lnTo>
                  <a:pt x="12021" y="1850"/>
                </a:lnTo>
                <a:lnTo>
                  <a:pt x="12061" y="2174"/>
                </a:lnTo>
                <a:lnTo>
                  <a:pt x="12045" y="2142"/>
                </a:lnTo>
                <a:lnTo>
                  <a:pt x="12021" y="2093"/>
                </a:lnTo>
                <a:lnTo>
                  <a:pt x="11948" y="2044"/>
                </a:lnTo>
                <a:lnTo>
                  <a:pt x="11875" y="2044"/>
                </a:lnTo>
                <a:lnTo>
                  <a:pt x="11559" y="2190"/>
                </a:lnTo>
                <a:lnTo>
                  <a:pt x="11267" y="2361"/>
                </a:lnTo>
                <a:lnTo>
                  <a:pt x="11048" y="2507"/>
                </a:lnTo>
                <a:lnTo>
                  <a:pt x="10829" y="2653"/>
                </a:lnTo>
                <a:lnTo>
                  <a:pt x="10220" y="2653"/>
                </a:lnTo>
                <a:lnTo>
                  <a:pt x="9612" y="2628"/>
                </a:lnTo>
                <a:lnTo>
                  <a:pt x="9636" y="2628"/>
                </a:lnTo>
                <a:lnTo>
                  <a:pt x="10342" y="2288"/>
                </a:lnTo>
                <a:lnTo>
                  <a:pt x="11072" y="1996"/>
                </a:lnTo>
                <a:lnTo>
                  <a:pt x="11291" y="1898"/>
                </a:lnTo>
                <a:lnTo>
                  <a:pt x="11534" y="1777"/>
                </a:lnTo>
                <a:lnTo>
                  <a:pt x="11753" y="1655"/>
                </a:lnTo>
                <a:lnTo>
                  <a:pt x="11948" y="1485"/>
                </a:lnTo>
                <a:close/>
                <a:moveTo>
                  <a:pt x="12070" y="2239"/>
                </a:moveTo>
                <a:lnTo>
                  <a:pt x="12070" y="2653"/>
                </a:lnTo>
                <a:lnTo>
                  <a:pt x="12070" y="3042"/>
                </a:lnTo>
                <a:lnTo>
                  <a:pt x="11948" y="3042"/>
                </a:lnTo>
                <a:lnTo>
                  <a:pt x="11826" y="3091"/>
                </a:lnTo>
                <a:lnTo>
                  <a:pt x="11583" y="3212"/>
                </a:lnTo>
                <a:lnTo>
                  <a:pt x="11145" y="3456"/>
                </a:lnTo>
                <a:lnTo>
                  <a:pt x="11169" y="2993"/>
                </a:lnTo>
                <a:lnTo>
                  <a:pt x="11194" y="2896"/>
                </a:lnTo>
                <a:lnTo>
                  <a:pt x="11194" y="2774"/>
                </a:lnTo>
                <a:lnTo>
                  <a:pt x="11291" y="2726"/>
                </a:lnTo>
                <a:lnTo>
                  <a:pt x="11656" y="2531"/>
                </a:lnTo>
                <a:lnTo>
                  <a:pt x="11997" y="2336"/>
                </a:lnTo>
                <a:lnTo>
                  <a:pt x="12045" y="2263"/>
                </a:lnTo>
                <a:lnTo>
                  <a:pt x="12070" y="2239"/>
                </a:lnTo>
                <a:close/>
                <a:moveTo>
                  <a:pt x="12045" y="3334"/>
                </a:moveTo>
                <a:lnTo>
                  <a:pt x="11997" y="3918"/>
                </a:lnTo>
                <a:lnTo>
                  <a:pt x="11972" y="4015"/>
                </a:lnTo>
                <a:lnTo>
                  <a:pt x="11705" y="4161"/>
                </a:lnTo>
                <a:lnTo>
                  <a:pt x="11413" y="4307"/>
                </a:lnTo>
                <a:lnTo>
                  <a:pt x="11121" y="4429"/>
                </a:lnTo>
                <a:lnTo>
                  <a:pt x="11145" y="3772"/>
                </a:lnTo>
                <a:lnTo>
                  <a:pt x="11388" y="3675"/>
                </a:lnTo>
                <a:lnTo>
                  <a:pt x="11607" y="3553"/>
                </a:lnTo>
                <a:lnTo>
                  <a:pt x="11826" y="3456"/>
                </a:lnTo>
                <a:lnTo>
                  <a:pt x="11924" y="3407"/>
                </a:lnTo>
                <a:lnTo>
                  <a:pt x="12045" y="3334"/>
                </a:lnTo>
                <a:close/>
                <a:moveTo>
                  <a:pt x="11972" y="4405"/>
                </a:moveTo>
                <a:lnTo>
                  <a:pt x="11948" y="4867"/>
                </a:lnTo>
                <a:lnTo>
                  <a:pt x="11875" y="4891"/>
                </a:lnTo>
                <a:lnTo>
                  <a:pt x="11705" y="5013"/>
                </a:lnTo>
                <a:lnTo>
                  <a:pt x="11510" y="5110"/>
                </a:lnTo>
                <a:lnTo>
                  <a:pt x="11121" y="5281"/>
                </a:lnTo>
                <a:lnTo>
                  <a:pt x="11121" y="4672"/>
                </a:lnTo>
                <a:lnTo>
                  <a:pt x="11315" y="4648"/>
                </a:lnTo>
                <a:lnTo>
                  <a:pt x="11461" y="4599"/>
                </a:lnTo>
                <a:lnTo>
                  <a:pt x="11729" y="4526"/>
                </a:lnTo>
                <a:lnTo>
                  <a:pt x="11972" y="4405"/>
                </a:lnTo>
                <a:close/>
                <a:moveTo>
                  <a:pt x="11948" y="5208"/>
                </a:moveTo>
                <a:lnTo>
                  <a:pt x="11948" y="5646"/>
                </a:lnTo>
                <a:lnTo>
                  <a:pt x="11851" y="5694"/>
                </a:lnTo>
                <a:lnTo>
                  <a:pt x="11753" y="5743"/>
                </a:lnTo>
                <a:lnTo>
                  <a:pt x="11559" y="5865"/>
                </a:lnTo>
                <a:lnTo>
                  <a:pt x="11096" y="6157"/>
                </a:lnTo>
                <a:lnTo>
                  <a:pt x="11096" y="5524"/>
                </a:lnTo>
                <a:lnTo>
                  <a:pt x="11340" y="5475"/>
                </a:lnTo>
                <a:lnTo>
                  <a:pt x="11559" y="5402"/>
                </a:lnTo>
                <a:lnTo>
                  <a:pt x="11753" y="5329"/>
                </a:lnTo>
                <a:lnTo>
                  <a:pt x="11948" y="5208"/>
                </a:lnTo>
                <a:close/>
                <a:moveTo>
                  <a:pt x="11948" y="6059"/>
                </a:moveTo>
                <a:lnTo>
                  <a:pt x="11948" y="6400"/>
                </a:lnTo>
                <a:lnTo>
                  <a:pt x="11948" y="6424"/>
                </a:lnTo>
                <a:lnTo>
                  <a:pt x="11826" y="6473"/>
                </a:lnTo>
                <a:lnTo>
                  <a:pt x="11705" y="6546"/>
                </a:lnTo>
                <a:lnTo>
                  <a:pt x="11461" y="6716"/>
                </a:lnTo>
                <a:lnTo>
                  <a:pt x="11096" y="6911"/>
                </a:lnTo>
                <a:lnTo>
                  <a:pt x="11096" y="6351"/>
                </a:lnTo>
                <a:lnTo>
                  <a:pt x="11364" y="6303"/>
                </a:lnTo>
                <a:lnTo>
                  <a:pt x="11607" y="6205"/>
                </a:lnTo>
                <a:lnTo>
                  <a:pt x="11948" y="6059"/>
                </a:lnTo>
                <a:close/>
                <a:moveTo>
                  <a:pt x="11948" y="6741"/>
                </a:moveTo>
                <a:lnTo>
                  <a:pt x="11924" y="7252"/>
                </a:lnTo>
                <a:lnTo>
                  <a:pt x="11729" y="7398"/>
                </a:lnTo>
                <a:lnTo>
                  <a:pt x="11413" y="7617"/>
                </a:lnTo>
                <a:lnTo>
                  <a:pt x="11242" y="7714"/>
                </a:lnTo>
                <a:lnTo>
                  <a:pt x="11096" y="7836"/>
                </a:lnTo>
                <a:lnTo>
                  <a:pt x="11096" y="7203"/>
                </a:lnTo>
                <a:lnTo>
                  <a:pt x="11218" y="7179"/>
                </a:lnTo>
                <a:lnTo>
                  <a:pt x="11315" y="7130"/>
                </a:lnTo>
                <a:lnTo>
                  <a:pt x="11559" y="7008"/>
                </a:lnTo>
                <a:lnTo>
                  <a:pt x="11753" y="6887"/>
                </a:lnTo>
                <a:lnTo>
                  <a:pt x="11948" y="6741"/>
                </a:lnTo>
                <a:close/>
                <a:moveTo>
                  <a:pt x="11924" y="7738"/>
                </a:moveTo>
                <a:lnTo>
                  <a:pt x="11924" y="8103"/>
                </a:lnTo>
                <a:lnTo>
                  <a:pt x="11851" y="8128"/>
                </a:lnTo>
                <a:lnTo>
                  <a:pt x="11705" y="8201"/>
                </a:lnTo>
                <a:lnTo>
                  <a:pt x="11559" y="8274"/>
                </a:lnTo>
                <a:lnTo>
                  <a:pt x="11291" y="8468"/>
                </a:lnTo>
                <a:lnTo>
                  <a:pt x="11096" y="8639"/>
                </a:lnTo>
                <a:lnTo>
                  <a:pt x="11096" y="8176"/>
                </a:lnTo>
                <a:lnTo>
                  <a:pt x="11291" y="8103"/>
                </a:lnTo>
                <a:lnTo>
                  <a:pt x="11486" y="8006"/>
                </a:lnTo>
                <a:lnTo>
                  <a:pt x="11851" y="7787"/>
                </a:lnTo>
                <a:lnTo>
                  <a:pt x="11924" y="7738"/>
                </a:lnTo>
                <a:close/>
                <a:moveTo>
                  <a:pt x="11924" y="8468"/>
                </a:moveTo>
                <a:lnTo>
                  <a:pt x="11924" y="9101"/>
                </a:lnTo>
                <a:lnTo>
                  <a:pt x="11705" y="9247"/>
                </a:lnTo>
                <a:lnTo>
                  <a:pt x="11486" y="9393"/>
                </a:lnTo>
                <a:lnTo>
                  <a:pt x="11291" y="9539"/>
                </a:lnTo>
                <a:lnTo>
                  <a:pt x="11096" y="9685"/>
                </a:lnTo>
                <a:lnTo>
                  <a:pt x="11096" y="8955"/>
                </a:lnTo>
                <a:lnTo>
                  <a:pt x="11169" y="8931"/>
                </a:lnTo>
                <a:lnTo>
                  <a:pt x="11267" y="8906"/>
                </a:lnTo>
                <a:lnTo>
                  <a:pt x="11413" y="8809"/>
                </a:lnTo>
                <a:lnTo>
                  <a:pt x="11680" y="8663"/>
                </a:lnTo>
                <a:lnTo>
                  <a:pt x="11924" y="8468"/>
                </a:lnTo>
                <a:close/>
                <a:moveTo>
                  <a:pt x="11924" y="9539"/>
                </a:moveTo>
                <a:lnTo>
                  <a:pt x="11924" y="9782"/>
                </a:lnTo>
                <a:lnTo>
                  <a:pt x="11851" y="9806"/>
                </a:lnTo>
                <a:lnTo>
                  <a:pt x="11778" y="9831"/>
                </a:lnTo>
                <a:lnTo>
                  <a:pt x="11632" y="9952"/>
                </a:lnTo>
                <a:lnTo>
                  <a:pt x="11510" y="10074"/>
                </a:lnTo>
                <a:lnTo>
                  <a:pt x="11388" y="10171"/>
                </a:lnTo>
                <a:lnTo>
                  <a:pt x="11242" y="10269"/>
                </a:lnTo>
                <a:lnTo>
                  <a:pt x="11169" y="10342"/>
                </a:lnTo>
                <a:lnTo>
                  <a:pt x="11096" y="10415"/>
                </a:lnTo>
                <a:lnTo>
                  <a:pt x="11096" y="9904"/>
                </a:lnTo>
                <a:lnTo>
                  <a:pt x="11218" y="9879"/>
                </a:lnTo>
                <a:lnTo>
                  <a:pt x="11364" y="9831"/>
                </a:lnTo>
                <a:lnTo>
                  <a:pt x="11607" y="9709"/>
                </a:lnTo>
                <a:lnTo>
                  <a:pt x="11924" y="9539"/>
                </a:lnTo>
                <a:close/>
                <a:moveTo>
                  <a:pt x="11924" y="10220"/>
                </a:moveTo>
                <a:lnTo>
                  <a:pt x="11924" y="10658"/>
                </a:lnTo>
                <a:lnTo>
                  <a:pt x="11753" y="10755"/>
                </a:lnTo>
                <a:lnTo>
                  <a:pt x="11583" y="10853"/>
                </a:lnTo>
                <a:lnTo>
                  <a:pt x="11340" y="10999"/>
                </a:lnTo>
                <a:lnTo>
                  <a:pt x="11096" y="11145"/>
                </a:lnTo>
                <a:lnTo>
                  <a:pt x="11096" y="10536"/>
                </a:lnTo>
                <a:lnTo>
                  <a:pt x="11145" y="10585"/>
                </a:lnTo>
                <a:lnTo>
                  <a:pt x="11340" y="10585"/>
                </a:lnTo>
                <a:lnTo>
                  <a:pt x="11486" y="10512"/>
                </a:lnTo>
                <a:lnTo>
                  <a:pt x="11607" y="10463"/>
                </a:lnTo>
                <a:lnTo>
                  <a:pt x="11753" y="10342"/>
                </a:lnTo>
                <a:lnTo>
                  <a:pt x="11924" y="10220"/>
                </a:lnTo>
                <a:close/>
                <a:moveTo>
                  <a:pt x="11924" y="11047"/>
                </a:moveTo>
                <a:lnTo>
                  <a:pt x="11924" y="11364"/>
                </a:lnTo>
                <a:lnTo>
                  <a:pt x="11778" y="11412"/>
                </a:lnTo>
                <a:lnTo>
                  <a:pt x="11632" y="11485"/>
                </a:lnTo>
                <a:lnTo>
                  <a:pt x="11364" y="11656"/>
                </a:lnTo>
                <a:lnTo>
                  <a:pt x="11096" y="11826"/>
                </a:lnTo>
                <a:lnTo>
                  <a:pt x="11096" y="11461"/>
                </a:lnTo>
                <a:lnTo>
                  <a:pt x="11242" y="11437"/>
                </a:lnTo>
                <a:lnTo>
                  <a:pt x="11364" y="11364"/>
                </a:lnTo>
                <a:lnTo>
                  <a:pt x="11632" y="11218"/>
                </a:lnTo>
                <a:lnTo>
                  <a:pt x="11924" y="11047"/>
                </a:lnTo>
                <a:close/>
                <a:moveTo>
                  <a:pt x="11924" y="11753"/>
                </a:moveTo>
                <a:lnTo>
                  <a:pt x="11924" y="12191"/>
                </a:lnTo>
                <a:lnTo>
                  <a:pt x="11705" y="12288"/>
                </a:lnTo>
                <a:lnTo>
                  <a:pt x="11534" y="12386"/>
                </a:lnTo>
                <a:lnTo>
                  <a:pt x="11315" y="12483"/>
                </a:lnTo>
                <a:lnTo>
                  <a:pt x="11096" y="12605"/>
                </a:lnTo>
                <a:lnTo>
                  <a:pt x="11096" y="12215"/>
                </a:lnTo>
                <a:lnTo>
                  <a:pt x="11267" y="12142"/>
                </a:lnTo>
                <a:lnTo>
                  <a:pt x="11413" y="12045"/>
                </a:lnTo>
                <a:lnTo>
                  <a:pt x="11680" y="11875"/>
                </a:lnTo>
                <a:lnTo>
                  <a:pt x="11924" y="11753"/>
                </a:lnTo>
                <a:close/>
                <a:moveTo>
                  <a:pt x="11924" y="12580"/>
                </a:moveTo>
                <a:lnTo>
                  <a:pt x="11924" y="12848"/>
                </a:lnTo>
                <a:lnTo>
                  <a:pt x="11705" y="13043"/>
                </a:lnTo>
                <a:lnTo>
                  <a:pt x="11388" y="13262"/>
                </a:lnTo>
                <a:lnTo>
                  <a:pt x="11096" y="13481"/>
                </a:lnTo>
                <a:lnTo>
                  <a:pt x="11096" y="12872"/>
                </a:lnTo>
                <a:lnTo>
                  <a:pt x="11242" y="12848"/>
                </a:lnTo>
                <a:lnTo>
                  <a:pt x="11364" y="12824"/>
                </a:lnTo>
                <a:lnTo>
                  <a:pt x="11632" y="12702"/>
                </a:lnTo>
                <a:lnTo>
                  <a:pt x="11924" y="12580"/>
                </a:lnTo>
                <a:close/>
                <a:moveTo>
                  <a:pt x="11948" y="13237"/>
                </a:moveTo>
                <a:lnTo>
                  <a:pt x="11948" y="13821"/>
                </a:lnTo>
                <a:lnTo>
                  <a:pt x="11753" y="13919"/>
                </a:lnTo>
                <a:lnTo>
                  <a:pt x="11559" y="14065"/>
                </a:lnTo>
                <a:lnTo>
                  <a:pt x="11340" y="14211"/>
                </a:lnTo>
                <a:lnTo>
                  <a:pt x="11121" y="14357"/>
                </a:lnTo>
                <a:lnTo>
                  <a:pt x="11121" y="13602"/>
                </a:lnTo>
                <a:lnTo>
                  <a:pt x="11291" y="13529"/>
                </a:lnTo>
                <a:lnTo>
                  <a:pt x="11486" y="13481"/>
                </a:lnTo>
                <a:lnTo>
                  <a:pt x="11656" y="13383"/>
                </a:lnTo>
                <a:lnTo>
                  <a:pt x="11826" y="13310"/>
                </a:lnTo>
                <a:lnTo>
                  <a:pt x="11948" y="13237"/>
                </a:lnTo>
                <a:close/>
                <a:moveTo>
                  <a:pt x="11948" y="14211"/>
                </a:moveTo>
                <a:lnTo>
                  <a:pt x="11948" y="14357"/>
                </a:lnTo>
                <a:lnTo>
                  <a:pt x="11778" y="14454"/>
                </a:lnTo>
                <a:lnTo>
                  <a:pt x="11607" y="14551"/>
                </a:lnTo>
                <a:lnTo>
                  <a:pt x="11364" y="14722"/>
                </a:lnTo>
                <a:lnTo>
                  <a:pt x="11121" y="14916"/>
                </a:lnTo>
                <a:lnTo>
                  <a:pt x="11121" y="14649"/>
                </a:lnTo>
                <a:lnTo>
                  <a:pt x="11242" y="14600"/>
                </a:lnTo>
                <a:lnTo>
                  <a:pt x="11388" y="14551"/>
                </a:lnTo>
                <a:lnTo>
                  <a:pt x="11632" y="14405"/>
                </a:lnTo>
                <a:lnTo>
                  <a:pt x="11948" y="14211"/>
                </a:lnTo>
                <a:close/>
                <a:moveTo>
                  <a:pt x="11972" y="14722"/>
                </a:moveTo>
                <a:lnTo>
                  <a:pt x="11997" y="15379"/>
                </a:lnTo>
                <a:lnTo>
                  <a:pt x="11753" y="15500"/>
                </a:lnTo>
                <a:lnTo>
                  <a:pt x="11534" y="15622"/>
                </a:lnTo>
                <a:lnTo>
                  <a:pt x="11315" y="15768"/>
                </a:lnTo>
                <a:lnTo>
                  <a:pt x="11121" y="15938"/>
                </a:lnTo>
                <a:lnTo>
                  <a:pt x="11121" y="15257"/>
                </a:lnTo>
                <a:lnTo>
                  <a:pt x="11413" y="15062"/>
                </a:lnTo>
                <a:lnTo>
                  <a:pt x="11680" y="14868"/>
                </a:lnTo>
                <a:lnTo>
                  <a:pt x="11972" y="14722"/>
                </a:lnTo>
                <a:close/>
                <a:moveTo>
                  <a:pt x="11997" y="15792"/>
                </a:moveTo>
                <a:lnTo>
                  <a:pt x="11997" y="16060"/>
                </a:lnTo>
                <a:lnTo>
                  <a:pt x="11510" y="16376"/>
                </a:lnTo>
                <a:lnTo>
                  <a:pt x="11315" y="16498"/>
                </a:lnTo>
                <a:lnTo>
                  <a:pt x="11121" y="16644"/>
                </a:lnTo>
                <a:lnTo>
                  <a:pt x="11121" y="16206"/>
                </a:lnTo>
                <a:lnTo>
                  <a:pt x="11413" y="16109"/>
                </a:lnTo>
                <a:lnTo>
                  <a:pt x="11680" y="15963"/>
                </a:lnTo>
                <a:lnTo>
                  <a:pt x="11997" y="15792"/>
                </a:lnTo>
                <a:close/>
                <a:moveTo>
                  <a:pt x="8736" y="3042"/>
                </a:moveTo>
                <a:lnTo>
                  <a:pt x="9782" y="3115"/>
                </a:lnTo>
                <a:lnTo>
                  <a:pt x="10804" y="3115"/>
                </a:lnTo>
                <a:lnTo>
                  <a:pt x="10707" y="4818"/>
                </a:lnTo>
                <a:lnTo>
                  <a:pt x="10634" y="6522"/>
                </a:lnTo>
                <a:lnTo>
                  <a:pt x="10610" y="8225"/>
                </a:lnTo>
                <a:lnTo>
                  <a:pt x="10610" y="9928"/>
                </a:lnTo>
                <a:lnTo>
                  <a:pt x="10658" y="13335"/>
                </a:lnTo>
                <a:lnTo>
                  <a:pt x="10658" y="15038"/>
                </a:lnTo>
                <a:lnTo>
                  <a:pt x="10683" y="16741"/>
                </a:lnTo>
                <a:lnTo>
                  <a:pt x="10245" y="16741"/>
                </a:lnTo>
                <a:lnTo>
                  <a:pt x="9831" y="16717"/>
                </a:lnTo>
                <a:lnTo>
                  <a:pt x="9393" y="16717"/>
                </a:lnTo>
                <a:lnTo>
                  <a:pt x="8979" y="16693"/>
                </a:lnTo>
                <a:lnTo>
                  <a:pt x="7714" y="16717"/>
                </a:lnTo>
                <a:lnTo>
                  <a:pt x="6424" y="16717"/>
                </a:lnTo>
                <a:lnTo>
                  <a:pt x="5232" y="16668"/>
                </a:lnTo>
                <a:lnTo>
                  <a:pt x="4016" y="16644"/>
                </a:lnTo>
                <a:lnTo>
                  <a:pt x="2434" y="16644"/>
                </a:lnTo>
                <a:lnTo>
                  <a:pt x="1899" y="16668"/>
                </a:lnTo>
                <a:lnTo>
                  <a:pt x="1923" y="16620"/>
                </a:lnTo>
                <a:lnTo>
                  <a:pt x="1923" y="16644"/>
                </a:lnTo>
                <a:lnTo>
                  <a:pt x="1947" y="16620"/>
                </a:lnTo>
                <a:lnTo>
                  <a:pt x="1923" y="16571"/>
                </a:lnTo>
                <a:lnTo>
                  <a:pt x="1899" y="16376"/>
                </a:lnTo>
                <a:lnTo>
                  <a:pt x="1899" y="16060"/>
                </a:lnTo>
                <a:lnTo>
                  <a:pt x="1923" y="15744"/>
                </a:lnTo>
                <a:lnTo>
                  <a:pt x="1996" y="14040"/>
                </a:lnTo>
                <a:lnTo>
                  <a:pt x="2020" y="12751"/>
                </a:lnTo>
                <a:lnTo>
                  <a:pt x="2045" y="11485"/>
                </a:lnTo>
                <a:lnTo>
                  <a:pt x="2045" y="8955"/>
                </a:lnTo>
                <a:lnTo>
                  <a:pt x="2045" y="5646"/>
                </a:lnTo>
                <a:lnTo>
                  <a:pt x="1996" y="3918"/>
                </a:lnTo>
                <a:lnTo>
                  <a:pt x="1972" y="3334"/>
                </a:lnTo>
                <a:lnTo>
                  <a:pt x="1947" y="3066"/>
                </a:lnTo>
                <a:lnTo>
                  <a:pt x="2458" y="3139"/>
                </a:lnTo>
                <a:lnTo>
                  <a:pt x="2994" y="3188"/>
                </a:lnTo>
                <a:lnTo>
                  <a:pt x="3505" y="3212"/>
                </a:lnTo>
                <a:lnTo>
                  <a:pt x="4040" y="3212"/>
                </a:lnTo>
                <a:lnTo>
                  <a:pt x="5110" y="3164"/>
                </a:lnTo>
                <a:lnTo>
                  <a:pt x="6157" y="3115"/>
                </a:lnTo>
                <a:lnTo>
                  <a:pt x="7446" y="3066"/>
                </a:lnTo>
                <a:lnTo>
                  <a:pt x="8103" y="3042"/>
                </a:lnTo>
                <a:close/>
                <a:moveTo>
                  <a:pt x="6595" y="18177"/>
                </a:moveTo>
                <a:lnTo>
                  <a:pt x="6716" y="18225"/>
                </a:lnTo>
                <a:lnTo>
                  <a:pt x="6814" y="18323"/>
                </a:lnTo>
                <a:lnTo>
                  <a:pt x="6887" y="18493"/>
                </a:lnTo>
                <a:lnTo>
                  <a:pt x="6911" y="18590"/>
                </a:lnTo>
                <a:lnTo>
                  <a:pt x="6935" y="18712"/>
                </a:lnTo>
                <a:lnTo>
                  <a:pt x="6935" y="18834"/>
                </a:lnTo>
                <a:lnTo>
                  <a:pt x="6911" y="18955"/>
                </a:lnTo>
                <a:lnTo>
                  <a:pt x="6887" y="19053"/>
                </a:lnTo>
                <a:lnTo>
                  <a:pt x="6838" y="19174"/>
                </a:lnTo>
                <a:lnTo>
                  <a:pt x="6765" y="19272"/>
                </a:lnTo>
                <a:lnTo>
                  <a:pt x="6692" y="19345"/>
                </a:lnTo>
                <a:lnTo>
                  <a:pt x="6570" y="19418"/>
                </a:lnTo>
                <a:lnTo>
                  <a:pt x="6424" y="19442"/>
                </a:lnTo>
                <a:lnTo>
                  <a:pt x="6278" y="19442"/>
                </a:lnTo>
                <a:lnTo>
                  <a:pt x="6132" y="19393"/>
                </a:lnTo>
                <a:lnTo>
                  <a:pt x="6011" y="19345"/>
                </a:lnTo>
                <a:lnTo>
                  <a:pt x="5913" y="19247"/>
                </a:lnTo>
                <a:lnTo>
                  <a:pt x="5816" y="19126"/>
                </a:lnTo>
                <a:lnTo>
                  <a:pt x="5792" y="19004"/>
                </a:lnTo>
                <a:lnTo>
                  <a:pt x="5792" y="18858"/>
                </a:lnTo>
                <a:lnTo>
                  <a:pt x="5816" y="18688"/>
                </a:lnTo>
                <a:lnTo>
                  <a:pt x="5865" y="18566"/>
                </a:lnTo>
                <a:lnTo>
                  <a:pt x="5938" y="18420"/>
                </a:lnTo>
                <a:lnTo>
                  <a:pt x="6011" y="18323"/>
                </a:lnTo>
                <a:lnTo>
                  <a:pt x="6108" y="18250"/>
                </a:lnTo>
                <a:lnTo>
                  <a:pt x="6157" y="18274"/>
                </a:lnTo>
                <a:lnTo>
                  <a:pt x="6230" y="18250"/>
                </a:lnTo>
                <a:lnTo>
                  <a:pt x="6351" y="18225"/>
                </a:lnTo>
                <a:lnTo>
                  <a:pt x="6376" y="18225"/>
                </a:lnTo>
                <a:lnTo>
                  <a:pt x="6424" y="18201"/>
                </a:lnTo>
                <a:lnTo>
                  <a:pt x="6473" y="18177"/>
                </a:lnTo>
                <a:close/>
                <a:moveTo>
                  <a:pt x="6497" y="17690"/>
                </a:moveTo>
                <a:lnTo>
                  <a:pt x="6303" y="17714"/>
                </a:lnTo>
                <a:lnTo>
                  <a:pt x="6205" y="17763"/>
                </a:lnTo>
                <a:lnTo>
                  <a:pt x="6132" y="17812"/>
                </a:lnTo>
                <a:lnTo>
                  <a:pt x="6011" y="17836"/>
                </a:lnTo>
                <a:lnTo>
                  <a:pt x="5913" y="17860"/>
                </a:lnTo>
                <a:lnTo>
                  <a:pt x="5816" y="17933"/>
                </a:lnTo>
                <a:lnTo>
                  <a:pt x="5719" y="17982"/>
                </a:lnTo>
                <a:lnTo>
                  <a:pt x="5621" y="18079"/>
                </a:lnTo>
                <a:lnTo>
                  <a:pt x="5548" y="18177"/>
                </a:lnTo>
                <a:lnTo>
                  <a:pt x="5475" y="18274"/>
                </a:lnTo>
                <a:lnTo>
                  <a:pt x="5427" y="18396"/>
                </a:lnTo>
                <a:lnTo>
                  <a:pt x="5354" y="18639"/>
                </a:lnTo>
                <a:lnTo>
                  <a:pt x="5329" y="18882"/>
                </a:lnTo>
                <a:lnTo>
                  <a:pt x="5329" y="19028"/>
                </a:lnTo>
                <a:lnTo>
                  <a:pt x="5354" y="19150"/>
                </a:lnTo>
                <a:lnTo>
                  <a:pt x="5378" y="19272"/>
                </a:lnTo>
                <a:lnTo>
                  <a:pt x="5427" y="19393"/>
                </a:lnTo>
                <a:lnTo>
                  <a:pt x="5500" y="19491"/>
                </a:lnTo>
                <a:lnTo>
                  <a:pt x="5573" y="19588"/>
                </a:lnTo>
                <a:lnTo>
                  <a:pt x="5670" y="19661"/>
                </a:lnTo>
                <a:lnTo>
                  <a:pt x="5767" y="19734"/>
                </a:lnTo>
                <a:lnTo>
                  <a:pt x="5889" y="19807"/>
                </a:lnTo>
                <a:lnTo>
                  <a:pt x="5986" y="19856"/>
                </a:lnTo>
                <a:lnTo>
                  <a:pt x="6108" y="19880"/>
                </a:lnTo>
                <a:lnTo>
                  <a:pt x="6254" y="19904"/>
                </a:lnTo>
                <a:lnTo>
                  <a:pt x="6376" y="19904"/>
                </a:lnTo>
                <a:lnTo>
                  <a:pt x="6497" y="19880"/>
                </a:lnTo>
                <a:lnTo>
                  <a:pt x="6619" y="19856"/>
                </a:lnTo>
                <a:lnTo>
                  <a:pt x="6765" y="19807"/>
                </a:lnTo>
                <a:lnTo>
                  <a:pt x="6935" y="19710"/>
                </a:lnTo>
                <a:lnTo>
                  <a:pt x="7081" y="19564"/>
                </a:lnTo>
                <a:lnTo>
                  <a:pt x="7203" y="19393"/>
                </a:lnTo>
                <a:lnTo>
                  <a:pt x="7276" y="19199"/>
                </a:lnTo>
                <a:lnTo>
                  <a:pt x="7325" y="19004"/>
                </a:lnTo>
                <a:lnTo>
                  <a:pt x="7349" y="18785"/>
                </a:lnTo>
                <a:lnTo>
                  <a:pt x="7349" y="18566"/>
                </a:lnTo>
                <a:lnTo>
                  <a:pt x="7300" y="18371"/>
                </a:lnTo>
                <a:lnTo>
                  <a:pt x="7252" y="18201"/>
                </a:lnTo>
                <a:lnTo>
                  <a:pt x="7154" y="18031"/>
                </a:lnTo>
                <a:lnTo>
                  <a:pt x="7008" y="17885"/>
                </a:lnTo>
                <a:lnTo>
                  <a:pt x="6862" y="17763"/>
                </a:lnTo>
                <a:lnTo>
                  <a:pt x="6692" y="17714"/>
                </a:lnTo>
                <a:lnTo>
                  <a:pt x="6497" y="17690"/>
                </a:lnTo>
                <a:close/>
                <a:moveTo>
                  <a:pt x="2531" y="463"/>
                </a:moveTo>
                <a:lnTo>
                  <a:pt x="3018" y="487"/>
                </a:lnTo>
                <a:lnTo>
                  <a:pt x="3943" y="536"/>
                </a:lnTo>
                <a:lnTo>
                  <a:pt x="4867" y="560"/>
                </a:lnTo>
                <a:lnTo>
                  <a:pt x="7860" y="585"/>
                </a:lnTo>
                <a:lnTo>
                  <a:pt x="9588" y="560"/>
                </a:lnTo>
                <a:lnTo>
                  <a:pt x="9344" y="755"/>
                </a:lnTo>
                <a:lnTo>
                  <a:pt x="9223" y="852"/>
                </a:lnTo>
                <a:lnTo>
                  <a:pt x="9150" y="974"/>
                </a:lnTo>
                <a:lnTo>
                  <a:pt x="9150" y="998"/>
                </a:lnTo>
                <a:lnTo>
                  <a:pt x="9150" y="1023"/>
                </a:lnTo>
                <a:lnTo>
                  <a:pt x="9174" y="1047"/>
                </a:lnTo>
                <a:lnTo>
                  <a:pt x="9223" y="1047"/>
                </a:lnTo>
                <a:lnTo>
                  <a:pt x="9393" y="998"/>
                </a:lnTo>
                <a:lnTo>
                  <a:pt x="9563" y="901"/>
                </a:lnTo>
                <a:lnTo>
                  <a:pt x="9855" y="682"/>
                </a:lnTo>
                <a:lnTo>
                  <a:pt x="10099" y="560"/>
                </a:lnTo>
                <a:lnTo>
                  <a:pt x="10512" y="585"/>
                </a:lnTo>
                <a:lnTo>
                  <a:pt x="10902" y="609"/>
                </a:lnTo>
                <a:lnTo>
                  <a:pt x="10707" y="682"/>
                </a:lnTo>
                <a:lnTo>
                  <a:pt x="10512" y="804"/>
                </a:lnTo>
                <a:lnTo>
                  <a:pt x="10172" y="998"/>
                </a:lnTo>
                <a:lnTo>
                  <a:pt x="9880" y="1168"/>
                </a:lnTo>
                <a:lnTo>
                  <a:pt x="9588" y="1339"/>
                </a:lnTo>
                <a:lnTo>
                  <a:pt x="9344" y="1558"/>
                </a:lnTo>
                <a:lnTo>
                  <a:pt x="9223" y="1679"/>
                </a:lnTo>
                <a:lnTo>
                  <a:pt x="9101" y="1801"/>
                </a:lnTo>
                <a:lnTo>
                  <a:pt x="9101" y="1825"/>
                </a:lnTo>
                <a:lnTo>
                  <a:pt x="9125" y="1850"/>
                </a:lnTo>
                <a:lnTo>
                  <a:pt x="9125" y="1874"/>
                </a:lnTo>
                <a:lnTo>
                  <a:pt x="9150" y="1874"/>
                </a:lnTo>
                <a:lnTo>
                  <a:pt x="9466" y="1777"/>
                </a:lnTo>
                <a:lnTo>
                  <a:pt x="9782" y="1631"/>
                </a:lnTo>
                <a:lnTo>
                  <a:pt x="10366" y="1314"/>
                </a:lnTo>
                <a:lnTo>
                  <a:pt x="10610" y="1217"/>
                </a:lnTo>
                <a:lnTo>
                  <a:pt x="10877" y="1096"/>
                </a:lnTo>
                <a:lnTo>
                  <a:pt x="11121" y="950"/>
                </a:lnTo>
                <a:lnTo>
                  <a:pt x="11242" y="877"/>
                </a:lnTo>
                <a:lnTo>
                  <a:pt x="11315" y="804"/>
                </a:lnTo>
                <a:lnTo>
                  <a:pt x="11340" y="731"/>
                </a:lnTo>
                <a:lnTo>
                  <a:pt x="11486" y="804"/>
                </a:lnTo>
                <a:lnTo>
                  <a:pt x="11607" y="925"/>
                </a:lnTo>
                <a:lnTo>
                  <a:pt x="11729" y="1047"/>
                </a:lnTo>
                <a:lnTo>
                  <a:pt x="11802" y="1193"/>
                </a:lnTo>
                <a:lnTo>
                  <a:pt x="11486" y="1387"/>
                </a:lnTo>
                <a:lnTo>
                  <a:pt x="11169" y="1558"/>
                </a:lnTo>
                <a:lnTo>
                  <a:pt x="10853" y="1704"/>
                </a:lnTo>
                <a:lnTo>
                  <a:pt x="10488" y="1850"/>
                </a:lnTo>
                <a:lnTo>
                  <a:pt x="10220" y="1971"/>
                </a:lnTo>
                <a:lnTo>
                  <a:pt x="9928" y="2093"/>
                </a:lnTo>
                <a:lnTo>
                  <a:pt x="9807" y="2190"/>
                </a:lnTo>
                <a:lnTo>
                  <a:pt x="9709" y="2288"/>
                </a:lnTo>
                <a:lnTo>
                  <a:pt x="9612" y="2385"/>
                </a:lnTo>
                <a:lnTo>
                  <a:pt x="9515" y="2507"/>
                </a:lnTo>
                <a:lnTo>
                  <a:pt x="9515" y="2580"/>
                </a:lnTo>
                <a:lnTo>
                  <a:pt x="9539" y="2628"/>
                </a:lnTo>
                <a:lnTo>
                  <a:pt x="8931" y="2580"/>
                </a:lnTo>
                <a:lnTo>
                  <a:pt x="7641" y="2580"/>
                </a:lnTo>
                <a:lnTo>
                  <a:pt x="6327" y="2653"/>
                </a:lnTo>
                <a:lnTo>
                  <a:pt x="5135" y="2701"/>
                </a:lnTo>
                <a:lnTo>
                  <a:pt x="3967" y="2726"/>
                </a:lnTo>
                <a:lnTo>
                  <a:pt x="3359" y="2726"/>
                </a:lnTo>
                <a:lnTo>
                  <a:pt x="2775" y="2701"/>
                </a:lnTo>
                <a:lnTo>
                  <a:pt x="2166" y="2653"/>
                </a:lnTo>
                <a:lnTo>
                  <a:pt x="1582" y="2604"/>
                </a:lnTo>
                <a:lnTo>
                  <a:pt x="1509" y="2604"/>
                </a:lnTo>
                <a:lnTo>
                  <a:pt x="1436" y="2628"/>
                </a:lnTo>
                <a:lnTo>
                  <a:pt x="1412" y="2701"/>
                </a:lnTo>
                <a:lnTo>
                  <a:pt x="1388" y="2774"/>
                </a:lnTo>
                <a:lnTo>
                  <a:pt x="1388" y="2847"/>
                </a:lnTo>
                <a:lnTo>
                  <a:pt x="1412" y="2896"/>
                </a:lnTo>
                <a:lnTo>
                  <a:pt x="1461" y="2969"/>
                </a:lnTo>
                <a:lnTo>
                  <a:pt x="1534" y="2993"/>
                </a:lnTo>
                <a:lnTo>
                  <a:pt x="1558" y="3212"/>
                </a:lnTo>
                <a:lnTo>
                  <a:pt x="1558" y="3553"/>
                </a:lnTo>
                <a:lnTo>
                  <a:pt x="1534" y="4453"/>
                </a:lnTo>
                <a:lnTo>
                  <a:pt x="1509" y="5402"/>
                </a:lnTo>
                <a:lnTo>
                  <a:pt x="1485" y="6108"/>
                </a:lnTo>
                <a:lnTo>
                  <a:pt x="1461" y="6668"/>
                </a:lnTo>
                <a:lnTo>
                  <a:pt x="1461" y="7227"/>
                </a:lnTo>
                <a:lnTo>
                  <a:pt x="1485" y="8371"/>
                </a:lnTo>
                <a:lnTo>
                  <a:pt x="1509" y="9490"/>
                </a:lnTo>
                <a:lnTo>
                  <a:pt x="1534" y="10634"/>
                </a:lnTo>
                <a:lnTo>
                  <a:pt x="1485" y="13043"/>
                </a:lnTo>
                <a:lnTo>
                  <a:pt x="1461" y="14235"/>
                </a:lnTo>
                <a:lnTo>
                  <a:pt x="1412" y="15427"/>
                </a:lnTo>
                <a:lnTo>
                  <a:pt x="1363" y="16084"/>
                </a:lnTo>
                <a:lnTo>
                  <a:pt x="1339" y="16255"/>
                </a:lnTo>
                <a:lnTo>
                  <a:pt x="1363" y="16425"/>
                </a:lnTo>
                <a:lnTo>
                  <a:pt x="1388" y="16571"/>
                </a:lnTo>
                <a:lnTo>
                  <a:pt x="1436" y="16693"/>
                </a:lnTo>
                <a:lnTo>
                  <a:pt x="1509" y="16766"/>
                </a:lnTo>
                <a:lnTo>
                  <a:pt x="1461" y="16863"/>
                </a:lnTo>
                <a:lnTo>
                  <a:pt x="1436" y="16960"/>
                </a:lnTo>
                <a:lnTo>
                  <a:pt x="1485" y="17058"/>
                </a:lnTo>
                <a:lnTo>
                  <a:pt x="1534" y="17082"/>
                </a:lnTo>
                <a:lnTo>
                  <a:pt x="1582" y="17106"/>
                </a:lnTo>
                <a:lnTo>
                  <a:pt x="1874" y="17131"/>
                </a:lnTo>
                <a:lnTo>
                  <a:pt x="2191" y="17155"/>
                </a:lnTo>
                <a:lnTo>
                  <a:pt x="2799" y="17179"/>
                </a:lnTo>
                <a:lnTo>
                  <a:pt x="4016" y="17131"/>
                </a:lnTo>
                <a:lnTo>
                  <a:pt x="5329" y="17155"/>
                </a:lnTo>
                <a:lnTo>
                  <a:pt x="6619" y="17204"/>
                </a:lnTo>
                <a:lnTo>
                  <a:pt x="7252" y="17228"/>
                </a:lnTo>
                <a:lnTo>
                  <a:pt x="7884" y="17228"/>
                </a:lnTo>
                <a:lnTo>
                  <a:pt x="9150" y="17179"/>
                </a:lnTo>
                <a:lnTo>
                  <a:pt x="9661" y="17179"/>
                </a:lnTo>
                <a:lnTo>
                  <a:pt x="10172" y="17204"/>
                </a:lnTo>
                <a:lnTo>
                  <a:pt x="10683" y="17204"/>
                </a:lnTo>
                <a:lnTo>
                  <a:pt x="10926" y="17179"/>
                </a:lnTo>
                <a:lnTo>
                  <a:pt x="11194" y="17155"/>
                </a:lnTo>
                <a:lnTo>
                  <a:pt x="11242" y="17131"/>
                </a:lnTo>
                <a:lnTo>
                  <a:pt x="11291" y="17082"/>
                </a:lnTo>
                <a:lnTo>
                  <a:pt x="11340" y="17033"/>
                </a:lnTo>
                <a:lnTo>
                  <a:pt x="11364" y="16985"/>
                </a:lnTo>
                <a:lnTo>
                  <a:pt x="11364" y="16887"/>
                </a:lnTo>
                <a:lnTo>
                  <a:pt x="11315" y="16766"/>
                </a:lnTo>
                <a:lnTo>
                  <a:pt x="11632" y="16620"/>
                </a:lnTo>
                <a:lnTo>
                  <a:pt x="11997" y="16449"/>
                </a:lnTo>
                <a:lnTo>
                  <a:pt x="11997" y="16960"/>
                </a:lnTo>
                <a:lnTo>
                  <a:pt x="11997" y="17058"/>
                </a:lnTo>
                <a:lnTo>
                  <a:pt x="11826" y="17106"/>
                </a:lnTo>
                <a:lnTo>
                  <a:pt x="11656" y="17155"/>
                </a:lnTo>
                <a:lnTo>
                  <a:pt x="11315" y="17301"/>
                </a:lnTo>
                <a:lnTo>
                  <a:pt x="11121" y="17398"/>
                </a:lnTo>
                <a:lnTo>
                  <a:pt x="10926" y="17495"/>
                </a:lnTo>
                <a:lnTo>
                  <a:pt x="10731" y="17617"/>
                </a:lnTo>
                <a:lnTo>
                  <a:pt x="10585" y="17763"/>
                </a:lnTo>
                <a:lnTo>
                  <a:pt x="10585" y="17787"/>
                </a:lnTo>
                <a:lnTo>
                  <a:pt x="10610" y="17812"/>
                </a:lnTo>
                <a:lnTo>
                  <a:pt x="10683" y="17836"/>
                </a:lnTo>
                <a:lnTo>
                  <a:pt x="10780" y="17836"/>
                </a:lnTo>
                <a:lnTo>
                  <a:pt x="10950" y="17787"/>
                </a:lnTo>
                <a:lnTo>
                  <a:pt x="11267" y="17666"/>
                </a:lnTo>
                <a:lnTo>
                  <a:pt x="11632" y="17520"/>
                </a:lnTo>
                <a:lnTo>
                  <a:pt x="11997" y="17422"/>
                </a:lnTo>
                <a:lnTo>
                  <a:pt x="11997" y="17739"/>
                </a:lnTo>
                <a:lnTo>
                  <a:pt x="11875" y="17763"/>
                </a:lnTo>
                <a:lnTo>
                  <a:pt x="11778" y="17836"/>
                </a:lnTo>
                <a:lnTo>
                  <a:pt x="11559" y="17958"/>
                </a:lnTo>
                <a:lnTo>
                  <a:pt x="11340" y="18055"/>
                </a:lnTo>
                <a:lnTo>
                  <a:pt x="11145" y="18201"/>
                </a:lnTo>
                <a:lnTo>
                  <a:pt x="10926" y="18323"/>
                </a:lnTo>
                <a:lnTo>
                  <a:pt x="10731" y="18420"/>
                </a:lnTo>
                <a:lnTo>
                  <a:pt x="10707" y="18444"/>
                </a:lnTo>
                <a:lnTo>
                  <a:pt x="10707" y="18493"/>
                </a:lnTo>
                <a:lnTo>
                  <a:pt x="10731" y="18517"/>
                </a:lnTo>
                <a:lnTo>
                  <a:pt x="10975" y="18517"/>
                </a:lnTo>
                <a:lnTo>
                  <a:pt x="11194" y="18493"/>
                </a:lnTo>
                <a:lnTo>
                  <a:pt x="11413" y="18444"/>
                </a:lnTo>
                <a:lnTo>
                  <a:pt x="11632" y="18371"/>
                </a:lnTo>
                <a:lnTo>
                  <a:pt x="11802" y="18298"/>
                </a:lnTo>
                <a:lnTo>
                  <a:pt x="11997" y="18225"/>
                </a:lnTo>
                <a:lnTo>
                  <a:pt x="11997" y="18590"/>
                </a:lnTo>
                <a:lnTo>
                  <a:pt x="11778" y="18663"/>
                </a:lnTo>
                <a:lnTo>
                  <a:pt x="11534" y="18736"/>
                </a:lnTo>
                <a:lnTo>
                  <a:pt x="10999" y="18907"/>
                </a:lnTo>
                <a:lnTo>
                  <a:pt x="10731" y="19004"/>
                </a:lnTo>
                <a:lnTo>
                  <a:pt x="10488" y="19150"/>
                </a:lnTo>
                <a:lnTo>
                  <a:pt x="10464" y="19174"/>
                </a:lnTo>
                <a:lnTo>
                  <a:pt x="10464" y="19199"/>
                </a:lnTo>
                <a:lnTo>
                  <a:pt x="10464" y="19247"/>
                </a:lnTo>
                <a:lnTo>
                  <a:pt x="10488" y="19247"/>
                </a:lnTo>
                <a:lnTo>
                  <a:pt x="10634" y="19272"/>
                </a:lnTo>
                <a:lnTo>
                  <a:pt x="10756" y="19272"/>
                </a:lnTo>
                <a:lnTo>
                  <a:pt x="11023" y="19247"/>
                </a:lnTo>
                <a:lnTo>
                  <a:pt x="11267" y="19199"/>
                </a:lnTo>
                <a:lnTo>
                  <a:pt x="11510" y="19126"/>
                </a:lnTo>
                <a:lnTo>
                  <a:pt x="11753" y="19077"/>
                </a:lnTo>
                <a:lnTo>
                  <a:pt x="12021" y="19028"/>
                </a:lnTo>
                <a:lnTo>
                  <a:pt x="12021" y="19223"/>
                </a:lnTo>
                <a:lnTo>
                  <a:pt x="11364" y="19515"/>
                </a:lnTo>
                <a:lnTo>
                  <a:pt x="11048" y="19685"/>
                </a:lnTo>
                <a:lnTo>
                  <a:pt x="10902" y="19783"/>
                </a:lnTo>
                <a:lnTo>
                  <a:pt x="10780" y="19904"/>
                </a:lnTo>
                <a:lnTo>
                  <a:pt x="10756" y="19929"/>
                </a:lnTo>
                <a:lnTo>
                  <a:pt x="10756" y="19953"/>
                </a:lnTo>
                <a:lnTo>
                  <a:pt x="10780" y="19977"/>
                </a:lnTo>
                <a:lnTo>
                  <a:pt x="10804" y="19977"/>
                </a:lnTo>
                <a:lnTo>
                  <a:pt x="11121" y="19953"/>
                </a:lnTo>
                <a:lnTo>
                  <a:pt x="11413" y="19880"/>
                </a:lnTo>
                <a:lnTo>
                  <a:pt x="11729" y="19758"/>
                </a:lnTo>
                <a:lnTo>
                  <a:pt x="12021" y="19637"/>
                </a:lnTo>
                <a:lnTo>
                  <a:pt x="12021" y="19856"/>
                </a:lnTo>
                <a:lnTo>
                  <a:pt x="11972" y="19977"/>
                </a:lnTo>
                <a:lnTo>
                  <a:pt x="11899" y="20099"/>
                </a:lnTo>
                <a:lnTo>
                  <a:pt x="11753" y="20099"/>
                </a:lnTo>
                <a:lnTo>
                  <a:pt x="11607" y="20123"/>
                </a:lnTo>
                <a:lnTo>
                  <a:pt x="11315" y="20221"/>
                </a:lnTo>
                <a:lnTo>
                  <a:pt x="10926" y="20342"/>
                </a:lnTo>
                <a:lnTo>
                  <a:pt x="10731" y="20415"/>
                </a:lnTo>
                <a:lnTo>
                  <a:pt x="10537" y="20537"/>
                </a:lnTo>
                <a:lnTo>
                  <a:pt x="10512" y="20561"/>
                </a:lnTo>
                <a:lnTo>
                  <a:pt x="9928" y="20537"/>
                </a:lnTo>
                <a:lnTo>
                  <a:pt x="9344" y="20513"/>
                </a:lnTo>
                <a:lnTo>
                  <a:pt x="8541" y="20513"/>
                </a:lnTo>
                <a:lnTo>
                  <a:pt x="7738" y="20537"/>
                </a:lnTo>
                <a:lnTo>
                  <a:pt x="6084" y="20561"/>
                </a:lnTo>
                <a:lnTo>
                  <a:pt x="4429" y="20561"/>
                </a:lnTo>
                <a:lnTo>
                  <a:pt x="2848" y="20513"/>
                </a:lnTo>
                <a:lnTo>
                  <a:pt x="1753" y="20513"/>
                </a:lnTo>
                <a:lnTo>
                  <a:pt x="1631" y="20464"/>
                </a:lnTo>
                <a:lnTo>
                  <a:pt x="1339" y="20342"/>
                </a:lnTo>
                <a:lnTo>
                  <a:pt x="1193" y="20269"/>
                </a:lnTo>
                <a:lnTo>
                  <a:pt x="1023" y="20172"/>
                </a:lnTo>
                <a:lnTo>
                  <a:pt x="901" y="20050"/>
                </a:lnTo>
                <a:lnTo>
                  <a:pt x="779" y="19929"/>
                </a:lnTo>
                <a:lnTo>
                  <a:pt x="731" y="19807"/>
                </a:lnTo>
                <a:lnTo>
                  <a:pt x="682" y="19661"/>
                </a:lnTo>
                <a:lnTo>
                  <a:pt x="609" y="19393"/>
                </a:lnTo>
                <a:lnTo>
                  <a:pt x="585" y="19101"/>
                </a:lnTo>
                <a:lnTo>
                  <a:pt x="560" y="18834"/>
                </a:lnTo>
                <a:lnTo>
                  <a:pt x="536" y="17131"/>
                </a:lnTo>
                <a:lnTo>
                  <a:pt x="560" y="15427"/>
                </a:lnTo>
                <a:lnTo>
                  <a:pt x="536" y="13091"/>
                </a:lnTo>
                <a:lnTo>
                  <a:pt x="487" y="9247"/>
                </a:lnTo>
                <a:lnTo>
                  <a:pt x="463" y="5402"/>
                </a:lnTo>
                <a:lnTo>
                  <a:pt x="463" y="3967"/>
                </a:lnTo>
                <a:lnTo>
                  <a:pt x="487" y="3139"/>
                </a:lnTo>
                <a:lnTo>
                  <a:pt x="536" y="2653"/>
                </a:lnTo>
                <a:lnTo>
                  <a:pt x="585" y="2142"/>
                </a:lnTo>
                <a:lnTo>
                  <a:pt x="682" y="1655"/>
                </a:lnTo>
                <a:lnTo>
                  <a:pt x="828" y="1168"/>
                </a:lnTo>
                <a:lnTo>
                  <a:pt x="901" y="1023"/>
                </a:lnTo>
                <a:lnTo>
                  <a:pt x="1023" y="852"/>
                </a:lnTo>
                <a:lnTo>
                  <a:pt x="1217" y="731"/>
                </a:lnTo>
                <a:lnTo>
                  <a:pt x="1461" y="609"/>
                </a:lnTo>
                <a:lnTo>
                  <a:pt x="1753" y="536"/>
                </a:lnTo>
                <a:lnTo>
                  <a:pt x="2118" y="487"/>
                </a:lnTo>
                <a:lnTo>
                  <a:pt x="2531" y="463"/>
                </a:lnTo>
                <a:close/>
                <a:moveTo>
                  <a:pt x="2507" y="1"/>
                </a:moveTo>
                <a:lnTo>
                  <a:pt x="2045" y="25"/>
                </a:lnTo>
                <a:lnTo>
                  <a:pt x="1655" y="98"/>
                </a:lnTo>
                <a:lnTo>
                  <a:pt x="1315" y="171"/>
                </a:lnTo>
                <a:lnTo>
                  <a:pt x="1023" y="317"/>
                </a:lnTo>
                <a:lnTo>
                  <a:pt x="804" y="463"/>
                </a:lnTo>
                <a:lnTo>
                  <a:pt x="609" y="633"/>
                </a:lnTo>
                <a:lnTo>
                  <a:pt x="463" y="828"/>
                </a:lnTo>
                <a:lnTo>
                  <a:pt x="366" y="1023"/>
                </a:lnTo>
                <a:lnTo>
                  <a:pt x="293" y="1241"/>
                </a:lnTo>
                <a:lnTo>
                  <a:pt x="220" y="1436"/>
                </a:lnTo>
                <a:lnTo>
                  <a:pt x="195" y="1655"/>
                </a:lnTo>
                <a:lnTo>
                  <a:pt x="147" y="2020"/>
                </a:lnTo>
                <a:lnTo>
                  <a:pt x="122" y="2312"/>
                </a:lnTo>
                <a:lnTo>
                  <a:pt x="74" y="2823"/>
                </a:lnTo>
                <a:lnTo>
                  <a:pt x="25" y="3334"/>
                </a:lnTo>
                <a:lnTo>
                  <a:pt x="1" y="4356"/>
                </a:lnTo>
                <a:lnTo>
                  <a:pt x="25" y="5354"/>
                </a:lnTo>
                <a:lnTo>
                  <a:pt x="49" y="6376"/>
                </a:lnTo>
                <a:lnTo>
                  <a:pt x="49" y="7544"/>
                </a:lnTo>
                <a:lnTo>
                  <a:pt x="49" y="8736"/>
                </a:lnTo>
                <a:lnTo>
                  <a:pt x="1" y="11072"/>
                </a:lnTo>
                <a:lnTo>
                  <a:pt x="25" y="12264"/>
                </a:lnTo>
                <a:lnTo>
                  <a:pt x="49" y="13432"/>
                </a:lnTo>
                <a:lnTo>
                  <a:pt x="98" y="14624"/>
                </a:lnTo>
                <a:lnTo>
                  <a:pt x="98" y="15817"/>
                </a:lnTo>
                <a:lnTo>
                  <a:pt x="98" y="16693"/>
                </a:lnTo>
                <a:lnTo>
                  <a:pt x="98" y="17568"/>
                </a:lnTo>
                <a:lnTo>
                  <a:pt x="122" y="18444"/>
                </a:lnTo>
                <a:lnTo>
                  <a:pt x="171" y="19345"/>
                </a:lnTo>
                <a:lnTo>
                  <a:pt x="195" y="19612"/>
                </a:lnTo>
                <a:lnTo>
                  <a:pt x="244" y="19880"/>
                </a:lnTo>
                <a:lnTo>
                  <a:pt x="341" y="20123"/>
                </a:lnTo>
                <a:lnTo>
                  <a:pt x="463" y="20367"/>
                </a:lnTo>
                <a:lnTo>
                  <a:pt x="633" y="20561"/>
                </a:lnTo>
                <a:lnTo>
                  <a:pt x="804" y="20732"/>
                </a:lnTo>
                <a:lnTo>
                  <a:pt x="925" y="20805"/>
                </a:lnTo>
                <a:lnTo>
                  <a:pt x="1047" y="20853"/>
                </a:lnTo>
                <a:lnTo>
                  <a:pt x="1169" y="20902"/>
                </a:lnTo>
                <a:lnTo>
                  <a:pt x="1315" y="20926"/>
                </a:lnTo>
                <a:lnTo>
                  <a:pt x="2994" y="20951"/>
                </a:lnTo>
                <a:lnTo>
                  <a:pt x="4186" y="20975"/>
                </a:lnTo>
                <a:lnTo>
                  <a:pt x="4964" y="20999"/>
                </a:lnTo>
                <a:lnTo>
                  <a:pt x="5938" y="21024"/>
                </a:lnTo>
                <a:lnTo>
                  <a:pt x="6911" y="21024"/>
                </a:lnTo>
                <a:lnTo>
                  <a:pt x="8833" y="20999"/>
                </a:lnTo>
                <a:lnTo>
                  <a:pt x="9198" y="20999"/>
                </a:lnTo>
                <a:lnTo>
                  <a:pt x="9588" y="21024"/>
                </a:lnTo>
                <a:lnTo>
                  <a:pt x="10366" y="21072"/>
                </a:lnTo>
                <a:lnTo>
                  <a:pt x="10756" y="21072"/>
                </a:lnTo>
                <a:lnTo>
                  <a:pt x="11145" y="21048"/>
                </a:lnTo>
                <a:lnTo>
                  <a:pt x="11315" y="20999"/>
                </a:lnTo>
                <a:lnTo>
                  <a:pt x="11510" y="20951"/>
                </a:lnTo>
                <a:lnTo>
                  <a:pt x="11680" y="20902"/>
                </a:lnTo>
                <a:lnTo>
                  <a:pt x="11851" y="20805"/>
                </a:lnTo>
                <a:lnTo>
                  <a:pt x="12021" y="20683"/>
                </a:lnTo>
                <a:lnTo>
                  <a:pt x="12167" y="20513"/>
                </a:lnTo>
                <a:lnTo>
                  <a:pt x="12264" y="20318"/>
                </a:lnTo>
                <a:lnTo>
                  <a:pt x="12362" y="20075"/>
                </a:lnTo>
                <a:lnTo>
                  <a:pt x="12435" y="19807"/>
                </a:lnTo>
                <a:lnTo>
                  <a:pt x="12483" y="19515"/>
                </a:lnTo>
                <a:lnTo>
                  <a:pt x="12532" y="19223"/>
                </a:lnTo>
                <a:lnTo>
                  <a:pt x="12556" y="18907"/>
                </a:lnTo>
                <a:lnTo>
                  <a:pt x="12580" y="18298"/>
                </a:lnTo>
                <a:lnTo>
                  <a:pt x="12580" y="17739"/>
                </a:lnTo>
                <a:lnTo>
                  <a:pt x="12556" y="16960"/>
                </a:lnTo>
                <a:lnTo>
                  <a:pt x="12532" y="15573"/>
                </a:lnTo>
                <a:lnTo>
                  <a:pt x="12508" y="14186"/>
                </a:lnTo>
                <a:lnTo>
                  <a:pt x="12483" y="13286"/>
                </a:lnTo>
                <a:lnTo>
                  <a:pt x="12459" y="12118"/>
                </a:lnTo>
                <a:lnTo>
                  <a:pt x="12459" y="9441"/>
                </a:lnTo>
                <a:lnTo>
                  <a:pt x="12459" y="6960"/>
                </a:lnTo>
                <a:lnTo>
                  <a:pt x="12435" y="5500"/>
                </a:lnTo>
                <a:lnTo>
                  <a:pt x="12435" y="4794"/>
                </a:lnTo>
                <a:lnTo>
                  <a:pt x="12483" y="4113"/>
                </a:lnTo>
                <a:lnTo>
                  <a:pt x="12532" y="3431"/>
                </a:lnTo>
                <a:lnTo>
                  <a:pt x="12556" y="2726"/>
                </a:lnTo>
                <a:lnTo>
                  <a:pt x="12556" y="2336"/>
                </a:lnTo>
                <a:lnTo>
                  <a:pt x="12532" y="1898"/>
                </a:lnTo>
                <a:lnTo>
                  <a:pt x="12435" y="1509"/>
                </a:lnTo>
                <a:lnTo>
                  <a:pt x="12386" y="1314"/>
                </a:lnTo>
                <a:lnTo>
                  <a:pt x="12313" y="1120"/>
                </a:lnTo>
                <a:lnTo>
                  <a:pt x="12240" y="950"/>
                </a:lnTo>
                <a:lnTo>
                  <a:pt x="12143" y="779"/>
                </a:lnTo>
                <a:lnTo>
                  <a:pt x="12021" y="633"/>
                </a:lnTo>
                <a:lnTo>
                  <a:pt x="11899" y="512"/>
                </a:lnTo>
                <a:lnTo>
                  <a:pt x="11729" y="414"/>
                </a:lnTo>
                <a:lnTo>
                  <a:pt x="11559" y="317"/>
                </a:lnTo>
                <a:lnTo>
                  <a:pt x="11364" y="268"/>
                </a:lnTo>
                <a:lnTo>
                  <a:pt x="11145" y="220"/>
                </a:lnTo>
                <a:lnTo>
                  <a:pt x="11096" y="171"/>
                </a:lnTo>
                <a:lnTo>
                  <a:pt x="10999" y="147"/>
                </a:lnTo>
                <a:lnTo>
                  <a:pt x="10634" y="122"/>
                </a:lnTo>
                <a:lnTo>
                  <a:pt x="10269" y="98"/>
                </a:lnTo>
                <a:lnTo>
                  <a:pt x="9515" y="98"/>
                </a:lnTo>
                <a:lnTo>
                  <a:pt x="8030" y="122"/>
                </a:lnTo>
                <a:lnTo>
                  <a:pt x="4867" y="98"/>
                </a:lnTo>
                <a:lnTo>
                  <a:pt x="3943" y="74"/>
                </a:lnTo>
                <a:lnTo>
                  <a:pt x="3018" y="25"/>
                </a:lnTo>
                <a:lnTo>
                  <a:pt x="2507" y="1"/>
                </a:lnTo>
                <a:close/>
              </a:path>
            </a:pathLst>
          </a:custGeom>
          <a:solidFill>
            <a:srgbClr val="5605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88" name="Google Shape;388;p23"/>
          <p:cNvPicPr preferRelativeResize="0"/>
          <p:nvPr/>
        </p:nvPicPr>
        <p:blipFill>
          <a:blip r:embed="rId3">
            <a:alphaModFix/>
          </a:blip>
          <a:stretch>
            <a:fillRect/>
          </a:stretch>
        </p:blipFill>
        <p:spPr>
          <a:xfrm>
            <a:off x="3676787" y="1170313"/>
            <a:ext cx="1790425" cy="3833054"/>
          </a:xfrm>
          <a:prstGeom prst="rect">
            <a:avLst/>
          </a:prstGeom>
          <a:noFill/>
          <a:ln>
            <a:noFill/>
          </a:ln>
        </p:spPr>
      </p:pic>
      <p:pic>
        <p:nvPicPr>
          <p:cNvPr id="389" name="Google Shape;389;p23"/>
          <p:cNvPicPr preferRelativeResize="0"/>
          <p:nvPr/>
        </p:nvPicPr>
        <p:blipFill>
          <a:blip r:embed="rId4">
            <a:alphaModFix/>
          </a:blip>
          <a:stretch>
            <a:fillRect/>
          </a:stretch>
        </p:blipFill>
        <p:spPr>
          <a:xfrm>
            <a:off x="6661700" y="1159363"/>
            <a:ext cx="1790426" cy="3854966"/>
          </a:xfrm>
          <a:prstGeom prst="rect">
            <a:avLst/>
          </a:prstGeom>
          <a:noFill/>
          <a:ln>
            <a:noFill/>
          </a:ln>
        </p:spPr>
      </p:pic>
      <p:pic>
        <p:nvPicPr>
          <p:cNvPr id="390" name="Google Shape;390;p23"/>
          <p:cNvPicPr preferRelativeResize="0"/>
          <p:nvPr/>
        </p:nvPicPr>
        <p:blipFill>
          <a:blip r:embed="rId5">
            <a:alphaModFix/>
          </a:blip>
          <a:stretch>
            <a:fillRect/>
          </a:stretch>
        </p:blipFill>
        <p:spPr>
          <a:xfrm>
            <a:off x="771800" y="1173000"/>
            <a:ext cx="1790431" cy="3827674"/>
          </a:xfrm>
          <a:prstGeom prst="rect">
            <a:avLst/>
          </a:prstGeom>
          <a:noFill/>
          <a:ln>
            <a:noFill/>
          </a:ln>
        </p:spPr>
      </p:pic>
      <p:cxnSp>
        <p:nvCxnSpPr>
          <p:cNvPr id="391" name="Google Shape;391;p23"/>
          <p:cNvCxnSpPr/>
          <p:nvPr/>
        </p:nvCxnSpPr>
        <p:spPr>
          <a:xfrm flipH="1" rot="10800000">
            <a:off x="2442550" y="1929700"/>
            <a:ext cx="1449000" cy="9600"/>
          </a:xfrm>
          <a:prstGeom prst="straightConnector1">
            <a:avLst/>
          </a:prstGeom>
          <a:noFill/>
          <a:ln cap="flat" cmpd="sng" w="38100">
            <a:solidFill>
              <a:schemeClr val="dk1"/>
            </a:solidFill>
            <a:prstDash val="solid"/>
            <a:round/>
            <a:headEnd len="med" w="med" type="none"/>
            <a:tailEnd len="med" w="med" type="triangle"/>
          </a:ln>
        </p:spPr>
      </p:cxnSp>
      <p:sp>
        <p:nvSpPr>
          <p:cNvPr id="392" name="Google Shape;392;p23"/>
          <p:cNvSpPr txBox="1"/>
          <p:nvPr/>
        </p:nvSpPr>
        <p:spPr>
          <a:xfrm>
            <a:off x="2745250" y="1632750"/>
            <a:ext cx="748500" cy="10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click</a:t>
            </a:r>
            <a:endParaRPr/>
          </a:p>
          <a:p>
            <a:pPr indent="0" lvl="0" marL="0" rtl="0" algn="l">
              <a:spcBef>
                <a:spcPts val="0"/>
              </a:spcBef>
              <a:spcAft>
                <a:spcPts val="0"/>
              </a:spcAft>
              <a:buNone/>
            </a:pPr>
            <a:r>
              <a:t/>
            </a:r>
            <a:endParaRPr/>
          </a:p>
        </p:txBody>
      </p:sp>
      <p:cxnSp>
        <p:nvCxnSpPr>
          <p:cNvPr id="393" name="Google Shape;393;p23"/>
          <p:cNvCxnSpPr/>
          <p:nvPr/>
        </p:nvCxnSpPr>
        <p:spPr>
          <a:xfrm flipH="1" rot="10800000">
            <a:off x="5334650" y="2092625"/>
            <a:ext cx="1392600" cy="1265700"/>
          </a:xfrm>
          <a:prstGeom prst="straightConnector1">
            <a:avLst/>
          </a:prstGeom>
          <a:noFill/>
          <a:ln cap="flat" cmpd="sng" w="38100">
            <a:solidFill>
              <a:schemeClr val="dk1"/>
            </a:solidFill>
            <a:prstDash val="solid"/>
            <a:round/>
            <a:headEnd len="med" w="med" type="none"/>
            <a:tailEnd len="med" w="med" type="triangle"/>
          </a:ln>
        </p:spPr>
      </p:cxnSp>
      <p:sp>
        <p:nvSpPr>
          <p:cNvPr id="394" name="Google Shape;394;p23"/>
          <p:cNvSpPr txBox="1"/>
          <p:nvPr/>
        </p:nvSpPr>
        <p:spPr>
          <a:xfrm rot="-2700000">
            <a:off x="5608729" y="2336704"/>
            <a:ext cx="748402" cy="105642"/>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click</a:t>
            </a:r>
            <a:endParaRPr/>
          </a:p>
          <a:p>
            <a:pPr indent="0" lvl="0" marL="0" rtl="0" algn="l">
              <a:spcBef>
                <a:spcPts val="0"/>
              </a:spcBef>
              <a:spcAft>
                <a:spcPts val="0"/>
              </a:spcAft>
              <a:buNone/>
            </a:pPr>
            <a:r>
              <a:t/>
            </a:r>
            <a:endParaRPr/>
          </a:p>
        </p:txBody>
      </p:sp>
      <p:sp>
        <p:nvSpPr>
          <p:cNvPr id="395" name="Google Shape;395;p23"/>
          <p:cNvSpPr/>
          <p:nvPr/>
        </p:nvSpPr>
        <p:spPr>
          <a:xfrm>
            <a:off x="3676775" y="369863"/>
            <a:ext cx="905100" cy="58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3"/>
          <p:cNvSpPr txBox="1"/>
          <p:nvPr/>
        </p:nvSpPr>
        <p:spPr>
          <a:xfrm>
            <a:off x="3587675" y="337525"/>
            <a:ext cx="1083300" cy="55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New Navigation</a:t>
            </a:r>
            <a:endParaRPr/>
          </a:p>
        </p:txBody>
      </p:sp>
      <p:sp>
        <p:nvSpPr>
          <p:cNvPr id="397" name="Google Shape;397;p23"/>
          <p:cNvSpPr/>
          <p:nvPr/>
        </p:nvSpPr>
        <p:spPr>
          <a:xfrm>
            <a:off x="901350" y="3265650"/>
            <a:ext cx="1449000" cy="109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3"/>
          <p:cNvSpPr txBox="1"/>
          <p:nvPr/>
        </p:nvSpPr>
        <p:spPr>
          <a:xfrm>
            <a:off x="901350" y="3332850"/>
            <a:ext cx="1449000" cy="96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More elections, even if they aren’t currently open</a:t>
            </a:r>
            <a:endParaRPr/>
          </a:p>
        </p:txBody>
      </p:sp>
      <p:sp>
        <p:nvSpPr>
          <p:cNvPr id="399" name="Google Shape;399;p23"/>
          <p:cNvSpPr/>
          <p:nvPr/>
        </p:nvSpPr>
        <p:spPr>
          <a:xfrm>
            <a:off x="6199300" y="4248000"/>
            <a:ext cx="794400" cy="39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3"/>
          <p:cNvSpPr txBox="1"/>
          <p:nvPr/>
        </p:nvSpPr>
        <p:spPr>
          <a:xfrm>
            <a:off x="6199300" y="4132825"/>
            <a:ext cx="794400" cy="39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B</a:t>
            </a:r>
            <a:r>
              <a:rPr lang="en"/>
              <a:t>ack button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Google Shape;405;p24"/>
          <p:cNvSpPr txBox="1"/>
          <p:nvPr>
            <p:ph type="title"/>
          </p:nvPr>
        </p:nvSpPr>
        <p:spPr>
          <a:xfrm>
            <a:off x="611400" y="369925"/>
            <a:ext cx="5889900" cy="641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Implementation</a:t>
            </a:r>
            <a:endParaRPr/>
          </a:p>
        </p:txBody>
      </p:sp>
      <p:sp>
        <p:nvSpPr>
          <p:cNvPr id="406" name="Google Shape;406;p24"/>
          <p:cNvSpPr txBox="1"/>
          <p:nvPr>
            <p:ph idx="1" type="body"/>
          </p:nvPr>
        </p:nvSpPr>
        <p:spPr>
          <a:xfrm>
            <a:off x="611400" y="1178700"/>
            <a:ext cx="3730500" cy="2786100"/>
          </a:xfrm>
          <a:prstGeom prst="rect">
            <a:avLst/>
          </a:prstGeom>
        </p:spPr>
        <p:txBody>
          <a:bodyPr anchorCtr="0" anchor="t" bIns="0" lIns="0" spcFirstLastPara="1" rIns="0" wrap="square" tIns="0">
            <a:noAutofit/>
          </a:bodyPr>
          <a:lstStyle/>
          <a:p>
            <a:pPr indent="-355600" lvl="0" marL="457200" rtl="0" algn="l">
              <a:spcBef>
                <a:spcPts val="600"/>
              </a:spcBef>
              <a:spcAft>
                <a:spcPts val="0"/>
              </a:spcAft>
              <a:buSzPts val="2000"/>
              <a:buChar char="⦁"/>
            </a:pPr>
            <a:r>
              <a:rPr lang="en"/>
              <a:t>React Native &amp; Expo</a:t>
            </a:r>
            <a:endParaRPr/>
          </a:p>
          <a:p>
            <a:pPr indent="-342900" lvl="1" marL="914400" rtl="0" algn="l">
              <a:spcBef>
                <a:spcPts val="0"/>
              </a:spcBef>
              <a:spcAft>
                <a:spcPts val="0"/>
              </a:spcAft>
              <a:buSzPts val="1800"/>
              <a:buChar char="⦁"/>
            </a:pPr>
            <a:r>
              <a:rPr lang="en" sz="1800"/>
              <a:t>Steep learning curve</a:t>
            </a:r>
            <a:endParaRPr sz="1800"/>
          </a:p>
          <a:p>
            <a:pPr indent="-355600" lvl="0" marL="457200" rtl="0" algn="l">
              <a:spcBef>
                <a:spcPts val="0"/>
              </a:spcBef>
              <a:spcAft>
                <a:spcPts val="0"/>
              </a:spcAft>
              <a:buSzPts val="2000"/>
              <a:buChar char="⦁"/>
            </a:pPr>
            <a:r>
              <a:rPr lang="en"/>
              <a:t>To be implemented:</a:t>
            </a:r>
            <a:endParaRPr/>
          </a:p>
          <a:p>
            <a:pPr indent="-342900" lvl="1" marL="914400" rtl="0" algn="l">
              <a:spcBef>
                <a:spcPts val="0"/>
              </a:spcBef>
              <a:spcAft>
                <a:spcPts val="0"/>
              </a:spcAft>
              <a:buSzPts val="1800"/>
              <a:buChar char="⦁"/>
            </a:pPr>
            <a:r>
              <a:rPr b="1" lang="en" sz="1800"/>
              <a:t>Swipe on Policies </a:t>
            </a:r>
            <a:endParaRPr b="1" sz="1800"/>
          </a:p>
          <a:p>
            <a:pPr indent="-342900" lvl="2" marL="1371600" rtl="0" algn="l">
              <a:spcBef>
                <a:spcPts val="0"/>
              </a:spcBef>
              <a:spcAft>
                <a:spcPts val="0"/>
              </a:spcAft>
              <a:buSzPts val="1800"/>
              <a:buChar char="⦁"/>
            </a:pPr>
            <a:r>
              <a:rPr lang="en" sz="1800"/>
              <a:t>Swipe Function</a:t>
            </a:r>
            <a:endParaRPr sz="1800"/>
          </a:p>
          <a:p>
            <a:pPr indent="-342900" lvl="2" marL="1371600" rtl="0" algn="l">
              <a:spcBef>
                <a:spcPts val="0"/>
              </a:spcBef>
              <a:spcAft>
                <a:spcPts val="0"/>
              </a:spcAft>
              <a:buSzPts val="1800"/>
              <a:buChar char="⦁"/>
            </a:pPr>
            <a:r>
              <a:rPr lang="en" sz="1800"/>
              <a:t>Edit preferences</a:t>
            </a:r>
            <a:endParaRPr sz="1800"/>
          </a:p>
          <a:p>
            <a:pPr indent="-342900" lvl="2" marL="1371600" rtl="0" algn="l">
              <a:spcBef>
                <a:spcPts val="0"/>
              </a:spcBef>
              <a:spcAft>
                <a:spcPts val="0"/>
              </a:spcAft>
              <a:buSzPts val="1800"/>
              <a:buChar char="⦁"/>
            </a:pPr>
            <a:r>
              <a:rPr lang="en" sz="1800"/>
              <a:t>Save to profile</a:t>
            </a:r>
            <a:endParaRPr sz="1800"/>
          </a:p>
          <a:p>
            <a:pPr indent="-342900" lvl="1" marL="914400" rtl="0" algn="l">
              <a:spcBef>
                <a:spcPts val="0"/>
              </a:spcBef>
              <a:spcAft>
                <a:spcPts val="0"/>
              </a:spcAft>
              <a:buSzPts val="1800"/>
              <a:buChar char="⦁"/>
            </a:pPr>
            <a:r>
              <a:rPr b="1" lang="en" sz="1800"/>
              <a:t>Home Screen</a:t>
            </a:r>
            <a:endParaRPr sz="1800"/>
          </a:p>
        </p:txBody>
      </p:sp>
      <p:sp>
        <p:nvSpPr>
          <p:cNvPr id="407" name="Google Shape;407;p24"/>
          <p:cNvSpPr txBox="1"/>
          <p:nvPr/>
        </p:nvSpPr>
        <p:spPr>
          <a:xfrm>
            <a:off x="3128725" y="2184650"/>
            <a:ext cx="4234200" cy="926700"/>
          </a:xfrm>
          <a:prstGeom prst="rect">
            <a:avLst/>
          </a:prstGeom>
          <a:noFill/>
          <a:ln>
            <a:noFill/>
          </a:ln>
        </p:spPr>
        <p:txBody>
          <a:bodyPr anchorCtr="0" anchor="t" bIns="91425" lIns="91425" spcFirstLastPara="1" rIns="91425" wrap="square" tIns="91425">
            <a:noAutofit/>
          </a:bodyPr>
          <a:lstStyle/>
          <a:p>
            <a:pPr indent="-342900" lvl="1" marL="914400" rtl="0" algn="l">
              <a:lnSpc>
                <a:spcPct val="115000"/>
              </a:lnSpc>
              <a:spcBef>
                <a:spcPts val="0"/>
              </a:spcBef>
              <a:spcAft>
                <a:spcPts val="0"/>
              </a:spcAft>
              <a:buClr>
                <a:schemeClr val="accent3"/>
              </a:buClr>
              <a:buSzPts val="1800"/>
              <a:buFont typeface="Red Hat Text"/>
              <a:buChar char="⦁"/>
            </a:pPr>
            <a:r>
              <a:rPr b="1" lang="en" sz="1800">
                <a:solidFill>
                  <a:schemeClr val="dk1"/>
                </a:solidFill>
                <a:latin typeface="Red Hat Text"/>
                <a:ea typeface="Red Hat Text"/>
                <a:cs typeface="Red Hat Text"/>
                <a:sym typeface="Red Hat Text"/>
              </a:rPr>
              <a:t>Choose your Candidates</a:t>
            </a:r>
            <a:endParaRPr b="1" sz="1800">
              <a:solidFill>
                <a:schemeClr val="dk1"/>
              </a:solidFill>
              <a:latin typeface="Red Hat Text"/>
              <a:ea typeface="Red Hat Text"/>
              <a:cs typeface="Red Hat Text"/>
              <a:sym typeface="Red Hat Text"/>
            </a:endParaRPr>
          </a:p>
          <a:p>
            <a:pPr indent="-342900" lvl="2" marL="1371600" rtl="0" algn="l">
              <a:lnSpc>
                <a:spcPct val="115000"/>
              </a:lnSpc>
              <a:spcBef>
                <a:spcPts val="0"/>
              </a:spcBef>
              <a:spcAft>
                <a:spcPts val="0"/>
              </a:spcAft>
              <a:buClr>
                <a:schemeClr val="accent4"/>
              </a:buClr>
              <a:buSzPts val="1800"/>
              <a:buFont typeface="Red Hat Text"/>
              <a:buChar char="⦁"/>
            </a:pPr>
            <a:r>
              <a:rPr lang="en" sz="1800">
                <a:solidFill>
                  <a:schemeClr val="dk1"/>
                </a:solidFill>
                <a:latin typeface="Red Hat Text"/>
                <a:ea typeface="Red Hat Text"/>
                <a:cs typeface="Red Hat Text"/>
                <a:sym typeface="Red Hat Text"/>
              </a:rPr>
              <a:t>Information about candidates</a:t>
            </a:r>
            <a:endParaRPr sz="1800">
              <a:solidFill>
                <a:schemeClr val="dk1"/>
              </a:solidFill>
              <a:latin typeface="Red Hat Text"/>
              <a:ea typeface="Red Hat Text"/>
              <a:cs typeface="Red Hat Text"/>
              <a:sym typeface="Red Hat Text"/>
            </a:endParaRPr>
          </a:p>
          <a:p>
            <a:pPr indent="-342900" lvl="2" marL="1371600" rtl="0" algn="l">
              <a:lnSpc>
                <a:spcPct val="115000"/>
              </a:lnSpc>
              <a:spcBef>
                <a:spcPts val="0"/>
              </a:spcBef>
              <a:spcAft>
                <a:spcPts val="0"/>
              </a:spcAft>
              <a:buClr>
                <a:schemeClr val="accent4"/>
              </a:buClr>
              <a:buSzPts val="1800"/>
              <a:buFont typeface="Red Hat Text"/>
              <a:buChar char="⦁"/>
            </a:pPr>
            <a:r>
              <a:rPr lang="en" sz="1800">
                <a:solidFill>
                  <a:schemeClr val="dk1"/>
                </a:solidFill>
                <a:latin typeface="Red Hat Text"/>
                <a:ea typeface="Red Hat Text"/>
                <a:cs typeface="Red Hat Text"/>
                <a:sym typeface="Red Hat Text"/>
              </a:rPr>
              <a:t>Edit preferences</a:t>
            </a:r>
            <a:endParaRPr sz="1800">
              <a:solidFill>
                <a:schemeClr val="dk1"/>
              </a:solidFill>
              <a:latin typeface="Red Hat Text"/>
              <a:ea typeface="Red Hat Text"/>
              <a:cs typeface="Red Hat Text"/>
              <a:sym typeface="Red Hat Text"/>
            </a:endParaRPr>
          </a:p>
          <a:p>
            <a:pPr indent="-342900" lvl="2" marL="1371600" rtl="0" algn="l">
              <a:lnSpc>
                <a:spcPct val="115000"/>
              </a:lnSpc>
              <a:spcBef>
                <a:spcPts val="0"/>
              </a:spcBef>
              <a:spcAft>
                <a:spcPts val="0"/>
              </a:spcAft>
              <a:buClr>
                <a:schemeClr val="accent4"/>
              </a:buClr>
              <a:buSzPts val="1800"/>
              <a:buFont typeface="Red Hat Text"/>
              <a:buChar char="⦁"/>
            </a:pPr>
            <a:r>
              <a:rPr lang="en" sz="1800">
                <a:solidFill>
                  <a:schemeClr val="dk1"/>
                </a:solidFill>
                <a:latin typeface="Red Hat Text"/>
                <a:ea typeface="Red Hat Text"/>
                <a:cs typeface="Red Hat Text"/>
                <a:sym typeface="Red Hat Text"/>
              </a:rPr>
              <a:t>Save to profile</a:t>
            </a:r>
            <a:endParaRPr sz="1800">
              <a:solidFill>
                <a:schemeClr val="dk1"/>
              </a:solidFill>
              <a:latin typeface="Red Hat Text"/>
              <a:ea typeface="Red Hat Text"/>
              <a:cs typeface="Red Hat Text"/>
              <a:sym typeface="Red Hat Text"/>
            </a:endParaRPr>
          </a:p>
          <a:p>
            <a:pPr indent="0" lvl="0" marL="914400" rtl="0" algn="l">
              <a:lnSpc>
                <a:spcPct val="115000"/>
              </a:lnSpc>
              <a:spcBef>
                <a:spcPts val="0"/>
              </a:spcBef>
              <a:spcAft>
                <a:spcPts val="0"/>
              </a:spcAft>
              <a:buNone/>
            </a:pPr>
            <a:r>
              <a:t/>
            </a:r>
            <a:endParaRPr b="1" sz="1800">
              <a:solidFill>
                <a:schemeClr val="dk1"/>
              </a:solidFill>
              <a:latin typeface="Red Hat Text"/>
              <a:ea typeface="Red Hat Text"/>
              <a:cs typeface="Red Hat Text"/>
              <a:sym typeface="Red Hat Tex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Google Shape;412;p25"/>
          <p:cNvSpPr txBox="1"/>
          <p:nvPr>
            <p:ph type="title"/>
          </p:nvPr>
        </p:nvSpPr>
        <p:spPr>
          <a:xfrm>
            <a:off x="611400" y="369925"/>
            <a:ext cx="5889900" cy="641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Wizard of Oz			Hard-Coding</a:t>
            </a:r>
            <a:endParaRPr/>
          </a:p>
        </p:txBody>
      </p:sp>
      <p:sp>
        <p:nvSpPr>
          <p:cNvPr id="413" name="Google Shape;413;p25"/>
          <p:cNvSpPr txBox="1"/>
          <p:nvPr>
            <p:ph idx="1" type="body"/>
          </p:nvPr>
        </p:nvSpPr>
        <p:spPr>
          <a:xfrm>
            <a:off x="611400" y="1265775"/>
            <a:ext cx="2421300" cy="2823900"/>
          </a:xfrm>
          <a:prstGeom prst="rect">
            <a:avLst/>
          </a:prstGeom>
        </p:spPr>
        <p:txBody>
          <a:bodyPr anchorCtr="0" anchor="t" bIns="0" lIns="0" spcFirstLastPara="1" rIns="0" wrap="square" tIns="0">
            <a:noAutofit/>
          </a:bodyPr>
          <a:lstStyle/>
          <a:p>
            <a:pPr indent="-342900" lvl="0" marL="457200" rtl="0" algn="l">
              <a:spcBef>
                <a:spcPts val="600"/>
              </a:spcBef>
              <a:spcAft>
                <a:spcPts val="0"/>
              </a:spcAft>
              <a:buSzPts val="1800"/>
              <a:buChar char="⦁"/>
            </a:pPr>
            <a:r>
              <a:rPr lang="en" sz="1800"/>
              <a:t>No responses from us for the app</a:t>
            </a:r>
            <a:endParaRPr sz="1800"/>
          </a:p>
        </p:txBody>
      </p:sp>
      <p:sp>
        <p:nvSpPr>
          <p:cNvPr id="414" name="Google Shape;414;p25"/>
          <p:cNvSpPr txBox="1"/>
          <p:nvPr>
            <p:ph idx="2" type="body"/>
          </p:nvPr>
        </p:nvSpPr>
        <p:spPr>
          <a:xfrm>
            <a:off x="3688194" y="1265775"/>
            <a:ext cx="2813100" cy="2823900"/>
          </a:xfrm>
          <a:prstGeom prst="rect">
            <a:avLst/>
          </a:prstGeom>
        </p:spPr>
        <p:txBody>
          <a:bodyPr anchorCtr="0" anchor="t" bIns="0" lIns="0" spcFirstLastPara="1" rIns="0" wrap="square" tIns="0">
            <a:noAutofit/>
          </a:bodyPr>
          <a:lstStyle/>
          <a:p>
            <a:pPr indent="-342900" lvl="0" marL="457200" rtl="0" algn="l">
              <a:spcBef>
                <a:spcPts val="600"/>
              </a:spcBef>
              <a:spcAft>
                <a:spcPts val="0"/>
              </a:spcAft>
              <a:buSzPts val="1800"/>
              <a:buChar char="⦁"/>
            </a:pPr>
            <a:r>
              <a:rPr lang="en" sz="1800"/>
              <a:t>Polling stations</a:t>
            </a:r>
            <a:endParaRPr sz="1800"/>
          </a:p>
          <a:p>
            <a:pPr indent="-342900" lvl="0" marL="457200" rtl="0" algn="l">
              <a:spcBef>
                <a:spcPts val="0"/>
              </a:spcBef>
              <a:spcAft>
                <a:spcPts val="0"/>
              </a:spcAft>
              <a:buSzPts val="1800"/>
              <a:buChar char="⦁"/>
            </a:pPr>
            <a:r>
              <a:rPr lang="en" sz="1800"/>
              <a:t>Election information</a:t>
            </a:r>
            <a:endParaRPr sz="1800"/>
          </a:p>
          <a:p>
            <a:pPr indent="-342900" lvl="1" marL="914400" rtl="0" algn="l">
              <a:spcBef>
                <a:spcPts val="0"/>
              </a:spcBef>
              <a:spcAft>
                <a:spcPts val="0"/>
              </a:spcAft>
              <a:buSzPts val="1800"/>
              <a:buChar char="⦁"/>
            </a:pPr>
            <a:r>
              <a:rPr lang="en" sz="1800"/>
              <a:t>Candidate profiles</a:t>
            </a:r>
            <a:endParaRPr sz="1800"/>
          </a:p>
          <a:p>
            <a:pPr indent="-342900" lvl="0" marL="457200" rtl="0" algn="l">
              <a:spcBef>
                <a:spcPts val="0"/>
              </a:spcBef>
              <a:spcAft>
                <a:spcPts val="0"/>
              </a:spcAft>
              <a:buSzPts val="1800"/>
              <a:buChar char="⦁"/>
            </a:pPr>
            <a:r>
              <a:rPr lang="en" sz="1800"/>
              <a:t>Home screen images</a:t>
            </a:r>
            <a:endParaRPr sz="1800"/>
          </a:p>
          <a:p>
            <a:pPr indent="-342900" lvl="0" marL="457200" rtl="0" algn="l">
              <a:spcBef>
                <a:spcPts val="0"/>
              </a:spcBef>
              <a:spcAft>
                <a:spcPts val="0"/>
              </a:spcAft>
              <a:buSzPts val="1800"/>
              <a:buChar char="⦁"/>
            </a:pPr>
            <a:r>
              <a:rPr lang="en" sz="1800"/>
              <a:t>List of policies</a:t>
            </a:r>
            <a:endParaRPr sz="1800"/>
          </a:p>
          <a:p>
            <a:pPr indent="0" lvl="0" marL="457200" rtl="0" algn="l">
              <a:spcBef>
                <a:spcPts val="600"/>
              </a:spcBef>
              <a:spcAft>
                <a:spcPts val="0"/>
              </a:spcAft>
              <a:buNone/>
            </a:pPr>
            <a:r>
              <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Google Shape;419;p26"/>
          <p:cNvSpPr txBox="1"/>
          <p:nvPr>
            <p:ph type="ctrTitle"/>
          </p:nvPr>
        </p:nvSpPr>
        <p:spPr>
          <a:xfrm>
            <a:off x="1419825" y="1964350"/>
            <a:ext cx="4575000" cy="11598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b="1" lang="en">
                <a:latin typeface="Zilla Slab"/>
                <a:ea typeface="Zilla Slab"/>
                <a:cs typeface="Zilla Slab"/>
                <a:sym typeface="Zilla Slab"/>
              </a:rPr>
              <a:t>Demo Time!</a:t>
            </a:r>
            <a:endParaRPr b="1">
              <a:latin typeface="Zilla Slab"/>
              <a:ea typeface="Zilla Slab"/>
              <a:cs typeface="Zilla Slab"/>
              <a:sym typeface="Zilla Slab"/>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Google Shape;424;p27"/>
          <p:cNvSpPr txBox="1"/>
          <p:nvPr>
            <p:ph idx="1" type="body"/>
          </p:nvPr>
        </p:nvSpPr>
        <p:spPr>
          <a:xfrm>
            <a:off x="1579000" y="4568975"/>
            <a:ext cx="5985900" cy="357000"/>
          </a:xfrm>
          <a:prstGeom prst="rect">
            <a:avLst/>
          </a:prstGeom>
        </p:spPr>
        <p:txBody>
          <a:bodyPr anchorCtr="0" anchor="t" bIns="0" lIns="0" spcFirstLastPara="1" rIns="0" wrap="square" tIns="0">
            <a:noAutofit/>
          </a:bodyPr>
          <a:lstStyle/>
          <a:p>
            <a:pPr indent="0" lvl="0" marL="0" rtl="0" algn="ctr">
              <a:spcBef>
                <a:spcPts val="360"/>
              </a:spcBef>
              <a:spcAft>
                <a:spcPts val="0"/>
              </a:spcAft>
              <a:buNone/>
            </a:pPr>
            <a:r>
              <a:rPr lang="en"/>
              <a:t>Task 3: Find Polling Station </a:t>
            </a:r>
            <a:endParaRPr/>
          </a:p>
        </p:txBody>
      </p:sp>
      <p:pic>
        <p:nvPicPr>
          <p:cNvPr id="425" name="Google Shape;425;p27" title="Screen Recording 2019-11-21 at 9.41.01 PM.mov">
            <a:hlinkClick r:id="rId3"/>
          </p:cNvPr>
          <p:cNvPicPr preferRelativeResize="0"/>
          <p:nvPr/>
        </p:nvPicPr>
        <p:blipFill>
          <a:blip r:embed="rId4">
            <a:alphaModFix/>
          </a:blip>
          <a:stretch>
            <a:fillRect/>
          </a:stretch>
        </p:blipFill>
        <p:spPr>
          <a:xfrm>
            <a:off x="2286000" y="857250"/>
            <a:ext cx="4572000" cy="3429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9" name="Shape 429"/>
        <p:cNvGrpSpPr/>
        <p:nvPr/>
      </p:nvGrpSpPr>
      <p:grpSpPr>
        <a:xfrm>
          <a:off x="0" y="0"/>
          <a:ext cx="0" cy="0"/>
          <a:chOff x="0" y="0"/>
          <a:chExt cx="0" cy="0"/>
        </a:xfrm>
      </p:grpSpPr>
      <p:sp>
        <p:nvSpPr>
          <p:cNvPr id="430" name="Google Shape;430;p28"/>
          <p:cNvSpPr txBox="1"/>
          <p:nvPr>
            <p:ph type="title"/>
          </p:nvPr>
        </p:nvSpPr>
        <p:spPr>
          <a:xfrm>
            <a:off x="611400" y="369925"/>
            <a:ext cx="5889900" cy="641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Summary</a:t>
            </a:r>
            <a:endParaRPr/>
          </a:p>
        </p:txBody>
      </p:sp>
      <p:sp>
        <p:nvSpPr>
          <p:cNvPr id="431" name="Google Shape;431;p28"/>
          <p:cNvSpPr txBox="1"/>
          <p:nvPr>
            <p:ph idx="1" type="body"/>
          </p:nvPr>
        </p:nvSpPr>
        <p:spPr>
          <a:xfrm>
            <a:off x="311700" y="1152475"/>
            <a:ext cx="6960000" cy="3416400"/>
          </a:xfrm>
          <a:prstGeom prst="rect">
            <a:avLst/>
          </a:prstGeom>
        </p:spPr>
        <p:txBody>
          <a:bodyPr anchorCtr="0" anchor="t" bIns="0" lIns="0" spcFirstLastPara="1" rIns="0" wrap="square" tIns="0">
            <a:noAutofit/>
          </a:bodyPr>
          <a:lstStyle/>
          <a:p>
            <a:pPr indent="-342900" lvl="0" marL="457200" rtl="0" algn="l">
              <a:spcBef>
                <a:spcPts val="600"/>
              </a:spcBef>
              <a:spcAft>
                <a:spcPts val="0"/>
              </a:spcAft>
              <a:buClr>
                <a:schemeClr val="dk1"/>
              </a:buClr>
              <a:buSzPts val="1800"/>
              <a:buChar char="⦁"/>
            </a:pPr>
            <a:r>
              <a:rPr lang="en" sz="1800"/>
              <a:t>Implemented:</a:t>
            </a:r>
            <a:endParaRPr sz="1800"/>
          </a:p>
          <a:p>
            <a:pPr indent="-342900" lvl="1" marL="914400" rtl="0" algn="l">
              <a:spcBef>
                <a:spcPts val="0"/>
              </a:spcBef>
              <a:spcAft>
                <a:spcPts val="0"/>
              </a:spcAft>
              <a:buClr>
                <a:schemeClr val="dk1"/>
              </a:buClr>
              <a:buSzPts val="1800"/>
              <a:buChar char="⦁"/>
            </a:pPr>
            <a:r>
              <a:rPr lang="en" sz="1800"/>
              <a:t>Upcoming Elections → March 2020 Primary Election → Find Polling Stations</a:t>
            </a:r>
            <a:endParaRPr sz="1800"/>
          </a:p>
          <a:p>
            <a:pPr indent="-342900" lvl="0" marL="457200" rtl="0" algn="l">
              <a:spcBef>
                <a:spcPts val="0"/>
              </a:spcBef>
              <a:spcAft>
                <a:spcPts val="0"/>
              </a:spcAft>
              <a:buClr>
                <a:schemeClr val="dk1"/>
              </a:buClr>
              <a:buSzPts val="1800"/>
              <a:buChar char="⦁"/>
            </a:pPr>
            <a:r>
              <a:rPr lang="en" sz="1800"/>
              <a:t>Need to do:</a:t>
            </a:r>
            <a:endParaRPr sz="1800"/>
          </a:p>
          <a:p>
            <a:pPr indent="-342900" lvl="1" marL="914400" rtl="0" algn="l">
              <a:spcBef>
                <a:spcPts val="0"/>
              </a:spcBef>
              <a:spcAft>
                <a:spcPts val="0"/>
              </a:spcAft>
              <a:buClr>
                <a:schemeClr val="dk1"/>
              </a:buClr>
              <a:buSzPts val="1800"/>
              <a:buChar char="⦁"/>
            </a:pPr>
            <a:r>
              <a:rPr lang="en" sz="1800"/>
              <a:t>Home Screen</a:t>
            </a:r>
            <a:endParaRPr sz="1800"/>
          </a:p>
          <a:p>
            <a:pPr indent="-342900" lvl="1" marL="914400" rtl="0" algn="l">
              <a:spcBef>
                <a:spcPts val="0"/>
              </a:spcBef>
              <a:spcAft>
                <a:spcPts val="0"/>
              </a:spcAft>
              <a:buClr>
                <a:schemeClr val="dk1"/>
              </a:buClr>
              <a:buSzPts val="1800"/>
              <a:buChar char="⦁"/>
            </a:pPr>
            <a:r>
              <a:rPr lang="en" sz="1800"/>
              <a:t>Policies → Swipe on Policies → See Chosen Policies</a:t>
            </a:r>
            <a:endParaRPr sz="1800"/>
          </a:p>
          <a:p>
            <a:pPr indent="-342900" lvl="1" marL="914400" rtl="0" algn="l">
              <a:spcBef>
                <a:spcPts val="0"/>
              </a:spcBef>
              <a:spcAft>
                <a:spcPts val="0"/>
              </a:spcAft>
              <a:buClr>
                <a:schemeClr val="dk1"/>
              </a:buClr>
              <a:buSzPts val="1800"/>
              <a:buChar char="⦁"/>
            </a:pPr>
            <a:r>
              <a:rPr lang="en" sz="1800"/>
              <a:t>March 2020 Primary Election → Choose Candidates → See Chosen Candidates</a:t>
            </a:r>
            <a:endParaRPr sz="1800"/>
          </a:p>
          <a:p>
            <a:pPr indent="-342900" lvl="1" marL="914400" rtl="0" algn="l">
              <a:spcBef>
                <a:spcPts val="0"/>
              </a:spcBef>
              <a:spcAft>
                <a:spcPts val="0"/>
              </a:spcAft>
              <a:buClr>
                <a:schemeClr val="dk1"/>
              </a:buClr>
              <a:buSzPts val="1800"/>
              <a:buChar char="⦁"/>
            </a:pPr>
            <a:r>
              <a:rPr lang="en" sz="1800"/>
              <a:t>Clean up navigation and design more</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5" name="Shape 435"/>
        <p:cNvGrpSpPr/>
        <p:nvPr/>
      </p:nvGrpSpPr>
      <p:grpSpPr>
        <a:xfrm>
          <a:off x="0" y="0"/>
          <a:ext cx="0" cy="0"/>
          <a:chOff x="0" y="0"/>
          <a:chExt cx="0" cy="0"/>
        </a:xfrm>
      </p:grpSpPr>
      <p:sp>
        <p:nvSpPr>
          <p:cNvPr id="436" name="Google Shape;436;p29"/>
          <p:cNvSpPr txBox="1"/>
          <p:nvPr>
            <p:ph idx="1" type="body"/>
          </p:nvPr>
        </p:nvSpPr>
        <p:spPr>
          <a:xfrm>
            <a:off x="3413300" y="2044175"/>
            <a:ext cx="3643500" cy="819900"/>
          </a:xfrm>
          <a:prstGeom prst="rect">
            <a:avLst/>
          </a:prstGeom>
        </p:spPr>
        <p:txBody>
          <a:bodyPr anchorCtr="0" anchor="ctr" bIns="0" lIns="0" spcFirstLastPara="1" rIns="0" wrap="square" tIns="0">
            <a:noAutofit/>
          </a:bodyPr>
          <a:lstStyle/>
          <a:p>
            <a:pPr indent="0" lvl="0" marL="0" rtl="0" algn="ctr">
              <a:spcBef>
                <a:spcPts val="600"/>
              </a:spcBef>
              <a:spcAft>
                <a:spcPts val="0"/>
              </a:spcAft>
              <a:buNone/>
            </a:pPr>
            <a:r>
              <a:rPr b="1" lang="en" sz="7200">
                <a:latin typeface="Zilla Slab"/>
                <a:ea typeface="Zilla Slab"/>
                <a:cs typeface="Zilla Slab"/>
                <a:sym typeface="Zilla Slab"/>
              </a:rPr>
              <a:t>Thanks!</a:t>
            </a:r>
            <a:endParaRPr b="1" sz="7200">
              <a:latin typeface="Zilla Slab"/>
              <a:ea typeface="Zilla Slab"/>
              <a:cs typeface="Zilla Slab"/>
              <a:sym typeface="Zilla Slab"/>
            </a:endParaRPr>
          </a:p>
        </p:txBody>
      </p:sp>
      <p:sp>
        <p:nvSpPr>
          <p:cNvPr id="437" name="Google Shape;437;p29"/>
          <p:cNvSpPr/>
          <p:nvPr/>
        </p:nvSpPr>
        <p:spPr>
          <a:xfrm>
            <a:off x="1651475" y="1665850"/>
            <a:ext cx="1806651" cy="1811815"/>
          </a:xfrm>
          <a:custGeom>
            <a:rect b="b" l="l" r="r" t="t"/>
            <a:pathLst>
              <a:path extrusionOk="0" h="925576" w="922938">
                <a:moveTo>
                  <a:pt x="460766" y="925513"/>
                </a:moveTo>
                <a:cubicBezTo>
                  <a:pt x="355610" y="925513"/>
                  <a:pt x="254772" y="888873"/>
                  <a:pt x="169174" y="819531"/>
                </a:cubicBezTo>
                <a:cubicBezTo>
                  <a:pt x="-29707" y="658495"/>
                  <a:pt x="-54409" y="421767"/>
                  <a:pt x="101292" y="169990"/>
                </a:cubicBezTo>
                <a:cubicBezTo>
                  <a:pt x="170063" y="58801"/>
                  <a:pt x="278712" y="0"/>
                  <a:pt x="415427" y="0"/>
                </a:cubicBezTo>
                <a:cubicBezTo>
                  <a:pt x="521980" y="0"/>
                  <a:pt x="644027" y="37211"/>
                  <a:pt x="750643" y="102172"/>
                </a:cubicBezTo>
                <a:cubicBezTo>
                  <a:pt x="837194" y="154940"/>
                  <a:pt x="895805" y="247333"/>
                  <a:pt x="915743" y="362522"/>
                </a:cubicBezTo>
                <a:cubicBezTo>
                  <a:pt x="939683" y="501015"/>
                  <a:pt x="903043" y="646367"/>
                  <a:pt x="818398" y="751205"/>
                </a:cubicBezTo>
                <a:cubicBezTo>
                  <a:pt x="728673" y="862013"/>
                  <a:pt x="598307" y="925576"/>
                  <a:pt x="460766" y="925576"/>
                </a:cubicBezTo>
                <a:close/>
              </a:path>
            </a:pathLst>
          </a:custGeom>
          <a:solidFill>
            <a:srgbClr val="74C0B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8" name="Google Shape;438;p29"/>
          <p:cNvSpPr/>
          <p:nvPr/>
        </p:nvSpPr>
        <p:spPr>
          <a:xfrm>
            <a:off x="2086484" y="2100070"/>
            <a:ext cx="864587" cy="798592"/>
          </a:xfrm>
          <a:custGeom>
            <a:rect b="b" l="l" r="r" t="t"/>
            <a:pathLst>
              <a:path extrusionOk="0" h="15890" w="17204">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14"/>
          <p:cNvSpPr txBox="1"/>
          <p:nvPr>
            <p:ph type="title"/>
          </p:nvPr>
        </p:nvSpPr>
        <p:spPr>
          <a:xfrm>
            <a:off x="611400" y="369925"/>
            <a:ext cx="5889900" cy="641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Problem</a:t>
            </a:r>
            <a:endParaRPr/>
          </a:p>
        </p:txBody>
      </p:sp>
      <p:sp>
        <p:nvSpPr>
          <p:cNvPr id="306" name="Google Shape;306;p14"/>
          <p:cNvSpPr txBox="1"/>
          <p:nvPr>
            <p:ph idx="1" type="body"/>
          </p:nvPr>
        </p:nvSpPr>
        <p:spPr>
          <a:xfrm>
            <a:off x="611400" y="1229125"/>
            <a:ext cx="5944200" cy="3339600"/>
          </a:xfrm>
          <a:prstGeom prst="rect">
            <a:avLst/>
          </a:prstGeom>
        </p:spPr>
        <p:txBody>
          <a:bodyPr anchorCtr="0" anchor="t" bIns="0" lIns="0" spcFirstLastPara="1" rIns="0" wrap="square" tIns="0">
            <a:noAutofit/>
          </a:bodyPr>
          <a:lstStyle/>
          <a:p>
            <a:pPr indent="0" lvl="0" marL="0" rtl="0" algn="l">
              <a:spcBef>
                <a:spcPts val="600"/>
              </a:spcBef>
              <a:spcAft>
                <a:spcPts val="0"/>
              </a:spcAft>
              <a:buClr>
                <a:schemeClr val="dk1"/>
              </a:buClr>
              <a:buSzPts val="1100"/>
              <a:buFont typeface="Arial"/>
              <a:buNone/>
            </a:pPr>
            <a:r>
              <a:rPr lang="en">
                <a:solidFill>
                  <a:schemeClr val="dk1"/>
                </a:solidFill>
              </a:rPr>
              <a:t>Currently, political news outlets are not targeting young consumers. As a result, Gen Z feels lost, disillusioned, and cynical about politics. They are overwhelmed by the constant barrage of news that. They need a fun, accessible way to learn about policies and organize their views. </a:t>
            </a:r>
            <a:endParaRPr>
              <a:solidFill>
                <a:schemeClr val="dk1"/>
              </a:solidFill>
            </a:endParaRPr>
          </a:p>
          <a:p>
            <a:pPr indent="0" lvl="0" marL="0" rtl="0" algn="l">
              <a:spcBef>
                <a:spcPts val="6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15"/>
          <p:cNvSpPr txBox="1"/>
          <p:nvPr>
            <p:ph type="title"/>
          </p:nvPr>
        </p:nvSpPr>
        <p:spPr>
          <a:xfrm>
            <a:off x="611400" y="369925"/>
            <a:ext cx="5889900" cy="641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Solution</a:t>
            </a:r>
            <a:endParaRPr/>
          </a:p>
        </p:txBody>
      </p:sp>
      <p:sp>
        <p:nvSpPr>
          <p:cNvPr id="312" name="Google Shape;312;p15"/>
          <p:cNvSpPr txBox="1"/>
          <p:nvPr>
            <p:ph idx="1" type="body"/>
          </p:nvPr>
        </p:nvSpPr>
        <p:spPr>
          <a:xfrm>
            <a:off x="611400" y="1265783"/>
            <a:ext cx="5889900" cy="27861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solidFill>
                  <a:schemeClr val="dk1"/>
                </a:solidFill>
              </a:rPr>
              <a:t>We propose a simple application, BALLIT, that has features (social media memes, emojis, Tinder “swiping”) that make politics feel fun and young. Our solution helps young voters understand what policies matter to them and learn more about upcoming elections.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16"/>
          <p:cNvSpPr txBox="1"/>
          <p:nvPr>
            <p:ph type="title"/>
          </p:nvPr>
        </p:nvSpPr>
        <p:spPr>
          <a:xfrm>
            <a:off x="611400" y="369925"/>
            <a:ext cx="5889900" cy="641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Heuristic Evaluation Summary</a:t>
            </a:r>
            <a:endParaRPr/>
          </a:p>
        </p:txBody>
      </p:sp>
      <p:sp>
        <p:nvSpPr>
          <p:cNvPr id="318" name="Google Shape;318;p16"/>
          <p:cNvSpPr txBox="1"/>
          <p:nvPr>
            <p:ph idx="1" type="body"/>
          </p:nvPr>
        </p:nvSpPr>
        <p:spPr>
          <a:xfrm>
            <a:off x="311700" y="1142875"/>
            <a:ext cx="8520600" cy="3416400"/>
          </a:xfrm>
          <a:prstGeom prst="rect">
            <a:avLst/>
          </a:prstGeom>
        </p:spPr>
        <p:txBody>
          <a:bodyPr anchorCtr="0" anchor="t" bIns="0" lIns="0" spcFirstLastPara="1" rIns="0" wrap="square" tIns="0">
            <a:noAutofit/>
          </a:bodyPr>
          <a:lstStyle/>
          <a:p>
            <a:pPr indent="-355600" lvl="0" marL="457200" rtl="0" algn="l">
              <a:spcBef>
                <a:spcPts val="600"/>
              </a:spcBef>
              <a:spcAft>
                <a:spcPts val="0"/>
              </a:spcAft>
              <a:buSzPts val="2000"/>
              <a:buChar char="⦁"/>
            </a:pPr>
            <a:r>
              <a:rPr lang="en"/>
              <a:t>8 violations of severity 3 and 4</a:t>
            </a:r>
            <a:endParaRPr/>
          </a:p>
          <a:p>
            <a:pPr indent="-355600" lvl="0" marL="457200" rtl="0" algn="l">
              <a:spcBef>
                <a:spcPts val="0"/>
              </a:spcBef>
              <a:spcAft>
                <a:spcPts val="0"/>
              </a:spcAft>
              <a:buSzPts val="2000"/>
              <a:buChar char="⦁"/>
            </a:pPr>
            <a:r>
              <a:rPr lang="en"/>
              <a:t>Most reflected our policy matching task</a:t>
            </a:r>
            <a:endParaRPr/>
          </a:p>
          <a:p>
            <a:pPr indent="-355600" lvl="0" marL="457200" rtl="0" algn="l">
              <a:spcBef>
                <a:spcPts val="0"/>
              </a:spcBef>
              <a:spcAft>
                <a:spcPts val="0"/>
              </a:spcAft>
              <a:buSzPts val="2000"/>
              <a:buChar char="⦁"/>
            </a:pPr>
            <a:r>
              <a:rPr lang="en"/>
              <a:t>Most Common Heuristic:</a:t>
            </a:r>
            <a:endParaRPr/>
          </a:p>
          <a:p>
            <a:pPr indent="-342900" lvl="1" marL="914400" rtl="0" algn="l">
              <a:spcBef>
                <a:spcPts val="0"/>
              </a:spcBef>
              <a:spcAft>
                <a:spcPts val="0"/>
              </a:spcAft>
              <a:buSzPts val="1800"/>
              <a:buChar char="⦁"/>
            </a:pPr>
            <a:r>
              <a:rPr lang="en" sz="1800"/>
              <a:t>Visibility of System Status</a:t>
            </a:r>
            <a:endParaRPr sz="1800"/>
          </a:p>
          <a:p>
            <a:pPr indent="0" lvl="0" marL="0" rtl="0" algn="l">
              <a:spcBef>
                <a:spcPts val="600"/>
              </a:spcBef>
              <a:spcAft>
                <a:spcPts val="0"/>
              </a:spcAft>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17"/>
          <p:cNvSpPr txBox="1"/>
          <p:nvPr>
            <p:ph type="title"/>
          </p:nvPr>
        </p:nvSpPr>
        <p:spPr>
          <a:xfrm>
            <a:off x="611400" y="369925"/>
            <a:ext cx="5889900" cy="641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Addressed Violations</a:t>
            </a:r>
            <a:endParaRPr/>
          </a:p>
        </p:txBody>
      </p:sp>
      <p:sp>
        <p:nvSpPr>
          <p:cNvPr id="324" name="Google Shape;324;p17"/>
          <p:cNvSpPr txBox="1"/>
          <p:nvPr>
            <p:ph idx="1" type="body"/>
          </p:nvPr>
        </p:nvSpPr>
        <p:spPr>
          <a:xfrm>
            <a:off x="269225" y="1255083"/>
            <a:ext cx="5889900" cy="2786100"/>
          </a:xfrm>
          <a:prstGeom prst="rect">
            <a:avLst/>
          </a:prstGeom>
        </p:spPr>
        <p:txBody>
          <a:bodyPr anchorCtr="0" anchor="t" bIns="0" lIns="0" spcFirstLastPara="1" rIns="0" wrap="square" tIns="0">
            <a:noAutofit/>
          </a:bodyPr>
          <a:lstStyle/>
          <a:p>
            <a:pPr indent="0" lvl="0" marL="457200" rtl="0" algn="l">
              <a:spcBef>
                <a:spcPts val="600"/>
              </a:spcBef>
              <a:spcAft>
                <a:spcPts val="0"/>
              </a:spcAft>
              <a:buNone/>
            </a:pPr>
            <a:r>
              <a:rPr b="1" lang="en"/>
              <a:t>H10:</a:t>
            </a:r>
            <a:r>
              <a:rPr lang="en"/>
              <a:t> </a:t>
            </a:r>
            <a:r>
              <a:rPr lang="en"/>
              <a:t>“Icons on the bottom are misleading as to what screens they will bring. The location symbol suggests an interactive map, while the paper symbol does not clearly convey policies. It lacks clear instruction.”</a:t>
            </a:r>
            <a:endParaRPr/>
          </a:p>
          <a:p>
            <a:pPr indent="-342900" lvl="1" marL="914400" rtl="0" algn="l">
              <a:spcBef>
                <a:spcPts val="0"/>
              </a:spcBef>
              <a:spcAft>
                <a:spcPts val="0"/>
              </a:spcAft>
              <a:buSzPts val="1800"/>
              <a:buChar char="⦁"/>
            </a:pPr>
            <a:r>
              <a:rPr b="1" lang="en" sz="1800"/>
              <a:t>Revamped our navigation system to use a sidebar, so we can include text</a:t>
            </a:r>
            <a:endParaRPr b="1" sz="1800"/>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18"/>
          <p:cNvSpPr txBox="1"/>
          <p:nvPr>
            <p:ph type="title"/>
          </p:nvPr>
        </p:nvSpPr>
        <p:spPr>
          <a:xfrm>
            <a:off x="611400" y="369925"/>
            <a:ext cx="5889900" cy="641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Addressed Violations</a:t>
            </a:r>
            <a:endParaRPr/>
          </a:p>
        </p:txBody>
      </p:sp>
      <p:sp>
        <p:nvSpPr>
          <p:cNvPr id="330" name="Google Shape;330;p18"/>
          <p:cNvSpPr txBox="1"/>
          <p:nvPr>
            <p:ph idx="1" type="body"/>
          </p:nvPr>
        </p:nvSpPr>
        <p:spPr>
          <a:xfrm>
            <a:off x="247825" y="1265775"/>
            <a:ext cx="6253500" cy="2786100"/>
          </a:xfrm>
          <a:prstGeom prst="rect">
            <a:avLst/>
          </a:prstGeom>
        </p:spPr>
        <p:txBody>
          <a:bodyPr anchorCtr="0" anchor="t" bIns="0" lIns="0" spcFirstLastPara="1" rIns="0" wrap="square" tIns="0">
            <a:noAutofit/>
          </a:bodyPr>
          <a:lstStyle/>
          <a:p>
            <a:pPr indent="0" lvl="0" marL="457200" rtl="0" algn="l">
              <a:spcBef>
                <a:spcPts val="600"/>
              </a:spcBef>
              <a:spcAft>
                <a:spcPts val="0"/>
              </a:spcAft>
              <a:buNone/>
            </a:pPr>
            <a:r>
              <a:rPr b="1" lang="en"/>
              <a:t>H3:</a:t>
            </a:r>
            <a:r>
              <a:rPr lang="en"/>
              <a:t> </a:t>
            </a:r>
            <a:r>
              <a:rPr lang="en"/>
              <a:t>If the user makes a mistake in liking or disliking a policy, there is no way for them to return to the screen. While this feature is appealing for Tinder, where excitement is key, it is not desirable when selecting on which topics you want to receive news. No screens have back buttons.</a:t>
            </a:r>
            <a:endParaRPr/>
          </a:p>
          <a:p>
            <a:pPr indent="-342900" lvl="1" marL="914400" rtl="0" algn="l">
              <a:spcBef>
                <a:spcPts val="0"/>
              </a:spcBef>
              <a:spcAft>
                <a:spcPts val="0"/>
              </a:spcAft>
              <a:buSzPts val="1800"/>
              <a:buChar char="⦁"/>
            </a:pPr>
            <a:r>
              <a:rPr b="1" lang="en" sz="1800"/>
              <a:t>Added back buttons to all applicable screens</a:t>
            </a:r>
            <a:endParaRPr b="1"/>
          </a:p>
          <a:p>
            <a:pPr indent="0" lvl="0" marL="0" rtl="0" algn="l">
              <a:spcBef>
                <a:spcPts val="6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19"/>
          <p:cNvSpPr txBox="1"/>
          <p:nvPr>
            <p:ph type="title"/>
          </p:nvPr>
        </p:nvSpPr>
        <p:spPr>
          <a:xfrm>
            <a:off x="611400" y="369925"/>
            <a:ext cx="5889900" cy="641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Addressed Violations</a:t>
            </a:r>
            <a:endParaRPr/>
          </a:p>
        </p:txBody>
      </p:sp>
      <p:sp>
        <p:nvSpPr>
          <p:cNvPr id="336" name="Google Shape;336;p19"/>
          <p:cNvSpPr txBox="1"/>
          <p:nvPr>
            <p:ph idx="1" type="body"/>
          </p:nvPr>
        </p:nvSpPr>
        <p:spPr>
          <a:xfrm>
            <a:off x="312000" y="1265783"/>
            <a:ext cx="5889900" cy="2786100"/>
          </a:xfrm>
          <a:prstGeom prst="rect">
            <a:avLst/>
          </a:prstGeom>
        </p:spPr>
        <p:txBody>
          <a:bodyPr anchorCtr="0" anchor="t" bIns="0" lIns="0" spcFirstLastPara="1" rIns="0" wrap="square" tIns="0">
            <a:noAutofit/>
          </a:bodyPr>
          <a:lstStyle/>
          <a:p>
            <a:pPr indent="0" lvl="0" marL="457200" rtl="0" algn="l">
              <a:spcBef>
                <a:spcPts val="600"/>
              </a:spcBef>
              <a:spcAft>
                <a:spcPts val="0"/>
              </a:spcAft>
              <a:buNone/>
            </a:pPr>
            <a:r>
              <a:rPr b="1" lang="en"/>
              <a:t>H1:</a:t>
            </a:r>
            <a:r>
              <a:rPr lang="en"/>
              <a:t> </a:t>
            </a:r>
            <a:r>
              <a:rPr lang="en"/>
              <a:t>Too much empty space on the screen detailing upcoming elections. The screen is not informative.</a:t>
            </a:r>
            <a:endParaRPr/>
          </a:p>
          <a:p>
            <a:pPr indent="-342900" lvl="1" marL="914400" rtl="0" algn="l">
              <a:spcBef>
                <a:spcPts val="0"/>
              </a:spcBef>
              <a:spcAft>
                <a:spcPts val="0"/>
              </a:spcAft>
              <a:buSzPts val="1800"/>
              <a:buChar char="⦁"/>
            </a:pPr>
            <a:r>
              <a:rPr b="1" lang="en" sz="1800"/>
              <a:t>Added upcoming elections that don’t have ballots yet</a:t>
            </a:r>
            <a:endParaRPr b="1" sz="1800"/>
          </a:p>
          <a:p>
            <a:pPr indent="0" lvl="0" marL="45720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20"/>
          <p:cNvSpPr txBox="1"/>
          <p:nvPr>
            <p:ph idx="4294967295" type="title"/>
          </p:nvPr>
        </p:nvSpPr>
        <p:spPr>
          <a:xfrm>
            <a:off x="764400" y="369925"/>
            <a:ext cx="5889900" cy="641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rgbClr val="FFFFFF"/>
                </a:solidFill>
              </a:rPr>
              <a:t>Previous Design</a:t>
            </a:r>
            <a:endParaRPr>
              <a:solidFill>
                <a:srgbClr val="FFFFFF"/>
              </a:solidFill>
            </a:endParaRPr>
          </a:p>
        </p:txBody>
      </p:sp>
      <p:pic>
        <p:nvPicPr>
          <p:cNvPr id="342" name="Google Shape;342;p20"/>
          <p:cNvPicPr preferRelativeResize="0"/>
          <p:nvPr/>
        </p:nvPicPr>
        <p:blipFill>
          <a:blip r:embed="rId3">
            <a:alphaModFix/>
          </a:blip>
          <a:stretch>
            <a:fillRect/>
          </a:stretch>
        </p:blipFill>
        <p:spPr>
          <a:xfrm>
            <a:off x="6654300" y="1102650"/>
            <a:ext cx="2171147" cy="3820974"/>
          </a:xfrm>
          <a:prstGeom prst="rect">
            <a:avLst/>
          </a:prstGeom>
          <a:noFill/>
          <a:ln>
            <a:noFill/>
          </a:ln>
        </p:spPr>
      </p:pic>
      <p:pic>
        <p:nvPicPr>
          <p:cNvPr id="343" name="Google Shape;343;p20"/>
          <p:cNvPicPr preferRelativeResize="0"/>
          <p:nvPr/>
        </p:nvPicPr>
        <p:blipFill>
          <a:blip r:embed="rId4">
            <a:alphaModFix/>
          </a:blip>
          <a:stretch>
            <a:fillRect/>
          </a:stretch>
        </p:blipFill>
        <p:spPr>
          <a:xfrm>
            <a:off x="3464350" y="1136388"/>
            <a:ext cx="2093999" cy="3753499"/>
          </a:xfrm>
          <a:prstGeom prst="rect">
            <a:avLst/>
          </a:prstGeom>
          <a:noFill/>
          <a:ln>
            <a:noFill/>
          </a:ln>
        </p:spPr>
      </p:pic>
      <p:pic>
        <p:nvPicPr>
          <p:cNvPr id="344" name="Google Shape;344;p20"/>
          <p:cNvPicPr preferRelativeResize="0"/>
          <p:nvPr/>
        </p:nvPicPr>
        <p:blipFill>
          <a:blip r:embed="rId5">
            <a:alphaModFix/>
          </a:blip>
          <a:stretch>
            <a:fillRect/>
          </a:stretch>
        </p:blipFill>
        <p:spPr>
          <a:xfrm>
            <a:off x="387161" y="1102650"/>
            <a:ext cx="1981247" cy="3820976"/>
          </a:xfrm>
          <a:prstGeom prst="rect">
            <a:avLst/>
          </a:prstGeom>
          <a:noFill/>
          <a:ln>
            <a:noFill/>
          </a:ln>
        </p:spPr>
      </p:pic>
      <p:cxnSp>
        <p:nvCxnSpPr>
          <p:cNvPr id="345" name="Google Shape;345;p20"/>
          <p:cNvCxnSpPr/>
          <p:nvPr/>
        </p:nvCxnSpPr>
        <p:spPr>
          <a:xfrm flipH="1" rot="10800000">
            <a:off x="2092300" y="2150350"/>
            <a:ext cx="1449000" cy="9600"/>
          </a:xfrm>
          <a:prstGeom prst="straightConnector1">
            <a:avLst/>
          </a:prstGeom>
          <a:noFill/>
          <a:ln cap="flat" cmpd="sng" w="38100">
            <a:solidFill>
              <a:schemeClr val="dk1"/>
            </a:solidFill>
            <a:prstDash val="solid"/>
            <a:round/>
            <a:headEnd len="med" w="med" type="none"/>
            <a:tailEnd len="med" w="med" type="triangle"/>
          </a:ln>
        </p:spPr>
      </p:cxnSp>
      <p:sp>
        <p:nvSpPr>
          <p:cNvPr id="346" name="Google Shape;346;p20"/>
          <p:cNvSpPr txBox="1"/>
          <p:nvPr/>
        </p:nvSpPr>
        <p:spPr>
          <a:xfrm>
            <a:off x="2442550" y="1824100"/>
            <a:ext cx="748500" cy="10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a:t>
            </a:r>
            <a:r>
              <a:rPr lang="en"/>
              <a:t>lick</a:t>
            </a:r>
            <a:endParaRPr/>
          </a:p>
          <a:p>
            <a:pPr indent="0" lvl="0" marL="0" rtl="0" algn="l">
              <a:spcBef>
                <a:spcPts val="0"/>
              </a:spcBef>
              <a:spcAft>
                <a:spcPts val="0"/>
              </a:spcAft>
              <a:buNone/>
            </a:pPr>
            <a:r>
              <a:t/>
            </a:r>
            <a:endParaRPr/>
          </a:p>
        </p:txBody>
      </p:sp>
      <p:cxnSp>
        <p:nvCxnSpPr>
          <p:cNvPr id="347" name="Google Shape;347;p20"/>
          <p:cNvCxnSpPr/>
          <p:nvPr/>
        </p:nvCxnSpPr>
        <p:spPr>
          <a:xfrm flipH="1" rot="10800000">
            <a:off x="5211025" y="2256000"/>
            <a:ext cx="1775400" cy="1218600"/>
          </a:xfrm>
          <a:prstGeom prst="straightConnector1">
            <a:avLst/>
          </a:prstGeom>
          <a:noFill/>
          <a:ln cap="flat" cmpd="sng" w="38100">
            <a:solidFill>
              <a:schemeClr val="dk1"/>
            </a:solidFill>
            <a:prstDash val="solid"/>
            <a:round/>
            <a:headEnd len="med" w="med" type="none"/>
            <a:tailEnd len="med" w="med" type="triangle"/>
          </a:ln>
        </p:spPr>
      </p:cxnSp>
      <p:sp>
        <p:nvSpPr>
          <p:cNvPr id="348" name="Google Shape;348;p20"/>
          <p:cNvSpPr txBox="1"/>
          <p:nvPr/>
        </p:nvSpPr>
        <p:spPr>
          <a:xfrm rot="-1991598">
            <a:off x="5608165" y="2552852"/>
            <a:ext cx="748541" cy="10575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click</a:t>
            </a:r>
            <a:endParaRPr/>
          </a:p>
          <a:p>
            <a:pPr indent="0" lvl="0" marL="0" rtl="0" algn="l">
              <a:spcBef>
                <a:spcPts val="0"/>
              </a:spcBef>
              <a:spcAft>
                <a:spcPts val="0"/>
              </a:spcAft>
              <a:buNone/>
            </a:pPr>
            <a:r>
              <a:t/>
            </a:r>
            <a:endParaRPr/>
          </a:p>
        </p:txBody>
      </p:sp>
      <p:sp>
        <p:nvSpPr>
          <p:cNvPr id="349" name="Google Shape;349;p20"/>
          <p:cNvSpPr/>
          <p:nvPr/>
        </p:nvSpPr>
        <p:spPr>
          <a:xfrm>
            <a:off x="387150" y="550470"/>
            <a:ext cx="274958" cy="460550"/>
          </a:xfrm>
          <a:custGeom>
            <a:rect b="b" l="l" r="r" t="t"/>
            <a:pathLst>
              <a:path extrusionOk="0" h="21073" w="12581">
                <a:moveTo>
                  <a:pt x="6108" y="1217"/>
                </a:moveTo>
                <a:lnTo>
                  <a:pt x="5889" y="1241"/>
                </a:lnTo>
                <a:lnTo>
                  <a:pt x="5694" y="1314"/>
                </a:lnTo>
                <a:lnTo>
                  <a:pt x="5621" y="1339"/>
                </a:lnTo>
                <a:lnTo>
                  <a:pt x="5548" y="1412"/>
                </a:lnTo>
                <a:lnTo>
                  <a:pt x="5500" y="1485"/>
                </a:lnTo>
                <a:lnTo>
                  <a:pt x="5475" y="1558"/>
                </a:lnTo>
                <a:lnTo>
                  <a:pt x="5500" y="1631"/>
                </a:lnTo>
                <a:lnTo>
                  <a:pt x="5548" y="1704"/>
                </a:lnTo>
                <a:lnTo>
                  <a:pt x="5597" y="1752"/>
                </a:lnTo>
                <a:lnTo>
                  <a:pt x="5670" y="1801"/>
                </a:lnTo>
                <a:lnTo>
                  <a:pt x="5816" y="1850"/>
                </a:lnTo>
                <a:lnTo>
                  <a:pt x="5986" y="1874"/>
                </a:lnTo>
                <a:lnTo>
                  <a:pt x="6132" y="1898"/>
                </a:lnTo>
                <a:lnTo>
                  <a:pt x="6497" y="1923"/>
                </a:lnTo>
                <a:lnTo>
                  <a:pt x="6862" y="1923"/>
                </a:lnTo>
                <a:lnTo>
                  <a:pt x="6984" y="1898"/>
                </a:lnTo>
                <a:lnTo>
                  <a:pt x="7057" y="1850"/>
                </a:lnTo>
                <a:lnTo>
                  <a:pt x="7130" y="1777"/>
                </a:lnTo>
                <a:lnTo>
                  <a:pt x="7179" y="1679"/>
                </a:lnTo>
                <a:lnTo>
                  <a:pt x="7179" y="1582"/>
                </a:lnTo>
                <a:lnTo>
                  <a:pt x="7154" y="1485"/>
                </a:lnTo>
                <a:lnTo>
                  <a:pt x="7106" y="1412"/>
                </a:lnTo>
                <a:lnTo>
                  <a:pt x="7033" y="1339"/>
                </a:lnTo>
                <a:lnTo>
                  <a:pt x="6935" y="1290"/>
                </a:lnTo>
                <a:lnTo>
                  <a:pt x="6862" y="1241"/>
                </a:lnTo>
                <a:lnTo>
                  <a:pt x="6668" y="1217"/>
                </a:lnTo>
                <a:close/>
                <a:moveTo>
                  <a:pt x="11948" y="1485"/>
                </a:moveTo>
                <a:lnTo>
                  <a:pt x="12021" y="1850"/>
                </a:lnTo>
                <a:lnTo>
                  <a:pt x="12061" y="2174"/>
                </a:lnTo>
                <a:lnTo>
                  <a:pt x="12045" y="2142"/>
                </a:lnTo>
                <a:lnTo>
                  <a:pt x="12021" y="2093"/>
                </a:lnTo>
                <a:lnTo>
                  <a:pt x="11948" y="2044"/>
                </a:lnTo>
                <a:lnTo>
                  <a:pt x="11875" y="2044"/>
                </a:lnTo>
                <a:lnTo>
                  <a:pt x="11559" y="2190"/>
                </a:lnTo>
                <a:lnTo>
                  <a:pt x="11267" y="2361"/>
                </a:lnTo>
                <a:lnTo>
                  <a:pt x="11048" y="2507"/>
                </a:lnTo>
                <a:lnTo>
                  <a:pt x="10829" y="2653"/>
                </a:lnTo>
                <a:lnTo>
                  <a:pt x="10220" y="2653"/>
                </a:lnTo>
                <a:lnTo>
                  <a:pt x="9612" y="2628"/>
                </a:lnTo>
                <a:lnTo>
                  <a:pt x="9636" y="2628"/>
                </a:lnTo>
                <a:lnTo>
                  <a:pt x="10342" y="2288"/>
                </a:lnTo>
                <a:lnTo>
                  <a:pt x="11072" y="1996"/>
                </a:lnTo>
                <a:lnTo>
                  <a:pt x="11291" y="1898"/>
                </a:lnTo>
                <a:lnTo>
                  <a:pt x="11534" y="1777"/>
                </a:lnTo>
                <a:lnTo>
                  <a:pt x="11753" y="1655"/>
                </a:lnTo>
                <a:lnTo>
                  <a:pt x="11948" y="1485"/>
                </a:lnTo>
                <a:close/>
                <a:moveTo>
                  <a:pt x="12070" y="2239"/>
                </a:moveTo>
                <a:lnTo>
                  <a:pt x="12070" y="2653"/>
                </a:lnTo>
                <a:lnTo>
                  <a:pt x="12070" y="3042"/>
                </a:lnTo>
                <a:lnTo>
                  <a:pt x="11948" y="3042"/>
                </a:lnTo>
                <a:lnTo>
                  <a:pt x="11826" y="3091"/>
                </a:lnTo>
                <a:lnTo>
                  <a:pt x="11583" y="3212"/>
                </a:lnTo>
                <a:lnTo>
                  <a:pt x="11145" y="3456"/>
                </a:lnTo>
                <a:lnTo>
                  <a:pt x="11169" y="2993"/>
                </a:lnTo>
                <a:lnTo>
                  <a:pt x="11194" y="2896"/>
                </a:lnTo>
                <a:lnTo>
                  <a:pt x="11194" y="2774"/>
                </a:lnTo>
                <a:lnTo>
                  <a:pt x="11291" y="2726"/>
                </a:lnTo>
                <a:lnTo>
                  <a:pt x="11656" y="2531"/>
                </a:lnTo>
                <a:lnTo>
                  <a:pt x="11997" y="2336"/>
                </a:lnTo>
                <a:lnTo>
                  <a:pt x="12045" y="2263"/>
                </a:lnTo>
                <a:lnTo>
                  <a:pt x="12070" y="2239"/>
                </a:lnTo>
                <a:close/>
                <a:moveTo>
                  <a:pt x="12045" y="3334"/>
                </a:moveTo>
                <a:lnTo>
                  <a:pt x="11997" y="3918"/>
                </a:lnTo>
                <a:lnTo>
                  <a:pt x="11972" y="4015"/>
                </a:lnTo>
                <a:lnTo>
                  <a:pt x="11705" y="4161"/>
                </a:lnTo>
                <a:lnTo>
                  <a:pt x="11413" y="4307"/>
                </a:lnTo>
                <a:lnTo>
                  <a:pt x="11121" y="4429"/>
                </a:lnTo>
                <a:lnTo>
                  <a:pt x="11145" y="3772"/>
                </a:lnTo>
                <a:lnTo>
                  <a:pt x="11388" y="3675"/>
                </a:lnTo>
                <a:lnTo>
                  <a:pt x="11607" y="3553"/>
                </a:lnTo>
                <a:lnTo>
                  <a:pt x="11826" y="3456"/>
                </a:lnTo>
                <a:lnTo>
                  <a:pt x="11924" y="3407"/>
                </a:lnTo>
                <a:lnTo>
                  <a:pt x="12045" y="3334"/>
                </a:lnTo>
                <a:close/>
                <a:moveTo>
                  <a:pt x="11972" y="4405"/>
                </a:moveTo>
                <a:lnTo>
                  <a:pt x="11948" y="4867"/>
                </a:lnTo>
                <a:lnTo>
                  <a:pt x="11875" y="4891"/>
                </a:lnTo>
                <a:lnTo>
                  <a:pt x="11705" y="5013"/>
                </a:lnTo>
                <a:lnTo>
                  <a:pt x="11510" y="5110"/>
                </a:lnTo>
                <a:lnTo>
                  <a:pt x="11121" y="5281"/>
                </a:lnTo>
                <a:lnTo>
                  <a:pt x="11121" y="4672"/>
                </a:lnTo>
                <a:lnTo>
                  <a:pt x="11315" y="4648"/>
                </a:lnTo>
                <a:lnTo>
                  <a:pt x="11461" y="4599"/>
                </a:lnTo>
                <a:lnTo>
                  <a:pt x="11729" y="4526"/>
                </a:lnTo>
                <a:lnTo>
                  <a:pt x="11972" y="4405"/>
                </a:lnTo>
                <a:close/>
                <a:moveTo>
                  <a:pt x="11948" y="5208"/>
                </a:moveTo>
                <a:lnTo>
                  <a:pt x="11948" y="5646"/>
                </a:lnTo>
                <a:lnTo>
                  <a:pt x="11851" y="5694"/>
                </a:lnTo>
                <a:lnTo>
                  <a:pt x="11753" y="5743"/>
                </a:lnTo>
                <a:lnTo>
                  <a:pt x="11559" y="5865"/>
                </a:lnTo>
                <a:lnTo>
                  <a:pt x="11096" y="6157"/>
                </a:lnTo>
                <a:lnTo>
                  <a:pt x="11096" y="5524"/>
                </a:lnTo>
                <a:lnTo>
                  <a:pt x="11340" y="5475"/>
                </a:lnTo>
                <a:lnTo>
                  <a:pt x="11559" y="5402"/>
                </a:lnTo>
                <a:lnTo>
                  <a:pt x="11753" y="5329"/>
                </a:lnTo>
                <a:lnTo>
                  <a:pt x="11948" y="5208"/>
                </a:lnTo>
                <a:close/>
                <a:moveTo>
                  <a:pt x="11948" y="6059"/>
                </a:moveTo>
                <a:lnTo>
                  <a:pt x="11948" y="6400"/>
                </a:lnTo>
                <a:lnTo>
                  <a:pt x="11948" y="6424"/>
                </a:lnTo>
                <a:lnTo>
                  <a:pt x="11826" y="6473"/>
                </a:lnTo>
                <a:lnTo>
                  <a:pt x="11705" y="6546"/>
                </a:lnTo>
                <a:lnTo>
                  <a:pt x="11461" y="6716"/>
                </a:lnTo>
                <a:lnTo>
                  <a:pt x="11096" y="6911"/>
                </a:lnTo>
                <a:lnTo>
                  <a:pt x="11096" y="6351"/>
                </a:lnTo>
                <a:lnTo>
                  <a:pt x="11364" y="6303"/>
                </a:lnTo>
                <a:lnTo>
                  <a:pt x="11607" y="6205"/>
                </a:lnTo>
                <a:lnTo>
                  <a:pt x="11948" y="6059"/>
                </a:lnTo>
                <a:close/>
                <a:moveTo>
                  <a:pt x="11948" y="6741"/>
                </a:moveTo>
                <a:lnTo>
                  <a:pt x="11924" y="7252"/>
                </a:lnTo>
                <a:lnTo>
                  <a:pt x="11729" y="7398"/>
                </a:lnTo>
                <a:lnTo>
                  <a:pt x="11413" y="7617"/>
                </a:lnTo>
                <a:lnTo>
                  <a:pt x="11242" y="7714"/>
                </a:lnTo>
                <a:lnTo>
                  <a:pt x="11096" y="7836"/>
                </a:lnTo>
                <a:lnTo>
                  <a:pt x="11096" y="7203"/>
                </a:lnTo>
                <a:lnTo>
                  <a:pt x="11218" y="7179"/>
                </a:lnTo>
                <a:lnTo>
                  <a:pt x="11315" y="7130"/>
                </a:lnTo>
                <a:lnTo>
                  <a:pt x="11559" y="7008"/>
                </a:lnTo>
                <a:lnTo>
                  <a:pt x="11753" y="6887"/>
                </a:lnTo>
                <a:lnTo>
                  <a:pt x="11948" y="6741"/>
                </a:lnTo>
                <a:close/>
                <a:moveTo>
                  <a:pt x="11924" y="7738"/>
                </a:moveTo>
                <a:lnTo>
                  <a:pt x="11924" y="8103"/>
                </a:lnTo>
                <a:lnTo>
                  <a:pt x="11851" y="8128"/>
                </a:lnTo>
                <a:lnTo>
                  <a:pt x="11705" y="8201"/>
                </a:lnTo>
                <a:lnTo>
                  <a:pt x="11559" y="8274"/>
                </a:lnTo>
                <a:lnTo>
                  <a:pt x="11291" y="8468"/>
                </a:lnTo>
                <a:lnTo>
                  <a:pt x="11096" y="8639"/>
                </a:lnTo>
                <a:lnTo>
                  <a:pt x="11096" y="8176"/>
                </a:lnTo>
                <a:lnTo>
                  <a:pt x="11291" y="8103"/>
                </a:lnTo>
                <a:lnTo>
                  <a:pt x="11486" y="8006"/>
                </a:lnTo>
                <a:lnTo>
                  <a:pt x="11851" y="7787"/>
                </a:lnTo>
                <a:lnTo>
                  <a:pt x="11924" y="7738"/>
                </a:lnTo>
                <a:close/>
                <a:moveTo>
                  <a:pt x="11924" y="8468"/>
                </a:moveTo>
                <a:lnTo>
                  <a:pt x="11924" y="9101"/>
                </a:lnTo>
                <a:lnTo>
                  <a:pt x="11705" y="9247"/>
                </a:lnTo>
                <a:lnTo>
                  <a:pt x="11486" y="9393"/>
                </a:lnTo>
                <a:lnTo>
                  <a:pt x="11291" y="9539"/>
                </a:lnTo>
                <a:lnTo>
                  <a:pt x="11096" y="9685"/>
                </a:lnTo>
                <a:lnTo>
                  <a:pt x="11096" y="8955"/>
                </a:lnTo>
                <a:lnTo>
                  <a:pt x="11169" y="8931"/>
                </a:lnTo>
                <a:lnTo>
                  <a:pt x="11267" y="8906"/>
                </a:lnTo>
                <a:lnTo>
                  <a:pt x="11413" y="8809"/>
                </a:lnTo>
                <a:lnTo>
                  <a:pt x="11680" y="8663"/>
                </a:lnTo>
                <a:lnTo>
                  <a:pt x="11924" y="8468"/>
                </a:lnTo>
                <a:close/>
                <a:moveTo>
                  <a:pt x="11924" y="9539"/>
                </a:moveTo>
                <a:lnTo>
                  <a:pt x="11924" y="9782"/>
                </a:lnTo>
                <a:lnTo>
                  <a:pt x="11851" y="9806"/>
                </a:lnTo>
                <a:lnTo>
                  <a:pt x="11778" y="9831"/>
                </a:lnTo>
                <a:lnTo>
                  <a:pt x="11632" y="9952"/>
                </a:lnTo>
                <a:lnTo>
                  <a:pt x="11510" y="10074"/>
                </a:lnTo>
                <a:lnTo>
                  <a:pt x="11388" y="10171"/>
                </a:lnTo>
                <a:lnTo>
                  <a:pt x="11242" y="10269"/>
                </a:lnTo>
                <a:lnTo>
                  <a:pt x="11169" y="10342"/>
                </a:lnTo>
                <a:lnTo>
                  <a:pt x="11096" y="10415"/>
                </a:lnTo>
                <a:lnTo>
                  <a:pt x="11096" y="9904"/>
                </a:lnTo>
                <a:lnTo>
                  <a:pt x="11218" y="9879"/>
                </a:lnTo>
                <a:lnTo>
                  <a:pt x="11364" y="9831"/>
                </a:lnTo>
                <a:lnTo>
                  <a:pt x="11607" y="9709"/>
                </a:lnTo>
                <a:lnTo>
                  <a:pt x="11924" y="9539"/>
                </a:lnTo>
                <a:close/>
                <a:moveTo>
                  <a:pt x="11924" y="10220"/>
                </a:moveTo>
                <a:lnTo>
                  <a:pt x="11924" y="10658"/>
                </a:lnTo>
                <a:lnTo>
                  <a:pt x="11753" y="10755"/>
                </a:lnTo>
                <a:lnTo>
                  <a:pt x="11583" y="10853"/>
                </a:lnTo>
                <a:lnTo>
                  <a:pt x="11340" y="10999"/>
                </a:lnTo>
                <a:lnTo>
                  <a:pt x="11096" y="11145"/>
                </a:lnTo>
                <a:lnTo>
                  <a:pt x="11096" y="10536"/>
                </a:lnTo>
                <a:lnTo>
                  <a:pt x="11145" y="10585"/>
                </a:lnTo>
                <a:lnTo>
                  <a:pt x="11340" y="10585"/>
                </a:lnTo>
                <a:lnTo>
                  <a:pt x="11486" y="10512"/>
                </a:lnTo>
                <a:lnTo>
                  <a:pt x="11607" y="10463"/>
                </a:lnTo>
                <a:lnTo>
                  <a:pt x="11753" y="10342"/>
                </a:lnTo>
                <a:lnTo>
                  <a:pt x="11924" y="10220"/>
                </a:lnTo>
                <a:close/>
                <a:moveTo>
                  <a:pt x="11924" y="11047"/>
                </a:moveTo>
                <a:lnTo>
                  <a:pt x="11924" y="11364"/>
                </a:lnTo>
                <a:lnTo>
                  <a:pt x="11778" y="11412"/>
                </a:lnTo>
                <a:lnTo>
                  <a:pt x="11632" y="11485"/>
                </a:lnTo>
                <a:lnTo>
                  <a:pt x="11364" y="11656"/>
                </a:lnTo>
                <a:lnTo>
                  <a:pt x="11096" y="11826"/>
                </a:lnTo>
                <a:lnTo>
                  <a:pt x="11096" y="11461"/>
                </a:lnTo>
                <a:lnTo>
                  <a:pt x="11242" y="11437"/>
                </a:lnTo>
                <a:lnTo>
                  <a:pt x="11364" y="11364"/>
                </a:lnTo>
                <a:lnTo>
                  <a:pt x="11632" y="11218"/>
                </a:lnTo>
                <a:lnTo>
                  <a:pt x="11924" y="11047"/>
                </a:lnTo>
                <a:close/>
                <a:moveTo>
                  <a:pt x="11924" y="11753"/>
                </a:moveTo>
                <a:lnTo>
                  <a:pt x="11924" y="12191"/>
                </a:lnTo>
                <a:lnTo>
                  <a:pt x="11705" y="12288"/>
                </a:lnTo>
                <a:lnTo>
                  <a:pt x="11534" y="12386"/>
                </a:lnTo>
                <a:lnTo>
                  <a:pt x="11315" y="12483"/>
                </a:lnTo>
                <a:lnTo>
                  <a:pt x="11096" y="12605"/>
                </a:lnTo>
                <a:lnTo>
                  <a:pt x="11096" y="12215"/>
                </a:lnTo>
                <a:lnTo>
                  <a:pt x="11267" y="12142"/>
                </a:lnTo>
                <a:lnTo>
                  <a:pt x="11413" y="12045"/>
                </a:lnTo>
                <a:lnTo>
                  <a:pt x="11680" y="11875"/>
                </a:lnTo>
                <a:lnTo>
                  <a:pt x="11924" y="11753"/>
                </a:lnTo>
                <a:close/>
                <a:moveTo>
                  <a:pt x="11924" y="12580"/>
                </a:moveTo>
                <a:lnTo>
                  <a:pt x="11924" y="12848"/>
                </a:lnTo>
                <a:lnTo>
                  <a:pt x="11705" y="13043"/>
                </a:lnTo>
                <a:lnTo>
                  <a:pt x="11388" y="13262"/>
                </a:lnTo>
                <a:lnTo>
                  <a:pt x="11096" y="13481"/>
                </a:lnTo>
                <a:lnTo>
                  <a:pt x="11096" y="12872"/>
                </a:lnTo>
                <a:lnTo>
                  <a:pt x="11242" y="12848"/>
                </a:lnTo>
                <a:lnTo>
                  <a:pt x="11364" y="12824"/>
                </a:lnTo>
                <a:lnTo>
                  <a:pt x="11632" y="12702"/>
                </a:lnTo>
                <a:lnTo>
                  <a:pt x="11924" y="12580"/>
                </a:lnTo>
                <a:close/>
                <a:moveTo>
                  <a:pt x="11948" y="13237"/>
                </a:moveTo>
                <a:lnTo>
                  <a:pt x="11948" y="13821"/>
                </a:lnTo>
                <a:lnTo>
                  <a:pt x="11753" y="13919"/>
                </a:lnTo>
                <a:lnTo>
                  <a:pt x="11559" y="14065"/>
                </a:lnTo>
                <a:lnTo>
                  <a:pt x="11340" y="14211"/>
                </a:lnTo>
                <a:lnTo>
                  <a:pt x="11121" y="14357"/>
                </a:lnTo>
                <a:lnTo>
                  <a:pt x="11121" y="13602"/>
                </a:lnTo>
                <a:lnTo>
                  <a:pt x="11291" y="13529"/>
                </a:lnTo>
                <a:lnTo>
                  <a:pt x="11486" y="13481"/>
                </a:lnTo>
                <a:lnTo>
                  <a:pt x="11656" y="13383"/>
                </a:lnTo>
                <a:lnTo>
                  <a:pt x="11826" y="13310"/>
                </a:lnTo>
                <a:lnTo>
                  <a:pt x="11948" y="13237"/>
                </a:lnTo>
                <a:close/>
                <a:moveTo>
                  <a:pt x="11948" y="14211"/>
                </a:moveTo>
                <a:lnTo>
                  <a:pt x="11948" y="14357"/>
                </a:lnTo>
                <a:lnTo>
                  <a:pt x="11778" y="14454"/>
                </a:lnTo>
                <a:lnTo>
                  <a:pt x="11607" y="14551"/>
                </a:lnTo>
                <a:lnTo>
                  <a:pt x="11364" y="14722"/>
                </a:lnTo>
                <a:lnTo>
                  <a:pt x="11121" y="14916"/>
                </a:lnTo>
                <a:lnTo>
                  <a:pt x="11121" y="14649"/>
                </a:lnTo>
                <a:lnTo>
                  <a:pt x="11242" y="14600"/>
                </a:lnTo>
                <a:lnTo>
                  <a:pt x="11388" y="14551"/>
                </a:lnTo>
                <a:lnTo>
                  <a:pt x="11632" y="14405"/>
                </a:lnTo>
                <a:lnTo>
                  <a:pt x="11948" y="14211"/>
                </a:lnTo>
                <a:close/>
                <a:moveTo>
                  <a:pt x="11972" y="14722"/>
                </a:moveTo>
                <a:lnTo>
                  <a:pt x="11997" y="15379"/>
                </a:lnTo>
                <a:lnTo>
                  <a:pt x="11753" y="15500"/>
                </a:lnTo>
                <a:lnTo>
                  <a:pt x="11534" y="15622"/>
                </a:lnTo>
                <a:lnTo>
                  <a:pt x="11315" y="15768"/>
                </a:lnTo>
                <a:lnTo>
                  <a:pt x="11121" y="15938"/>
                </a:lnTo>
                <a:lnTo>
                  <a:pt x="11121" y="15257"/>
                </a:lnTo>
                <a:lnTo>
                  <a:pt x="11413" y="15062"/>
                </a:lnTo>
                <a:lnTo>
                  <a:pt x="11680" y="14868"/>
                </a:lnTo>
                <a:lnTo>
                  <a:pt x="11972" y="14722"/>
                </a:lnTo>
                <a:close/>
                <a:moveTo>
                  <a:pt x="11997" y="15792"/>
                </a:moveTo>
                <a:lnTo>
                  <a:pt x="11997" y="16060"/>
                </a:lnTo>
                <a:lnTo>
                  <a:pt x="11510" y="16376"/>
                </a:lnTo>
                <a:lnTo>
                  <a:pt x="11315" y="16498"/>
                </a:lnTo>
                <a:lnTo>
                  <a:pt x="11121" y="16644"/>
                </a:lnTo>
                <a:lnTo>
                  <a:pt x="11121" y="16206"/>
                </a:lnTo>
                <a:lnTo>
                  <a:pt x="11413" y="16109"/>
                </a:lnTo>
                <a:lnTo>
                  <a:pt x="11680" y="15963"/>
                </a:lnTo>
                <a:lnTo>
                  <a:pt x="11997" y="15792"/>
                </a:lnTo>
                <a:close/>
                <a:moveTo>
                  <a:pt x="8736" y="3042"/>
                </a:moveTo>
                <a:lnTo>
                  <a:pt x="9782" y="3115"/>
                </a:lnTo>
                <a:lnTo>
                  <a:pt x="10804" y="3115"/>
                </a:lnTo>
                <a:lnTo>
                  <a:pt x="10707" y="4818"/>
                </a:lnTo>
                <a:lnTo>
                  <a:pt x="10634" y="6522"/>
                </a:lnTo>
                <a:lnTo>
                  <a:pt x="10610" y="8225"/>
                </a:lnTo>
                <a:lnTo>
                  <a:pt x="10610" y="9928"/>
                </a:lnTo>
                <a:lnTo>
                  <a:pt x="10658" y="13335"/>
                </a:lnTo>
                <a:lnTo>
                  <a:pt x="10658" y="15038"/>
                </a:lnTo>
                <a:lnTo>
                  <a:pt x="10683" y="16741"/>
                </a:lnTo>
                <a:lnTo>
                  <a:pt x="10245" y="16741"/>
                </a:lnTo>
                <a:lnTo>
                  <a:pt x="9831" y="16717"/>
                </a:lnTo>
                <a:lnTo>
                  <a:pt x="9393" y="16717"/>
                </a:lnTo>
                <a:lnTo>
                  <a:pt x="8979" y="16693"/>
                </a:lnTo>
                <a:lnTo>
                  <a:pt x="7714" y="16717"/>
                </a:lnTo>
                <a:lnTo>
                  <a:pt x="6424" y="16717"/>
                </a:lnTo>
                <a:lnTo>
                  <a:pt x="5232" y="16668"/>
                </a:lnTo>
                <a:lnTo>
                  <a:pt x="4016" y="16644"/>
                </a:lnTo>
                <a:lnTo>
                  <a:pt x="2434" y="16644"/>
                </a:lnTo>
                <a:lnTo>
                  <a:pt x="1899" y="16668"/>
                </a:lnTo>
                <a:lnTo>
                  <a:pt x="1923" y="16620"/>
                </a:lnTo>
                <a:lnTo>
                  <a:pt x="1923" y="16644"/>
                </a:lnTo>
                <a:lnTo>
                  <a:pt x="1947" y="16620"/>
                </a:lnTo>
                <a:lnTo>
                  <a:pt x="1923" y="16571"/>
                </a:lnTo>
                <a:lnTo>
                  <a:pt x="1899" y="16376"/>
                </a:lnTo>
                <a:lnTo>
                  <a:pt x="1899" y="16060"/>
                </a:lnTo>
                <a:lnTo>
                  <a:pt x="1923" y="15744"/>
                </a:lnTo>
                <a:lnTo>
                  <a:pt x="1996" y="14040"/>
                </a:lnTo>
                <a:lnTo>
                  <a:pt x="2020" y="12751"/>
                </a:lnTo>
                <a:lnTo>
                  <a:pt x="2045" y="11485"/>
                </a:lnTo>
                <a:lnTo>
                  <a:pt x="2045" y="8955"/>
                </a:lnTo>
                <a:lnTo>
                  <a:pt x="2045" y="5646"/>
                </a:lnTo>
                <a:lnTo>
                  <a:pt x="1996" y="3918"/>
                </a:lnTo>
                <a:lnTo>
                  <a:pt x="1972" y="3334"/>
                </a:lnTo>
                <a:lnTo>
                  <a:pt x="1947" y="3066"/>
                </a:lnTo>
                <a:lnTo>
                  <a:pt x="2458" y="3139"/>
                </a:lnTo>
                <a:lnTo>
                  <a:pt x="2994" y="3188"/>
                </a:lnTo>
                <a:lnTo>
                  <a:pt x="3505" y="3212"/>
                </a:lnTo>
                <a:lnTo>
                  <a:pt x="4040" y="3212"/>
                </a:lnTo>
                <a:lnTo>
                  <a:pt x="5110" y="3164"/>
                </a:lnTo>
                <a:lnTo>
                  <a:pt x="6157" y="3115"/>
                </a:lnTo>
                <a:lnTo>
                  <a:pt x="7446" y="3066"/>
                </a:lnTo>
                <a:lnTo>
                  <a:pt x="8103" y="3042"/>
                </a:lnTo>
                <a:close/>
                <a:moveTo>
                  <a:pt x="6595" y="18177"/>
                </a:moveTo>
                <a:lnTo>
                  <a:pt x="6716" y="18225"/>
                </a:lnTo>
                <a:lnTo>
                  <a:pt x="6814" y="18323"/>
                </a:lnTo>
                <a:lnTo>
                  <a:pt x="6887" y="18493"/>
                </a:lnTo>
                <a:lnTo>
                  <a:pt x="6911" y="18590"/>
                </a:lnTo>
                <a:lnTo>
                  <a:pt x="6935" y="18712"/>
                </a:lnTo>
                <a:lnTo>
                  <a:pt x="6935" y="18834"/>
                </a:lnTo>
                <a:lnTo>
                  <a:pt x="6911" y="18955"/>
                </a:lnTo>
                <a:lnTo>
                  <a:pt x="6887" y="19053"/>
                </a:lnTo>
                <a:lnTo>
                  <a:pt x="6838" y="19174"/>
                </a:lnTo>
                <a:lnTo>
                  <a:pt x="6765" y="19272"/>
                </a:lnTo>
                <a:lnTo>
                  <a:pt x="6692" y="19345"/>
                </a:lnTo>
                <a:lnTo>
                  <a:pt x="6570" y="19418"/>
                </a:lnTo>
                <a:lnTo>
                  <a:pt x="6424" y="19442"/>
                </a:lnTo>
                <a:lnTo>
                  <a:pt x="6278" y="19442"/>
                </a:lnTo>
                <a:lnTo>
                  <a:pt x="6132" y="19393"/>
                </a:lnTo>
                <a:lnTo>
                  <a:pt x="6011" y="19345"/>
                </a:lnTo>
                <a:lnTo>
                  <a:pt x="5913" y="19247"/>
                </a:lnTo>
                <a:lnTo>
                  <a:pt x="5816" y="19126"/>
                </a:lnTo>
                <a:lnTo>
                  <a:pt x="5792" y="19004"/>
                </a:lnTo>
                <a:lnTo>
                  <a:pt x="5792" y="18858"/>
                </a:lnTo>
                <a:lnTo>
                  <a:pt x="5816" y="18688"/>
                </a:lnTo>
                <a:lnTo>
                  <a:pt x="5865" y="18566"/>
                </a:lnTo>
                <a:lnTo>
                  <a:pt x="5938" y="18420"/>
                </a:lnTo>
                <a:lnTo>
                  <a:pt x="6011" y="18323"/>
                </a:lnTo>
                <a:lnTo>
                  <a:pt x="6108" y="18250"/>
                </a:lnTo>
                <a:lnTo>
                  <a:pt x="6157" y="18274"/>
                </a:lnTo>
                <a:lnTo>
                  <a:pt x="6230" y="18250"/>
                </a:lnTo>
                <a:lnTo>
                  <a:pt x="6351" y="18225"/>
                </a:lnTo>
                <a:lnTo>
                  <a:pt x="6376" y="18225"/>
                </a:lnTo>
                <a:lnTo>
                  <a:pt x="6424" y="18201"/>
                </a:lnTo>
                <a:lnTo>
                  <a:pt x="6473" y="18177"/>
                </a:lnTo>
                <a:close/>
                <a:moveTo>
                  <a:pt x="6497" y="17690"/>
                </a:moveTo>
                <a:lnTo>
                  <a:pt x="6303" y="17714"/>
                </a:lnTo>
                <a:lnTo>
                  <a:pt x="6205" y="17763"/>
                </a:lnTo>
                <a:lnTo>
                  <a:pt x="6132" y="17812"/>
                </a:lnTo>
                <a:lnTo>
                  <a:pt x="6011" y="17836"/>
                </a:lnTo>
                <a:lnTo>
                  <a:pt x="5913" y="17860"/>
                </a:lnTo>
                <a:lnTo>
                  <a:pt x="5816" y="17933"/>
                </a:lnTo>
                <a:lnTo>
                  <a:pt x="5719" y="17982"/>
                </a:lnTo>
                <a:lnTo>
                  <a:pt x="5621" y="18079"/>
                </a:lnTo>
                <a:lnTo>
                  <a:pt x="5548" y="18177"/>
                </a:lnTo>
                <a:lnTo>
                  <a:pt x="5475" y="18274"/>
                </a:lnTo>
                <a:lnTo>
                  <a:pt x="5427" y="18396"/>
                </a:lnTo>
                <a:lnTo>
                  <a:pt x="5354" y="18639"/>
                </a:lnTo>
                <a:lnTo>
                  <a:pt x="5329" y="18882"/>
                </a:lnTo>
                <a:lnTo>
                  <a:pt x="5329" y="19028"/>
                </a:lnTo>
                <a:lnTo>
                  <a:pt x="5354" y="19150"/>
                </a:lnTo>
                <a:lnTo>
                  <a:pt x="5378" y="19272"/>
                </a:lnTo>
                <a:lnTo>
                  <a:pt x="5427" y="19393"/>
                </a:lnTo>
                <a:lnTo>
                  <a:pt x="5500" y="19491"/>
                </a:lnTo>
                <a:lnTo>
                  <a:pt x="5573" y="19588"/>
                </a:lnTo>
                <a:lnTo>
                  <a:pt x="5670" y="19661"/>
                </a:lnTo>
                <a:lnTo>
                  <a:pt x="5767" y="19734"/>
                </a:lnTo>
                <a:lnTo>
                  <a:pt x="5889" y="19807"/>
                </a:lnTo>
                <a:lnTo>
                  <a:pt x="5986" y="19856"/>
                </a:lnTo>
                <a:lnTo>
                  <a:pt x="6108" y="19880"/>
                </a:lnTo>
                <a:lnTo>
                  <a:pt x="6254" y="19904"/>
                </a:lnTo>
                <a:lnTo>
                  <a:pt x="6376" y="19904"/>
                </a:lnTo>
                <a:lnTo>
                  <a:pt x="6497" y="19880"/>
                </a:lnTo>
                <a:lnTo>
                  <a:pt x="6619" y="19856"/>
                </a:lnTo>
                <a:lnTo>
                  <a:pt x="6765" y="19807"/>
                </a:lnTo>
                <a:lnTo>
                  <a:pt x="6935" y="19710"/>
                </a:lnTo>
                <a:lnTo>
                  <a:pt x="7081" y="19564"/>
                </a:lnTo>
                <a:lnTo>
                  <a:pt x="7203" y="19393"/>
                </a:lnTo>
                <a:lnTo>
                  <a:pt x="7276" y="19199"/>
                </a:lnTo>
                <a:lnTo>
                  <a:pt x="7325" y="19004"/>
                </a:lnTo>
                <a:lnTo>
                  <a:pt x="7349" y="18785"/>
                </a:lnTo>
                <a:lnTo>
                  <a:pt x="7349" y="18566"/>
                </a:lnTo>
                <a:lnTo>
                  <a:pt x="7300" y="18371"/>
                </a:lnTo>
                <a:lnTo>
                  <a:pt x="7252" y="18201"/>
                </a:lnTo>
                <a:lnTo>
                  <a:pt x="7154" y="18031"/>
                </a:lnTo>
                <a:lnTo>
                  <a:pt x="7008" y="17885"/>
                </a:lnTo>
                <a:lnTo>
                  <a:pt x="6862" y="17763"/>
                </a:lnTo>
                <a:lnTo>
                  <a:pt x="6692" y="17714"/>
                </a:lnTo>
                <a:lnTo>
                  <a:pt x="6497" y="17690"/>
                </a:lnTo>
                <a:close/>
                <a:moveTo>
                  <a:pt x="2531" y="463"/>
                </a:moveTo>
                <a:lnTo>
                  <a:pt x="3018" y="487"/>
                </a:lnTo>
                <a:lnTo>
                  <a:pt x="3943" y="536"/>
                </a:lnTo>
                <a:lnTo>
                  <a:pt x="4867" y="560"/>
                </a:lnTo>
                <a:lnTo>
                  <a:pt x="7860" y="585"/>
                </a:lnTo>
                <a:lnTo>
                  <a:pt x="9588" y="560"/>
                </a:lnTo>
                <a:lnTo>
                  <a:pt x="9344" y="755"/>
                </a:lnTo>
                <a:lnTo>
                  <a:pt x="9223" y="852"/>
                </a:lnTo>
                <a:lnTo>
                  <a:pt x="9150" y="974"/>
                </a:lnTo>
                <a:lnTo>
                  <a:pt x="9150" y="998"/>
                </a:lnTo>
                <a:lnTo>
                  <a:pt x="9150" y="1023"/>
                </a:lnTo>
                <a:lnTo>
                  <a:pt x="9174" y="1047"/>
                </a:lnTo>
                <a:lnTo>
                  <a:pt x="9223" y="1047"/>
                </a:lnTo>
                <a:lnTo>
                  <a:pt x="9393" y="998"/>
                </a:lnTo>
                <a:lnTo>
                  <a:pt x="9563" y="901"/>
                </a:lnTo>
                <a:lnTo>
                  <a:pt x="9855" y="682"/>
                </a:lnTo>
                <a:lnTo>
                  <a:pt x="10099" y="560"/>
                </a:lnTo>
                <a:lnTo>
                  <a:pt x="10512" y="585"/>
                </a:lnTo>
                <a:lnTo>
                  <a:pt x="10902" y="609"/>
                </a:lnTo>
                <a:lnTo>
                  <a:pt x="10707" y="682"/>
                </a:lnTo>
                <a:lnTo>
                  <a:pt x="10512" y="804"/>
                </a:lnTo>
                <a:lnTo>
                  <a:pt x="10172" y="998"/>
                </a:lnTo>
                <a:lnTo>
                  <a:pt x="9880" y="1168"/>
                </a:lnTo>
                <a:lnTo>
                  <a:pt x="9588" y="1339"/>
                </a:lnTo>
                <a:lnTo>
                  <a:pt x="9344" y="1558"/>
                </a:lnTo>
                <a:lnTo>
                  <a:pt x="9223" y="1679"/>
                </a:lnTo>
                <a:lnTo>
                  <a:pt x="9101" y="1801"/>
                </a:lnTo>
                <a:lnTo>
                  <a:pt x="9101" y="1825"/>
                </a:lnTo>
                <a:lnTo>
                  <a:pt x="9125" y="1850"/>
                </a:lnTo>
                <a:lnTo>
                  <a:pt x="9125" y="1874"/>
                </a:lnTo>
                <a:lnTo>
                  <a:pt x="9150" y="1874"/>
                </a:lnTo>
                <a:lnTo>
                  <a:pt x="9466" y="1777"/>
                </a:lnTo>
                <a:lnTo>
                  <a:pt x="9782" y="1631"/>
                </a:lnTo>
                <a:lnTo>
                  <a:pt x="10366" y="1314"/>
                </a:lnTo>
                <a:lnTo>
                  <a:pt x="10610" y="1217"/>
                </a:lnTo>
                <a:lnTo>
                  <a:pt x="10877" y="1096"/>
                </a:lnTo>
                <a:lnTo>
                  <a:pt x="11121" y="950"/>
                </a:lnTo>
                <a:lnTo>
                  <a:pt x="11242" y="877"/>
                </a:lnTo>
                <a:lnTo>
                  <a:pt x="11315" y="804"/>
                </a:lnTo>
                <a:lnTo>
                  <a:pt x="11340" y="731"/>
                </a:lnTo>
                <a:lnTo>
                  <a:pt x="11486" y="804"/>
                </a:lnTo>
                <a:lnTo>
                  <a:pt x="11607" y="925"/>
                </a:lnTo>
                <a:lnTo>
                  <a:pt x="11729" y="1047"/>
                </a:lnTo>
                <a:lnTo>
                  <a:pt x="11802" y="1193"/>
                </a:lnTo>
                <a:lnTo>
                  <a:pt x="11486" y="1387"/>
                </a:lnTo>
                <a:lnTo>
                  <a:pt x="11169" y="1558"/>
                </a:lnTo>
                <a:lnTo>
                  <a:pt x="10853" y="1704"/>
                </a:lnTo>
                <a:lnTo>
                  <a:pt x="10488" y="1850"/>
                </a:lnTo>
                <a:lnTo>
                  <a:pt x="10220" y="1971"/>
                </a:lnTo>
                <a:lnTo>
                  <a:pt x="9928" y="2093"/>
                </a:lnTo>
                <a:lnTo>
                  <a:pt x="9807" y="2190"/>
                </a:lnTo>
                <a:lnTo>
                  <a:pt x="9709" y="2288"/>
                </a:lnTo>
                <a:lnTo>
                  <a:pt x="9612" y="2385"/>
                </a:lnTo>
                <a:lnTo>
                  <a:pt x="9515" y="2507"/>
                </a:lnTo>
                <a:lnTo>
                  <a:pt x="9515" y="2580"/>
                </a:lnTo>
                <a:lnTo>
                  <a:pt x="9539" y="2628"/>
                </a:lnTo>
                <a:lnTo>
                  <a:pt x="8931" y="2580"/>
                </a:lnTo>
                <a:lnTo>
                  <a:pt x="7641" y="2580"/>
                </a:lnTo>
                <a:lnTo>
                  <a:pt x="6327" y="2653"/>
                </a:lnTo>
                <a:lnTo>
                  <a:pt x="5135" y="2701"/>
                </a:lnTo>
                <a:lnTo>
                  <a:pt x="3967" y="2726"/>
                </a:lnTo>
                <a:lnTo>
                  <a:pt x="3359" y="2726"/>
                </a:lnTo>
                <a:lnTo>
                  <a:pt x="2775" y="2701"/>
                </a:lnTo>
                <a:lnTo>
                  <a:pt x="2166" y="2653"/>
                </a:lnTo>
                <a:lnTo>
                  <a:pt x="1582" y="2604"/>
                </a:lnTo>
                <a:lnTo>
                  <a:pt x="1509" y="2604"/>
                </a:lnTo>
                <a:lnTo>
                  <a:pt x="1436" y="2628"/>
                </a:lnTo>
                <a:lnTo>
                  <a:pt x="1412" y="2701"/>
                </a:lnTo>
                <a:lnTo>
                  <a:pt x="1388" y="2774"/>
                </a:lnTo>
                <a:lnTo>
                  <a:pt x="1388" y="2847"/>
                </a:lnTo>
                <a:lnTo>
                  <a:pt x="1412" y="2896"/>
                </a:lnTo>
                <a:lnTo>
                  <a:pt x="1461" y="2969"/>
                </a:lnTo>
                <a:lnTo>
                  <a:pt x="1534" y="2993"/>
                </a:lnTo>
                <a:lnTo>
                  <a:pt x="1558" y="3212"/>
                </a:lnTo>
                <a:lnTo>
                  <a:pt x="1558" y="3553"/>
                </a:lnTo>
                <a:lnTo>
                  <a:pt x="1534" y="4453"/>
                </a:lnTo>
                <a:lnTo>
                  <a:pt x="1509" y="5402"/>
                </a:lnTo>
                <a:lnTo>
                  <a:pt x="1485" y="6108"/>
                </a:lnTo>
                <a:lnTo>
                  <a:pt x="1461" y="6668"/>
                </a:lnTo>
                <a:lnTo>
                  <a:pt x="1461" y="7227"/>
                </a:lnTo>
                <a:lnTo>
                  <a:pt x="1485" y="8371"/>
                </a:lnTo>
                <a:lnTo>
                  <a:pt x="1509" y="9490"/>
                </a:lnTo>
                <a:lnTo>
                  <a:pt x="1534" y="10634"/>
                </a:lnTo>
                <a:lnTo>
                  <a:pt x="1485" y="13043"/>
                </a:lnTo>
                <a:lnTo>
                  <a:pt x="1461" y="14235"/>
                </a:lnTo>
                <a:lnTo>
                  <a:pt x="1412" y="15427"/>
                </a:lnTo>
                <a:lnTo>
                  <a:pt x="1363" y="16084"/>
                </a:lnTo>
                <a:lnTo>
                  <a:pt x="1339" y="16255"/>
                </a:lnTo>
                <a:lnTo>
                  <a:pt x="1363" y="16425"/>
                </a:lnTo>
                <a:lnTo>
                  <a:pt x="1388" y="16571"/>
                </a:lnTo>
                <a:lnTo>
                  <a:pt x="1436" y="16693"/>
                </a:lnTo>
                <a:lnTo>
                  <a:pt x="1509" y="16766"/>
                </a:lnTo>
                <a:lnTo>
                  <a:pt x="1461" y="16863"/>
                </a:lnTo>
                <a:lnTo>
                  <a:pt x="1436" y="16960"/>
                </a:lnTo>
                <a:lnTo>
                  <a:pt x="1485" y="17058"/>
                </a:lnTo>
                <a:lnTo>
                  <a:pt x="1534" y="17082"/>
                </a:lnTo>
                <a:lnTo>
                  <a:pt x="1582" y="17106"/>
                </a:lnTo>
                <a:lnTo>
                  <a:pt x="1874" y="17131"/>
                </a:lnTo>
                <a:lnTo>
                  <a:pt x="2191" y="17155"/>
                </a:lnTo>
                <a:lnTo>
                  <a:pt x="2799" y="17179"/>
                </a:lnTo>
                <a:lnTo>
                  <a:pt x="4016" y="17131"/>
                </a:lnTo>
                <a:lnTo>
                  <a:pt x="5329" y="17155"/>
                </a:lnTo>
                <a:lnTo>
                  <a:pt x="6619" y="17204"/>
                </a:lnTo>
                <a:lnTo>
                  <a:pt x="7252" y="17228"/>
                </a:lnTo>
                <a:lnTo>
                  <a:pt x="7884" y="17228"/>
                </a:lnTo>
                <a:lnTo>
                  <a:pt x="9150" y="17179"/>
                </a:lnTo>
                <a:lnTo>
                  <a:pt x="9661" y="17179"/>
                </a:lnTo>
                <a:lnTo>
                  <a:pt x="10172" y="17204"/>
                </a:lnTo>
                <a:lnTo>
                  <a:pt x="10683" y="17204"/>
                </a:lnTo>
                <a:lnTo>
                  <a:pt x="10926" y="17179"/>
                </a:lnTo>
                <a:lnTo>
                  <a:pt x="11194" y="17155"/>
                </a:lnTo>
                <a:lnTo>
                  <a:pt x="11242" y="17131"/>
                </a:lnTo>
                <a:lnTo>
                  <a:pt x="11291" y="17082"/>
                </a:lnTo>
                <a:lnTo>
                  <a:pt x="11340" y="17033"/>
                </a:lnTo>
                <a:lnTo>
                  <a:pt x="11364" y="16985"/>
                </a:lnTo>
                <a:lnTo>
                  <a:pt x="11364" y="16887"/>
                </a:lnTo>
                <a:lnTo>
                  <a:pt x="11315" y="16766"/>
                </a:lnTo>
                <a:lnTo>
                  <a:pt x="11632" y="16620"/>
                </a:lnTo>
                <a:lnTo>
                  <a:pt x="11997" y="16449"/>
                </a:lnTo>
                <a:lnTo>
                  <a:pt x="11997" y="16960"/>
                </a:lnTo>
                <a:lnTo>
                  <a:pt x="11997" y="17058"/>
                </a:lnTo>
                <a:lnTo>
                  <a:pt x="11826" y="17106"/>
                </a:lnTo>
                <a:lnTo>
                  <a:pt x="11656" y="17155"/>
                </a:lnTo>
                <a:lnTo>
                  <a:pt x="11315" y="17301"/>
                </a:lnTo>
                <a:lnTo>
                  <a:pt x="11121" y="17398"/>
                </a:lnTo>
                <a:lnTo>
                  <a:pt x="10926" y="17495"/>
                </a:lnTo>
                <a:lnTo>
                  <a:pt x="10731" y="17617"/>
                </a:lnTo>
                <a:lnTo>
                  <a:pt x="10585" y="17763"/>
                </a:lnTo>
                <a:lnTo>
                  <a:pt x="10585" y="17787"/>
                </a:lnTo>
                <a:lnTo>
                  <a:pt x="10610" y="17812"/>
                </a:lnTo>
                <a:lnTo>
                  <a:pt x="10683" y="17836"/>
                </a:lnTo>
                <a:lnTo>
                  <a:pt x="10780" y="17836"/>
                </a:lnTo>
                <a:lnTo>
                  <a:pt x="10950" y="17787"/>
                </a:lnTo>
                <a:lnTo>
                  <a:pt x="11267" y="17666"/>
                </a:lnTo>
                <a:lnTo>
                  <a:pt x="11632" y="17520"/>
                </a:lnTo>
                <a:lnTo>
                  <a:pt x="11997" y="17422"/>
                </a:lnTo>
                <a:lnTo>
                  <a:pt x="11997" y="17739"/>
                </a:lnTo>
                <a:lnTo>
                  <a:pt x="11875" y="17763"/>
                </a:lnTo>
                <a:lnTo>
                  <a:pt x="11778" y="17836"/>
                </a:lnTo>
                <a:lnTo>
                  <a:pt x="11559" y="17958"/>
                </a:lnTo>
                <a:lnTo>
                  <a:pt x="11340" y="18055"/>
                </a:lnTo>
                <a:lnTo>
                  <a:pt x="11145" y="18201"/>
                </a:lnTo>
                <a:lnTo>
                  <a:pt x="10926" y="18323"/>
                </a:lnTo>
                <a:lnTo>
                  <a:pt x="10731" y="18420"/>
                </a:lnTo>
                <a:lnTo>
                  <a:pt x="10707" y="18444"/>
                </a:lnTo>
                <a:lnTo>
                  <a:pt x="10707" y="18493"/>
                </a:lnTo>
                <a:lnTo>
                  <a:pt x="10731" y="18517"/>
                </a:lnTo>
                <a:lnTo>
                  <a:pt x="10975" y="18517"/>
                </a:lnTo>
                <a:lnTo>
                  <a:pt x="11194" y="18493"/>
                </a:lnTo>
                <a:lnTo>
                  <a:pt x="11413" y="18444"/>
                </a:lnTo>
                <a:lnTo>
                  <a:pt x="11632" y="18371"/>
                </a:lnTo>
                <a:lnTo>
                  <a:pt x="11802" y="18298"/>
                </a:lnTo>
                <a:lnTo>
                  <a:pt x="11997" y="18225"/>
                </a:lnTo>
                <a:lnTo>
                  <a:pt x="11997" y="18590"/>
                </a:lnTo>
                <a:lnTo>
                  <a:pt x="11778" y="18663"/>
                </a:lnTo>
                <a:lnTo>
                  <a:pt x="11534" y="18736"/>
                </a:lnTo>
                <a:lnTo>
                  <a:pt x="10999" y="18907"/>
                </a:lnTo>
                <a:lnTo>
                  <a:pt x="10731" y="19004"/>
                </a:lnTo>
                <a:lnTo>
                  <a:pt x="10488" y="19150"/>
                </a:lnTo>
                <a:lnTo>
                  <a:pt x="10464" y="19174"/>
                </a:lnTo>
                <a:lnTo>
                  <a:pt x="10464" y="19199"/>
                </a:lnTo>
                <a:lnTo>
                  <a:pt x="10464" y="19247"/>
                </a:lnTo>
                <a:lnTo>
                  <a:pt x="10488" y="19247"/>
                </a:lnTo>
                <a:lnTo>
                  <a:pt x="10634" y="19272"/>
                </a:lnTo>
                <a:lnTo>
                  <a:pt x="10756" y="19272"/>
                </a:lnTo>
                <a:lnTo>
                  <a:pt x="11023" y="19247"/>
                </a:lnTo>
                <a:lnTo>
                  <a:pt x="11267" y="19199"/>
                </a:lnTo>
                <a:lnTo>
                  <a:pt x="11510" y="19126"/>
                </a:lnTo>
                <a:lnTo>
                  <a:pt x="11753" y="19077"/>
                </a:lnTo>
                <a:lnTo>
                  <a:pt x="12021" y="19028"/>
                </a:lnTo>
                <a:lnTo>
                  <a:pt x="12021" y="19223"/>
                </a:lnTo>
                <a:lnTo>
                  <a:pt x="11364" y="19515"/>
                </a:lnTo>
                <a:lnTo>
                  <a:pt x="11048" y="19685"/>
                </a:lnTo>
                <a:lnTo>
                  <a:pt x="10902" y="19783"/>
                </a:lnTo>
                <a:lnTo>
                  <a:pt x="10780" y="19904"/>
                </a:lnTo>
                <a:lnTo>
                  <a:pt x="10756" y="19929"/>
                </a:lnTo>
                <a:lnTo>
                  <a:pt x="10756" y="19953"/>
                </a:lnTo>
                <a:lnTo>
                  <a:pt x="10780" y="19977"/>
                </a:lnTo>
                <a:lnTo>
                  <a:pt x="10804" y="19977"/>
                </a:lnTo>
                <a:lnTo>
                  <a:pt x="11121" y="19953"/>
                </a:lnTo>
                <a:lnTo>
                  <a:pt x="11413" y="19880"/>
                </a:lnTo>
                <a:lnTo>
                  <a:pt x="11729" y="19758"/>
                </a:lnTo>
                <a:lnTo>
                  <a:pt x="12021" y="19637"/>
                </a:lnTo>
                <a:lnTo>
                  <a:pt x="12021" y="19856"/>
                </a:lnTo>
                <a:lnTo>
                  <a:pt x="11972" y="19977"/>
                </a:lnTo>
                <a:lnTo>
                  <a:pt x="11899" y="20099"/>
                </a:lnTo>
                <a:lnTo>
                  <a:pt x="11753" y="20099"/>
                </a:lnTo>
                <a:lnTo>
                  <a:pt x="11607" y="20123"/>
                </a:lnTo>
                <a:lnTo>
                  <a:pt x="11315" y="20221"/>
                </a:lnTo>
                <a:lnTo>
                  <a:pt x="10926" y="20342"/>
                </a:lnTo>
                <a:lnTo>
                  <a:pt x="10731" y="20415"/>
                </a:lnTo>
                <a:lnTo>
                  <a:pt x="10537" y="20537"/>
                </a:lnTo>
                <a:lnTo>
                  <a:pt x="10512" y="20561"/>
                </a:lnTo>
                <a:lnTo>
                  <a:pt x="9928" y="20537"/>
                </a:lnTo>
                <a:lnTo>
                  <a:pt x="9344" y="20513"/>
                </a:lnTo>
                <a:lnTo>
                  <a:pt x="8541" y="20513"/>
                </a:lnTo>
                <a:lnTo>
                  <a:pt x="7738" y="20537"/>
                </a:lnTo>
                <a:lnTo>
                  <a:pt x="6084" y="20561"/>
                </a:lnTo>
                <a:lnTo>
                  <a:pt x="4429" y="20561"/>
                </a:lnTo>
                <a:lnTo>
                  <a:pt x="2848" y="20513"/>
                </a:lnTo>
                <a:lnTo>
                  <a:pt x="1753" y="20513"/>
                </a:lnTo>
                <a:lnTo>
                  <a:pt x="1631" y="20464"/>
                </a:lnTo>
                <a:lnTo>
                  <a:pt x="1339" y="20342"/>
                </a:lnTo>
                <a:lnTo>
                  <a:pt x="1193" y="20269"/>
                </a:lnTo>
                <a:lnTo>
                  <a:pt x="1023" y="20172"/>
                </a:lnTo>
                <a:lnTo>
                  <a:pt x="901" y="20050"/>
                </a:lnTo>
                <a:lnTo>
                  <a:pt x="779" y="19929"/>
                </a:lnTo>
                <a:lnTo>
                  <a:pt x="731" y="19807"/>
                </a:lnTo>
                <a:lnTo>
                  <a:pt x="682" y="19661"/>
                </a:lnTo>
                <a:lnTo>
                  <a:pt x="609" y="19393"/>
                </a:lnTo>
                <a:lnTo>
                  <a:pt x="585" y="19101"/>
                </a:lnTo>
                <a:lnTo>
                  <a:pt x="560" y="18834"/>
                </a:lnTo>
                <a:lnTo>
                  <a:pt x="536" y="17131"/>
                </a:lnTo>
                <a:lnTo>
                  <a:pt x="560" y="15427"/>
                </a:lnTo>
                <a:lnTo>
                  <a:pt x="536" y="13091"/>
                </a:lnTo>
                <a:lnTo>
                  <a:pt x="487" y="9247"/>
                </a:lnTo>
                <a:lnTo>
                  <a:pt x="463" y="5402"/>
                </a:lnTo>
                <a:lnTo>
                  <a:pt x="463" y="3967"/>
                </a:lnTo>
                <a:lnTo>
                  <a:pt x="487" y="3139"/>
                </a:lnTo>
                <a:lnTo>
                  <a:pt x="536" y="2653"/>
                </a:lnTo>
                <a:lnTo>
                  <a:pt x="585" y="2142"/>
                </a:lnTo>
                <a:lnTo>
                  <a:pt x="682" y="1655"/>
                </a:lnTo>
                <a:lnTo>
                  <a:pt x="828" y="1168"/>
                </a:lnTo>
                <a:lnTo>
                  <a:pt x="901" y="1023"/>
                </a:lnTo>
                <a:lnTo>
                  <a:pt x="1023" y="852"/>
                </a:lnTo>
                <a:lnTo>
                  <a:pt x="1217" y="731"/>
                </a:lnTo>
                <a:lnTo>
                  <a:pt x="1461" y="609"/>
                </a:lnTo>
                <a:lnTo>
                  <a:pt x="1753" y="536"/>
                </a:lnTo>
                <a:lnTo>
                  <a:pt x="2118" y="487"/>
                </a:lnTo>
                <a:lnTo>
                  <a:pt x="2531" y="463"/>
                </a:lnTo>
                <a:close/>
                <a:moveTo>
                  <a:pt x="2507" y="1"/>
                </a:moveTo>
                <a:lnTo>
                  <a:pt x="2045" y="25"/>
                </a:lnTo>
                <a:lnTo>
                  <a:pt x="1655" y="98"/>
                </a:lnTo>
                <a:lnTo>
                  <a:pt x="1315" y="171"/>
                </a:lnTo>
                <a:lnTo>
                  <a:pt x="1023" y="317"/>
                </a:lnTo>
                <a:lnTo>
                  <a:pt x="804" y="463"/>
                </a:lnTo>
                <a:lnTo>
                  <a:pt x="609" y="633"/>
                </a:lnTo>
                <a:lnTo>
                  <a:pt x="463" y="828"/>
                </a:lnTo>
                <a:lnTo>
                  <a:pt x="366" y="1023"/>
                </a:lnTo>
                <a:lnTo>
                  <a:pt x="293" y="1241"/>
                </a:lnTo>
                <a:lnTo>
                  <a:pt x="220" y="1436"/>
                </a:lnTo>
                <a:lnTo>
                  <a:pt x="195" y="1655"/>
                </a:lnTo>
                <a:lnTo>
                  <a:pt x="147" y="2020"/>
                </a:lnTo>
                <a:lnTo>
                  <a:pt x="122" y="2312"/>
                </a:lnTo>
                <a:lnTo>
                  <a:pt x="74" y="2823"/>
                </a:lnTo>
                <a:lnTo>
                  <a:pt x="25" y="3334"/>
                </a:lnTo>
                <a:lnTo>
                  <a:pt x="1" y="4356"/>
                </a:lnTo>
                <a:lnTo>
                  <a:pt x="25" y="5354"/>
                </a:lnTo>
                <a:lnTo>
                  <a:pt x="49" y="6376"/>
                </a:lnTo>
                <a:lnTo>
                  <a:pt x="49" y="7544"/>
                </a:lnTo>
                <a:lnTo>
                  <a:pt x="49" y="8736"/>
                </a:lnTo>
                <a:lnTo>
                  <a:pt x="1" y="11072"/>
                </a:lnTo>
                <a:lnTo>
                  <a:pt x="25" y="12264"/>
                </a:lnTo>
                <a:lnTo>
                  <a:pt x="49" y="13432"/>
                </a:lnTo>
                <a:lnTo>
                  <a:pt x="98" y="14624"/>
                </a:lnTo>
                <a:lnTo>
                  <a:pt x="98" y="15817"/>
                </a:lnTo>
                <a:lnTo>
                  <a:pt x="98" y="16693"/>
                </a:lnTo>
                <a:lnTo>
                  <a:pt x="98" y="17568"/>
                </a:lnTo>
                <a:lnTo>
                  <a:pt x="122" y="18444"/>
                </a:lnTo>
                <a:lnTo>
                  <a:pt x="171" y="19345"/>
                </a:lnTo>
                <a:lnTo>
                  <a:pt x="195" y="19612"/>
                </a:lnTo>
                <a:lnTo>
                  <a:pt x="244" y="19880"/>
                </a:lnTo>
                <a:lnTo>
                  <a:pt x="341" y="20123"/>
                </a:lnTo>
                <a:lnTo>
                  <a:pt x="463" y="20367"/>
                </a:lnTo>
                <a:lnTo>
                  <a:pt x="633" y="20561"/>
                </a:lnTo>
                <a:lnTo>
                  <a:pt x="804" y="20732"/>
                </a:lnTo>
                <a:lnTo>
                  <a:pt x="925" y="20805"/>
                </a:lnTo>
                <a:lnTo>
                  <a:pt x="1047" y="20853"/>
                </a:lnTo>
                <a:lnTo>
                  <a:pt x="1169" y="20902"/>
                </a:lnTo>
                <a:lnTo>
                  <a:pt x="1315" y="20926"/>
                </a:lnTo>
                <a:lnTo>
                  <a:pt x="2994" y="20951"/>
                </a:lnTo>
                <a:lnTo>
                  <a:pt x="4186" y="20975"/>
                </a:lnTo>
                <a:lnTo>
                  <a:pt x="4964" y="20999"/>
                </a:lnTo>
                <a:lnTo>
                  <a:pt x="5938" y="21024"/>
                </a:lnTo>
                <a:lnTo>
                  <a:pt x="6911" y="21024"/>
                </a:lnTo>
                <a:lnTo>
                  <a:pt x="8833" y="20999"/>
                </a:lnTo>
                <a:lnTo>
                  <a:pt x="9198" y="20999"/>
                </a:lnTo>
                <a:lnTo>
                  <a:pt x="9588" y="21024"/>
                </a:lnTo>
                <a:lnTo>
                  <a:pt x="10366" y="21072"/>
                </a:lnTo>
                <a:lnTo>
                  <a:pt x="10756" y="21072"/>
                </a:lnTo>
                <a:lnTo>
                  <a:pt x="11145" y="21048"/>
                </a:lnTo>
                <a:lnTo>
                  <a:pt x="11315" y="20999"/>
                </a:lnTo>
                <a:lnTo>
                  <a:pt x="11510" y="20951"/>
                </a:lnTo>
                <a:lnTo>
                  <a:pt x="11680" y="20902"/>
                </a:lnTo>
                <a:lnTo>
                  <a:pt x="11851" y="20805"/>
                </a:lnTo>
                <a:lnTo>
                  <a:pt x="12021" y="20683"/>
                </a:lnTo>
                <a:lnTo>
                  <a:pt x="12167" y="20513"/>
                </a:lnTo>
                <a:lnTo>
                  <a:pt x="12264" y="20318"/>
                </a:lnTo>
                <a:lnTo>
                  <a:pt x="12362" y="20075"/>
                </a:lnTo>
                <a:lnTo>
                  <a:pt x="12435" y="19807"/>
                </a:lnTo>
                <a:lnTo>
                  <a:pt x="12483" y="19515"/>
                </a:lnTo>
                <a:lnTo>
                  <a:pt x="12532" y="19223"/>
                </a:lnTo>
                <a:lnTo>
                  <a:pt x="12556" y="18907"/>
                </a:lnTo>
                <a:lnTo>
                  <a:pt x="12580" y="18298"/>
                </a:lnTo>
                <a:lnTo>
                  <a:pt x="12580" y="17739"/>
                </a:lnTo>
                <a:lnTo>
                  <a:pt x="12556" y="16960"/>
                </a:lnTo>
                <a:lnTo>
                  <a:pt x="12532" y="15573"/>
                </a:lnTo>
                <a:lnTo>
                  <a:pt x="12508" y="14186"/>
                </a:lnTo>
                <a:lnTo>
                  <a:pt x="12483" y="13286"/>
                </a:lnTo>
                <a:lnTo>
                  <a:pt x="12459" y="12118"/>
                </a:lnTo>
                <a:lnTo>
                  <a:pt x="12459" y="9441"/>
                </a:lnTo>
                <a:lnTo>
                  <a:pt x="12459" y="6960"/>
                </a:lnTo>
                <a:lnTo>
                  <a:pt x="12435" y="5500"/>
                </a:lnTo>
                <a:lnTo>
                  <a:pt x="12435" y="4794"/>
                </a:lnTo>
                <a:lnTo>
                  <a:pt x="12483" y="4113"/>
                </a:lnTo>
                <a:lnTo>
                  <a:pt x="12532" y="3431"/>
                </a:lnTo>
                <a:lnTo>
                  <a:pt x="12556" y="2726"/>
                </a:lnTo>
                <a:lnTo>
                  <a:pt x="12556" y="2336"/>
                </a:lnTo>
                <a:lnTo>
                  <a:pt x="12532" y="1898"/>
                </a:lnTo>
                <a:lnTo>
                  <a:pt x="12435" y="1509"/>
                </a:lnTo>
                <a:lnTo>
                  <a:pt x="12386" y="1314"/>
                </a:lnTo>
                <a:lnTo>
                  <a:pt x="12313" y="1120"/>
                </a:lnTo>
                <a:lnTo>
                  <a:pt x="12240" y="950"/>
                </a:lnTo>
                <a:lnTo>
                  <a:pt x="12143" y="779"/>
                </a:lnTo>
                <a:lnTo>
                  <a:pt x="12021" y="633"/>
                </a:lnTo>
                <a:lnTo>
                  <a:pt x="11899" y="512"/>
                </a:lnTo>
                <a:lnTo>
                  <a:pt x="11729" y="414"/>
                </a:lnTo>
                <a:lnTo>
                  <a:pt x="11559" y="317"/>
                </a:lnTo>
                <a:lnTo>
                  <a:pt x="11364" y="268"/>
                </a:lnTo>
                <a:lnTo>
                  <a:pt x="11145" y="220"/>
                </a:lnTo>
                <a:lnTo>
                  <a:pt x="11096" y="171"/>
                </a:lnTo>
                <a:lnTo>
                  <a:pt x="10999" y="147"/>
                </a:lnTo>
                <a:lnTo>
                  <a:pt x="10634" y="122"/>
                </a:lnTo>
                <a:lnTo>
                  <a:pt x="10269" y="98"/>
                </a:lnTo>
                <a:lnTo>
                  <a:pt x="9515" y="98"/>
                </a:lnTo>
                <a:lnTo>
                  <a:pt x="8030" y="122"/>
                </a:lnTo>
                <a:lnTo>
                  <a:pt x="4867" y="98"/>
                </a:lnTo>
                <a:lnTo>
                  <a:pt x="3943" y="74"/>
                </a:lnTo>
                <a:lnTo>
                  <a:pt x="3018" y="25"/>
                </a:lnTo>
                <a:lnTo>
                  <a:pt x="2507" y="1"/>
                </a:lnTo>
                <a:close/>
              </a:path>
            </a:pathLst>
          </a:custGeom>
          <a:solidFill>
            <a:srgbClr val="5605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21"/>
          <p:cNvSpPr txBox="1"/>
          <p:nvPr>
            <p:ph idx="4294967295" type="title"/>
          </p:nvPr>
        </p:nvSpPr>
        <p:spPr>
          <a:xfrm>
            <a:off x="764400" y="369925"/>
            <a:ext cx="5889900" cy="641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rgbClr val="FFFFFF"/>
                </a:solidFill>
              </a:rPr>
              <a:t>Previous Design</a:t>
            </a:r>
            <a:endParaRPr>
              <a:solidFill>
                <a:srgbClr val="FFFFFF"/>
              </a:solidFill>
            </a:endParaRPr>
          </a:p>
        </p:txBody>
      </p:sp>
      <p:pic>
        <p:nvPicPr>
          <p:cNvPr id="355" name="Google Shape;355;p21"/>
          <p:cNvPicPr preferRelativeResize="0"/>
          <p:nvPr/>
        </p:nvPicPr>
        <p:blipFill>
          <a:blip r:embed="rId3">
            <a:alphaModFix/>
          </a:blip>
          <a:stretch>
            <a:fillRect/>
          </a:stretch>
        </p:blipFill>
        <p:spPr>
          <a:xfrm>
            <a:off x="6654300" y="1102650"/>
            <a:ext cx="2171147" cy="3820974"/>
          </a:xfrm>
          <a:prstGeom prst="rect">
            <a:avLst/>
          </a:prstGeom>
          <a:noFill/>
          <a:ln>
            <a:noFill/>
          </a:ln>
        </p:spPr>
      </p:pic>
      <p:pic>
        <p:nvPicPr>
          <p:cNvPr id="356" name="Google Shape;356;p21"/>
          <p:cNvPicPr preferRelativeResize="0"/>
          <p:nvPr/>
        </p:nvPicPr>
        <p:blipFill>
          <a:blip r:embed="rId4">
            <a:alphaModFix/>
          </a:blip>
          <a:stretch>
            <a:fillRect/>
          </a:stretch>
        </p:blipFill>
        <p:spPr>
          <a:xfrm>
            <a:off x="3464350" y="1136388"/>
            <a:ext cx="2093999" cy="3753499"/>
          </a:xfrm>
          <a:prstGeom prst="rect">
            <a:avLst/>
          </a:prstGeom>
          <a:noFill/>
          <a:ln>
            <a:noFill/>
          </a:ln>
        </p:spPr>
      </p:pic>
      <p:pic>
        <p:nvPicPr>
          <p:cNvPr id="357" name="Google Shape;357;p21"/>
          <p:cNvPicPr preferRelativeResize="0"/>
          <p:nvPr/>
        </p:nvPicPr>
        <p:blipFill>
          <a:blip r:embed="rId5">
            <a:alphaModFix/>
          </a:blip>
          <a:stretch>
            <a:fillRect/>
          </a:stretch>
        </p:blipFill>
        <p:spPr>
          <a:xfrm>
            <a:off x="387161" y="1102650"/>
            <a:ext cx="1981247" cy="3820976"/>
          </a:xfrm>
          <a:prstGeom prst="rect">
            <a:avLst/>
          </a:prstGeom>
          <a:noFill/>
          <a:ln>
            <a:noFill/>
          </a:ln>
        </p:spPr>
      </p:pic>
      <p:cxnSp>
        <p:nvCxnSpPr>
          <p:cNvPr id="358" name="Google Shape;358;p21"/>
          <p:cNvCxnSpPr/>
          <p:nvPr/>
        </p:nvCxnSpPr>
        <p:spPr>
          <a:xfrm flipH="1" rot="10800000">
            <a:off x="2092300" y="2150350"/>
            <a:ext cx="1449000" cy="9600"/>
          </a:xfrm>
          <a:prstGeom prst="straightConnector1">
            <a:avLst/>
          </a:prstGeom>
          <a:noFill/>
          <a:ln cap="flat" cmpd="sng" w="38100">
            <a:solidFill>
              <a:schemeClr val="dk1"/>
            </a:solidFill>
            <a:prstDash val="solid"/>
            <a:round/>
            <a:headEnd len="med" w="med" type="none"/>
            <a:tailEnd len="med" w="med" type="triangle"/>
          </a:ln>
        </p:spPr>
      </p:cxnSp>
      <p:sp>
        <p:nvSpPr>
          <p:cNvPr id="359" name="Google Shape;359;p21"/>
          <p:cNvSpPr txBox="1"/>
          <p:nvPr/>
        </p:nvSpPr>
        <p:spPr>
          <a:xfrm>
            <a:off x="2442550" y="1824100"/>
            <a:ext cx="748500" cy="10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click</a:t>
            </a:r>
            <a:endParaRPr/>
          </a:p>
          <a:p>
            <a:pPr indent="0" lvl="0" marL="0" rtl="0" algn="l">
              <a:spcBef>
                <a:spcPts val="0"/>
              </a:spcBef>
              <a:spcAft>
                <a:spcPts val="0"/>
              </a:spcAft>
              <a:buNone/>
            </a:pPr>
            <a:r>
              <a:t/>
            </a:r>
            <a:endParaRPr/>
          </a:p>
        </p:txBody>
      </p:sp>
      <p:cxnSp>
        <p:nvCxnSpPr>
          <p:cNvPr id="360" name="Google Shape;360;p21"/>
          <p:cNvCxnSpPr/>
          <p:nvPr/>
        </p:nvCxnSpPr>
        <p:spPr>
          <a:xfrm flipH="1" rot="10800000">
            <a:off x="5211025" y="2256000"/>
            <a:ext cx="1775400" cy="1218600"/>
          </a:xfrm>
          <a:prstGeom prst="straightConnector1">
            <a:avLst/>
          </a:prstGeom>
          <a:noFill/>
          <a:ln cap="flat" cmpd="sng" w="38100">
            <a:solidFill>
              <a:schemeClr val="dk1"/>
            </a:solidFill>
            <a:prstDash val="solid"/>
            <a:round/>
            <a:headEnd len="med" w="med" type="none"/>
            <a:tailEnd len="med" w="med" type="triangle"/>
          </a:ln>
        </p:spPr>
      </p:cxnSp>
      <p:sp>
        <p:nvSpPr>
          <p:cNvPr id="361" name="Google Shape;361;p21"/>
          <p:cNvSpPr txBox="1"/>
          <p:nvPr/>
        </p:nvSpPr>
        <p:spPr>
          <a:xfrm rot="-1991598">
            <a:off x="5608165" y="2552852"/>
            <a:ext cx="748541" cy="10575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click</a:t>
            </a:r>
            <a:endParaRPr/>
          </a:p>
          <a:p>
            <a:pPr indent="0" lvl="0" marL="0" rtl="0" algn="l">
              <a:spcBef>
                <a:spcPts val="0"/>
              </a:spcBef>
              <a:spcAft>
                <a:spcPts val="0"/>
              </a:spcAft>
              <a:buNone/>
            </a:pPr>
            <a:r>
              <a:t/>
            </a:r>
            <a:endParaRPr/>
          </a:p>
        </p:txBody>
      </p:sp>
      <p:sp>
        <p:nvSpPr>
          <p:cNvPr id="362" name="Google Shape;362;p21"/>
          <p:cNvSpPr/>
          <p:nvPr/>
        </p:nvSpPr>
        <p:spPr>
          <a:xfrm>
            <a:off x="4923250" y="1017725"/>
            <a:ext cx="1449000" cy="78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1"/>
          <p:cNvSpPr txBox="1"/>
          <p:nvPr/>
        </p:nvSpPr>
        <p:spPr>
          <a:xfrm>
            <a:off x="4923250" y="1136400"/>
            <a:ext cx="1449000" cy="74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No back button</a:t>
            </a:r>
            <a:endParaRPr/>
          </a:p>
        </p:txBody>
      </p:sp>
      <p:sp>
        <p:nvSpPr>
          <p:cNvPr id="364" name="Google Shape;364;p21"/>
          <p:cNvSpPr/>
          <p:nvPr/>
        </p:nvSpPr>
        <p:spPr>
          <a:xfrm>
            <a:off x="5920100" y="3406525"/>
            <a:ext cx="1449000" cy="78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1"/>
          <p:cNvSpPr txBox="1"/>
          <p:nvPr/>
        </p:nvSpPr>
        <p:spPr>
          <a:xfrm>
            <a:off x="5920100" y="3502650"/>
            <a:ext cx="1449000" cy="74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Confusing Icons</a:t>
            </a:r>
            <a:endParaRPr/>
          </a:p>
        </p:txBody>
      </p:sp>
      <p:sp>
        <p:nvSpPr>
          <p:cNvPr id="366" name="Google Shape;366;p21"/>
          <p:cNvSpPr/>
          <p:nvPr/>
        </p:nvSpPr>
        <p:spPr>
          <a:xfrm>
            <a:off x="1582675" y="2433063"/>
            <a:ext cx="1449000" cy="78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1"/>
          <p:cNvSpPr txBox="1"/>
          <p:nvPr/>
        </p:nvSpPr>
        <p:spPr>
          <a:xfrm>
            <a:off x="1582675" y="2380601"/>
            <a:ext cx="1449000" cy="78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Not enough upcoming elections</a:t>
            </a:r>
            <a:endParaRPr/>
          </a:p>
        </p:txBody>
      </p:sp>
      <p:sp>
        <p:nvSpPr>
          <p:cNvPr id="368" name="Google Shape;368;p21"/>
          <p:cNvSpPr/>
          <p:nvPr/>
        </p:nvSpPr>
        <p:spPr>
          <a:xfrm>
            <a:off x="387150" y="550470"/>
            <a:ext cx="274958" cy="460550"/>
          </a:xfrm>
          <a:custGeom>
            <a:rect b="b" l="l" r="r" t="t"/>
            <a:pathLst>
              <a:path extrusionOk="0" h="21073" w="12581">
                <a:moveTo>
                  <a:pt x="6108" y="1217"/>
                </a:moveTo>
                <a:lnTo>
                  <a:pt x="5889" y="1241"/>
                </a:lnTo>
                <a:lnTo>
                  <a:pt x="5694" y="1314"/>
                </a:lnTo>
                <a:lnTo>
                  <a:pt x="5621" y="1339"/>
                </a:lnTo>
                <a:lnTo>
                  <a:pt x="5548" y="1412"/>
                </a:lnTo>
                <a:lnTo>
                  <a:pt x="5500" y="1485"/>
                </a:lnTo>
                <a:lnTo>
                  <a:pt x="5475" y="1558"/>
                </a:lnTo>
                <a:lnTo>
                  <a:pt x="5500" y="1631"/>
                </a:lnTo>
                <a:lnTo>
                  <a:pt x="5548" y="1704"/>
                </a:lnTo>
                <a:lnTo>
                  <a:pt x="5597" y="1752"/>
                </a:lnTo>
                <a:lnTo>
                  <a:pt x="5670" y="1801"/>
                </a:lnTo>
                <a:lnTo>
                  <a:pt x="5816" y="1850"/>
                </a:lnTo>
                <a:lnTo>
                  <a:pt x="5986" y="1874"/>
                </a:lnTo>
                <a:lnTo>
                  <a:pt x="6132" y="1898"/>
                </a:lnTo>
                <a:lnTo>
                  <a:pt x="6497" y="1923"/>
                </a:lnTo>
                <a:lnTo>
                  <a:pt x="6862" y="1923"/>
                </a:lnTo>
                <a:lnTo>
                  <a:pt x="6984" y="1898"/>
                </a:lnTo>
                <a:lnTo>
                  <a:pt x="7057" y="1850"/>
                </a:lnTo>
                <a:lnTo>
                  <a:pt x="7130" y="1777"/>
                </a:lnTo>
                <a:lnTo>
                  <a:pt x="7179" y="1679"/>
                </a:lnTo>
                <a:lnTo>
                  <a:pt x="7179" y="1582"/>
                </a:lnTo>
                <a:lnTo>
                  <a:pt x="7154" y="1485"/>
                </a:lnTo>
                <a:lnTo>
                  <a:pt x="7106" y="1412"/>
                </a:lnTo>
                <a:lnTo>
                  <a:pt x="7033" y="1339"/>
                </a:lnTo>
                <a:lnTo>
                  <a:pt x="6935" y="1290"/>
                </a:lnTo>
                <a:lnTo>
                  <a:pt x="6862" y="1241"/>
                </a:lnTo>
                <a:lnTo>
                  <a:pt x="6668" y="1217"/>
                </a:lnTo>
                <a:close/>
                <a:moveTo>
                  <a:pt x="11948" y="1485"/>
                </a:moveTo>
                <a:lnTo>
                  <a:pt x="12021" y="1850"/>
                </a:lnTo>
                <a:lnTo>
                  <a:pt x="12061" y="2174"/>
                </a:lnTo>
                <a:lnTo>
                  <a:pt x="12045" y="2142"/>
                </a:lnTo>
                <a:lnTo>
                  <a:pt x="12021" y="2093"/>
                </a:lnTo>
                <a:lnTo>
                  <a:pt x="11948" y="2044"/>
                </a:lnTo>
                <a:lnTo>
                  <a:pt x="11875" y="2044"/>
                </a:lnTo>
                <a:lnTo>
                  <a:pt x="11559" y="2190"/>
                </a:lnTo>
                <a:lnTo>
                  <a:pt x="11267" y="2361"/>
                </a:lnTo>
                <a:lnTo>
                  <a:pt x="11048" y="2507"/>
                </a:lnTo>
                <a:lnTo>
                  <a:pt x="10829" y="2653"/>
                </a:lnTo>
                <a:lnTo>
                  <a:pt x="10220" y="2653"/>
                </a:lnTo>
                <a:lnTo>
                  <a:pt x="9612" y="2628"/>
                </a:lnTo>
                <a:lnTo>
                  <a:pt x="9636" y="2628"/>
                </a:lnTo>
                <a:lnTo>
                  <a:pt x="10342" y="2288"/>
                </a:lnTo>
                <a:lnTo>
                  <a:pt x="11072" y="1996"/>
                </a:lnTo>
                <a:lnTo>
                  <a:pt x="11291" y="1898"/>
                </a:lnTo>
                <a:lnTo>
                  <a:pt x="11534" y="1777"/>
                </a:lnTo>
                <a:lnTo>
                  <a:pt x="11753" y="1655"/>
                </a:lnTo>
                <a:lnTo>
                  <a:pt x="11948" y="1485"/>
                </a:lnTo>
                <a:close/>
                <a:moveTo>
                  <a:pt x="12070" y="2239"/>
                </a:moveTo>
                <a:lnTo>
                  <a:pt x="12070" y="2653"/>
                </a:lnTo>
                <a:lnTo>
                  <a:pt x="12070" y="3042"/>
                </a:lnTo>
                <a:lnTo>
                  <a:pt x="11948" y="3042"/>
                </a:lnTo>
                <a:lnTo>
                  <a:pt x="11826" y="3091"/>
                </a:lnTo>
                <a:lnTo>
                  <a:pt x="11583" y="3212"/>
                </a:lnTo>
                <a:lnTo>
                  <a:pt x="11145" y="3456"/>
                </a:lnTo>
                <a:lnTo>
                  <a:pt x="11169" y="2993"/>
                </a:lnTo>
                <a:lnTo>
                  <a:pt x="11194" y="2896"/>
                </a:lnTo>
                <a:lnTo>
                  <a:pt x="11194" y="2774"/>
                </a:lnTo>
                <a:lnTo>
                  <a:pt x="11291" y="2726"/>
                </a:lnTo>
                <a:lnTo>
                  <a:pt x="11656" y="2531"/>
                </a:lnTo>
                <a:lnTo>
                  <a:pt x="11997" y="2336"/>
                </a:lnTo>
                <a:lnTo>
                  <a:pt x="12045" y="2263"/>
                </a:lnTo>
                <a:lnTo>
                  <a:pt x="12070" y="2239"/>
                </a:lnTo>
                <a:close/>
                <a:moveTo>
                  <a:pt x="12045" y="3334"/>
                </a:moveTo>
                <a:lnTo>
                  <a:pt x="11997" y="3918"/>
                </a:lnTo>
                <a:lnTo>
                  <a:pt x="11972" y="4015"/>
                </a:lnTo>
                <a:lnTo>
                  <a:pt x="11705" y="4161"/>
                </a:lnTo>
                <a:lnTo>
                  <a:pt x="11413" y="4307"/>
                </a:lnTo>
                <a:lnTo>
                  <a:pt x="11121" y="4429"/>
                </a:lnTo>
                <a:lnTo>
                  <a:pt x="11145" y="3772"/>
                </a:lnTo>
                <a:lnTo>
                  <a:pt x="11388" y="3675"/>
                </a:lnTo>
                <a:lnTo>
                  <a:pt x="11607" y="3553"/>
                </a:lnTo>
                <a:lnTo>
                  <a:pt x="11826" y="3456"/>
                </a:lnTo>
                <a:lnTo>
                  <a:pt x="11924" y="3407"/>
                </a:lnTo>
                <a:lnTo>
                  <a:pt x="12045" y="3334"/>
                </a:lnTo>
                <a:close/>
                <a:moveTo>
                  <a:pt x="11972" y="4405"/>
                </a:moveTo>
                <a:lnTo>
                  <a:pt x="11948" y="4867"/>
                </a:lnTo>
                <a:lnTo>
                  <a:pt x="11875" y="4891"/>
                </a:lnTo>
                <a:lnTo>
                  <a:pt x="11705" y="5013"/>
                </a:lnTo>
                <a:lnTo>
                  <a:pt x="11510" y="5110"/>
                </a:lnTo>
                <a:lnTo>
                  <a:pt x="11121" y="5281"/>
                </a:lnTo>
                <a:lnTo>
                  <a:pt x="11121" y="4672"/>
                </a:lnTo>
                <a:lnTo>
                  <a:pt x="11315" y="4648"/>
                </a:lnTo>
                <a:lnTo>
                  <a:pt x="11461" y="4599"/>
                </a:lnTo>
                <a:lnTo>
                  <a:pt x="11729" y="4526"/>
                </a:lnTo>
                <a:lnTo>
                  <a:pt x="11972" y="4405"/>
                </a:lnTo>
                <a:close/>
                <a:moveTo>
                  <a:pt x="11948" y="5208"/>
                </a:moveTo>
                <a:lnTo>
                  <a:pt x="11948" y="5646"/>
                </a:lnTo>
                <a:lnTo>
                  <a:pt x="11851" y="5694"/>
                </a:lnTo>
                <a:lnTo>
                  <a:pt x="11753" y="5743"/>
                </a:lnTo>
                <a:lnTo>
                  <a:pt x="11559" y="5865"/>
                </a:lnTo>
                <a:lnTo>
                  <a:pt x="11096" y="6157"/>
                </a:lnTo>
                <a:lnTo>
                  <a:pt x="11096" y="5524"/>
                </a:lnTo>
                <a:lnTo>
                  <a:pt x="11340" y="5475"/>
                </a:lnTo>
                <a:lnTo>
                  <a:pt x="11559" y="5402"/>
                </a:lnTo>
                <a:lnTo>
                  <a:pt x="11753" y="5329"/>
                </a:lnTo>
                <a:lnTo>
                  <a:pt x="11948" y="5208"/>
                </a:lnTo>
                <a:close/>
                <a:moveTo>
                  <a:pt x="11948" y="6059"/>
                </a:moveTo>
                <a:lnTo>
                  <a:pt x="11948" y="6400"/>
                </a:lnTo>
                <a:lnTo>
                  <a:pt x="11948" y="6424"/>
                </a:lnTo>
                <a:lnTo>
                  <a:pt x="11826" y="6473"/>
                </a:lnTo>
                <a:lnTo>
                  <a:pt x="11705" y="6546"/>
                </a:lnTo>
                <a:lnTo>
                  <a:pt x="11461" y="6716"/>
                </a:lnTo>
                <a:lnTo>
                  <a:pt x="11096" y="6911"/>
                </a:lnTo>
                <a:lnTo>
                  <a:pt x="11096" y="6351"/>
                </a:lnTo>
                <a:lnTo>
                  <a:pt x="11364" y="6303"/>
                </a:lnTo>
                <a:lnTo>
                  <a:pt x="11607" y="6205"/>
                </a:lnTo>
                <a:lnTo>
                  <a:pt x="11948" y="6059"/>
                </a:lnTo>
                <a:close/>
                <a:moveTo>
                  <a:pt x="11948" y="6741"/>
                </a:moveTo>
                <a:lnTo>
                  <a:pt x="11924" y="7252"/>
                </a:lnTo>
                <a:lnTo>
                  <a:pt x="11729" y="7398"/>
                </a:lnTo>
                <a:lnTo>
                  <a:pt x="11413" y="7617"/>
                </a:lnTo>
                <a:lnTo>
                  <a:pt x="11242" y="7714"/>
                </a:lnTo>
                <a:lnTo>
                  <a:pt x="11096" y="7836"/>
                </a:lnTo>
                <a:lnTo>
                  <a:pt x="11096" y="7203"/>
                </a:lnTo>
                <a:lnTo>
                  <a:pt x="11218" y="7179"/>
                </a:lnTo>
                <a:lnTo>
                  <a:pt x="11315" y="7130"/>
                </a:lnTo>
                <a:lnTo>
                  <a:pt x="11559" y="7008"/>
                </a:lnTo>
                <a:lnTo>
                  <a:pt x="11753" y="6887"/>
                </a:lnTo>
                <a:lnTo>
                  <a:pt x="11948" y="6741"/>
                </a:lnTo>
                <a:close/>
                <a:moveTo>
                  <a:pt x="11924" y="7738"/>
                </a:moveTo>
                <a:lnTo>
                  <a:pt x="11924" y="8103"/>
                </a:lnTo>
                <a:lnTo>
                  <a:pt x="11851" y="8128"/>
                </a:lnTo>
                <a:lnTo>
                  <a:pt x="11705" y="8201"/>
                </a:lnTo>
                <a:lnTo>
                  <a:pt x="11559" y="8274"/>
                </a:lnTo>
                <a:lnTo>
                  <a:pt x="11291" y="8468"/>
                </a:lnTo>
                <a:lnTo>
                  <a:pt x="11096" y="8639"/>
                </a:lnTo>
                <a:lnTo>
                  <a:pt x="11096" y="8176"/>
                </a:lnTo>
                <a:lnTo>
                  <a:pt x="11291" y="8103"/>
                </a:lnTo>
                <a:lnTo>
                  <a:pt x="11486" y="8006"/>
                </a:lnTo>
                <a:lnTo>
                  <a:pt x="11851" y="7787"/>
                </a:lnTo>
                <a:lnTo>
                  <a:pt x="11924" y="7738"/>
                </a:lnTo>
                <a:close/>
                <a:moveTo>
                  <a:pt x="11924" y="8468"/>
                </a:moveTo>
                <a:lnTo>
                  <a:pt x="11924" y="9101"/>
                </a:lnTo>
                <a:lnTo>
                  <a:pt x="11705" y="9247"/>
                </a:lnTo>
                <a:lnTo>
                  <a:pt x="11486" y="9393"/>
                </a:lnTo>
                <a:lnTo>
                  <a:pt x="11291" y="9539"/>
                </a:lnTo>
                <a:lnTo>
                  <a:pt x="11096" y="9685"/>
                </a:lnTo>
                <a:lnTo>
                  <a:pt x="11096" y="8955"/>
                </a:lnTo>
                <a:lnTo>
                  <a:pt x="11169" y="8931"/>
                </a:lnTo>
                <a:lnTo>
                  <a:pt x="11267" y="8906"/>
                </a:lnTo>
                <a:lnTo>
                  <a:pt x="11413" y="8809"/>
                </a:lnTo>
                <a:lnTo>
                  <a:pt x="11680" y="8663"/>
                </a:lnTo>
                <a:lnTo>
                  <a:pt x="11924" y="8468"/>
                </a:lnTo>
                <a:close/>
                <a:moveTo>
                  <a:pt x="11924" y="9539"/>
                </a:moveTo>
                <a:lnTo>
                  <a:pt x="11924" y="9782"/>
                </a:lnTo>
                <a:lnTo>
                  <a:pt x="11851" y="9806"/>
                </a:lnTo>
                <a:lnTo>
                  <a:pt x="11778" y="9831"/>
                </a:lnTo>
                <a:lnTo>
                  <a:pt x="11632" y="9952"/>
                </a:lnTo>
                <a:lnTo>
                  <a:pt x="11510" y="10074"/>
                </a:lnTo>
                <a:lnTo>
                  <a:pt x="11388" y="10171"/>
                </a:lnTo>
                <a:lnTo>
                  <a:pt x="11242" y="10269"/>
                </a:lnTo>
                <a:lnTo>
                  <a:pt x="11169" y="10342"/>
                </a:lnTo>
                <a:lnTo>
                  <a:pt x="11096" y="10415"/>
                </a:lnTo>
                <a:lnTo>
                  <a:pt x="11096" y="9904"/>
                </a:lnTo>
                <a:lnTo>
                  <a:pt x="11218" y="9879"/>
                </a:lnTo>
                <a:lnTo>
                  <a:pt x="11364" y="9831"/>
                </a:lnTo>
                <a:lnTo>
                  <a:pt x="11607" y="9709"/>
                </a:lnTo>
                <a:lnTo>
                  <a:pt x="11924" y="9539"/>
                </a:lnTo>
                <a:close/>
                <a:moveTo>
                  <a:pt x="11924" y="10220"/>
                </a:moveTo>
                <a:lnTo>
                  <a:pt x="11924" y="10658"/>
                </a:lnTo>
                <a:lnTo>
                  <a:pt x="11753" y="10755"/>
                </a:lnTo>
                <a:lnTo>
                  <a:pt x="11583" y="10853"/>
                </a:lnTo>
                <a:lnTo>
                  <a:pt x="11340" y="10999"/>
                </a:lnTo>
                <a:lnTo>
                  <a:pt x="11096" y="11145"/>
                </a:lnTo>
                <a:lnTo>
                  <a:pt x="11096" y="10536"/>
                </a:lnTo>
                <a:lnTo>
                  <a:pt x="11145" y="10585"/>
                </a:lnTo>
                <a:lnTo>
                  <a:pt x="11340" y="10585"/>
                </a:lnTo>
                <a:lnTo>
                  <a:pt x="11486" y="10512"/>
                </a:lnTo>
                <a:lnTo>
                  <a:pt x="11607" y="10463"/>
                </a:lnTo>
                <a:lnTo>
                  <a:pt x="11753" y="10342"/>
                </a:lnTo>
                <a:lnTo>
                  <a:pt x="11924" y="10220"/>
                </a:lnTo>
                <a:close/>
                <a:moveTo>
                  <a:pt x="11924" y="11047"/>
                </a:moveTo>
                <a:lnTo>
                  <a:pt x="11924" y="11364"/>
                </a:lnTo>
                <a:lnTo>
                  <a:pt x="11778" y="11412"/>
                </a:lnTo>
                <a:lnTo>
                  <a:pt x="11632" y="11485"/>
                </a:lnTo>
                <a:lnTo>
                  <a:pt x="11364" y="11656"/>
                </a:lnTo>
                <a:lnTo>
                  <a:pt x="11096" y="11826"/>
                </a:lnTo>
                <a:lnTo>
                  <a:pt x="11096" y="11461"/>
                </a:lnTo>
                <a:lnTo>
                  <a:pt x="11242" y="11437"/>
                </a:lnTo>
                <a:lnTo>
                  <a:pt x="11364" y="11364"/>
                </a:lnTo>
                <a:lnTo>
                  <a:pt x="11632" y="11218"/>
                </a:lnTo>
                <a:lnTo>
                  <a:pt x="11924" y="11047"/>
                </a:lnTo>
                <a:close/>
                <a:moveTo>
                  <a:pt x="11924" y="11753"/>
                </a:moveTo>
                <a:lnTo>
                  <a:pt x="11924" y="12191"/>
                </a:lnTo>
                <a:lnTo>
                  <a:pt x="11705" y="12288"/>
                </a:lnTo>
                <a:lnTo>
                  <a:pt x="11534" y="12386"/>
                </a:lnTo>
                <a:lnTo>
                  <a:pt x="11315" y="12483"/>
                </a:lnTo>
                <a:lnTo>
                  <a:pt x="11096" y="12605"/>
                </a:lnTo>
                <a:lnTo>
                  <a:pt x="11096" y="12215"/>
                </a:lnTo>
                <a:lnTo>
                  <a:pt x="11267" y="12142"/>
                </a:lnTo>
                <a:lnTo>
                  <a:pt x="11413" y="12045"/>
                </a:lnTo>
                <a:lnTo>
                  <a:pt x="11680" y="11875"/>
                </a:lnTo>
                <a:lnTo>
                  <a:pt x="11924" y="11753"/>
                </a:lnTo>
                <a:close/>
                <a:moveTo>
                  <a:pt x="11924" y="12580"/>
                </a:moveTo>
                <a:lnTo>
                  <a:pt x="11924" y="12848"/>
                </a:lnTo>
                <a:lnTo>
                  <a:pt x="11705" y="13043"/>
                </a:lnTo>
                <a:lnTo>
                  <a:pt x="11388" y="13262"/>
                </a:lnTo>
                <a:lnTo>
                  <a:pt x="11096" y="13481"/>
                </a:lnTo>
                <a:lnTo>
                  <a:pt x="11096" y="12872"/>
                </a:lnTo>
                <a:lnTo>
                  <a:pt x="11242" y="12848"/>
                </a:lnTo>
                <a:lnTo>
                  <a:pt x="11364" y="12824"/>
                </a:lnTo>
                <a:lnTo>
                  <a:pt x="11632" y="12702"/>
                </a:lnTo>
                <a:lnTo>
                  <a:pt x="11924" y="12580"/>
                </a:lnTo>
                <a:close/>
                <a:moveTo>
                  <a:pt x="11948" y="13237"/>
                </a:moveTo>
                <a:lnTo>
                  <a:pt x="11948" y="13821"/>
                </a:lnTo>
                <a:lnTo>
                  <a:pt x="11753" y="13919"/>
                </a:lnTo>
                <a:lnTo>
                  <a:pt x="11559" y="14065"/>
                </a:lnTo>
                <a:lnTo>
                  <a:pt x="11340" y="14211"/>
                </a:lnTo>
                <a:lnTo>
                  <a:pt x="11121" y="14357"/>
                </a:lnTo>
                <a:lnTo>
                  <a:pt x="11121" y="13602"/>
                </a:lnTo>
                <a:lnTo>
                  <a:pt x="11291" y="13529"/>
                </a:lnTo>
                <a:lnTo>
                  <a:pt x="11486" y="13481"/>
                </a:lnTo>
                <a:lnTo>
                  <a:pt x="11656" y="13383"/>
                </a:lnTo>
                <a:lnTo>
                  <a:pt x="11826" y="13310"/>
                </a:lnTo>
                <a:lnTo>
                  <a:pt x="11948" y="13237"/>
                </a:lnTo>
                <a:close/>
                <a:moveTo>
                  <a:pt x="11948" y="14211"/>
                </a:moveTo>
                <a:lnTo>
                  <a:pt x="11948" y="14357"/>
                </a:lnTo>
                <a:lnTo>
                  <a:pt x="11778" y="14454"/>
                </a:lnTo>
                <a:lnTo>
                  <a:pt x="11607" y="14551"/>
                </a:lnTo>
                <a:lnTo>
                  <a:pt x="11364" y="14722"/>
                </a:lnTo>
                <a:lnTo>
                  <a:pt x="11121" y="14916"/>
                </a:lnTo>
                <a:lnTo>
                  <a:pt x="11121" y="14649"/>
                </a:lnTo>
                <a:lnTo>
                  <a:pt x="11242" y="14600"/>
                </a:lnTo>
                <a:lnTo>
                  <a:pt x="11388" y="14551"/>
                </a:lnTo>
                <a:lnTo>
                  <a:pt x="11632" y="14405"/>
                </a:lnTo>
                <a:lnTo>
                  <a:pt x="11948" y="14211"/>
                </a:lnTo>
                <a:close/>
                <a:moveTo>
                  <a:pt x="11972" y="14722"/>
                </a:moveTo>
                <a:lnTo>
                  <a:pt x="11997" y="15379"/>
                </a:lnTo>
                <a:lnTo>
                  <a:pt x="11753" y="15500"/>
                </a:lnTo>
                <a:lnTo>
                  <a:pt x="11534" y="15622"/>
                </a:lnTo>
                <a:lnTo>
                  <a:pt x="11315" y="15768"/>
                </a:lnTo>
                <a:lnTo>
                  <a:pt x="11121" y="15938"/>
                </a:lnTo>
                <a:lnTo>
                  <a:pt x="11121" y="15257"/>
                </a:lnTo>
                <a:lnTo>
                  <a:pt x="11413" y="15062"/>
                </a:lnTo>
                <a:lnTo>
                  <a:pt x="11680" y="14868"/>
                </a:lnTo>
                <a:lnTo>
                  <a:pt x="11972" y="14722"/>
                </a:lnTo>
                <a:close/>
                <a:moveTo>
                  <a:pt x="11997" y="15792"/>
                </a:moveTo>
                <a:lnTo>
                  <a:pt x="11997" y="16060"/>
                </a:lnTo>
                <a:lnTo>
                  <a:pt x="11510" y="16376"/>
                </a:lnTo>
                <a:lnTo>
                  <a:pt x="11315" y="16498"/>
                </a:lnTo>
                <a:lnTo>
                  <a:pt x="11121" y="16644"/>
                </a:lnTo>
                <a:lnTo>
                  <a:pt x="11121" y="16206"/>
                </a:lnTo>
                <a:lnTo>
                  <a:pt x="11413" y="16109"/>
                </a:lnTo>
                <a:lnTo>
                  <a:pt x="11680" y="15963"/>
                </a:lnTo>
                <a:lnTo>
                  <a:pt x="11997" y="15792"/>
                </a:lnTo>
                <a:close/>
                <a:moveTo>
                  <a:pt x="8736" y="3042"/>
                </a:moveTo>
                <a:lnTo>
                  <a:pt x="9782" y="3115"/>
                </a:lnTo>
                <a:lnTo>
                  <a:pt x="10804" y="3115"/>
                </a:lnTo>
                <a:lnTo>
                  <a:pt x="10707" y="4818"/>
                </a:lnTo>
                <a:lnTo>
                  <a:pt x="10634" y="6522"/>
                </a:lnTo>
                <a:lnTo>
                  <a:pt x="10610" y="8225"/>
                </a:lnTo>
                <a:lnTo>
                  <a:pt x="10610" y="9928"/>
                </a:lnTo>
                <a:lnTo>
                  <a:pt x="10658" y="13335"/>
                </a:lnTo>
                <a:lnTo>
                  <a:pt x="10658" y="15038"/>
                </a:lnTo>
                <a:lnTo>
                  <a:pt x="10683" y="16741"/>
                </a:lnTo>
                <a:lnTo>
                  <a:pt x="10245" y="16741"/>
                </a:lnTo>
                <a:lnTo>
                  <a:pt x="9831" y="16717"/>
                </a:lnTo>
                <a:lnTo>
                  <a:pt x="9393" y="16717"/>
                </a:lnTo>
                <a:lnTo>
                  <a:pt x="8979" y="16693"/>
                </a:lnTo>
                <a:lnTo>
                  <a:pt x="7714" y="16717"/>
                </a:lnTo>
                <a:lnTo>
                  <a:pt x="6424" y="16717"/>
                </a:lnTo>
                <a:lnTo>
                  <a:pt x="5232" y="16668"/>
                </a:lnTo>
                <a:lnTo>
                  <a:pt x="4016" y="16644"/>
                </a:lnTo>
                <a:lnTo>
                  <a:pt x="2434" y="16644"/>
                </a:lnTo>
                <a:lnTo>
                  <a:pt x="1899" y="16668"/>
                </a:lnTo>
                <a:lnTo>
                  <a:pt x="1923" y="16620"/>
                </a:lnTo>
                <a:lnTo>
                  <a:pt x="1923" y="16644"/>
                </a:lnTo>
                <a:lnTo>
                  <a:pt x="1947" y="16620"/>
                </a:lnTo>
                <a:lnTo>
                  <a:pt x="1923" y="16571"/>
                </a:lnTo>
                <a:lnTo>
                  <a:pt x="1899" y="16376"/>
                </a:lnTo>
                <a:lnTo>
                  <a:pt x="1899" y="16060"/>
                </a:lnTo>
                <a:lnTo>
                  <a:pt x="1923" y="15744"/>
                </a:lnTo>
                <a:lnTo>
                  <a:pt x="1996" y="14040"/>
                </a:lnTo>
                <a:lnTo>
                  <a:pt x="2020" y="12751"/>
                </a:lnTo>
                <a:lnTo>
                  <a:pt x="2045" y="11485"/>
                </a:lnTo>
                <a:lnTo>
                  <a:pt x="2045" y="8955"/>
                </a:lnTo>
                <a:lnTo>
                  <a:pt x="2045" y="5646"/>
                </a:lnTo>
                <a:lnTo>
                  <a:pt x="1996" y="3918"/>
                </a:lnTo>
                <a:lnTo>
                  <a:pt x="1972" y="3334"/>
                </a:lnTo>
                <a:lnTo>
                  <a:pt x="1947" y="3066"/>
                </a:lnTo>
                <a:lnTo>
                  <a:pt x="2458" y="3139"/>
                </a:lnTo>
                <a:lnTo>
                  <a:pt x="2994" y="3188"/>
                </a:lnTo>
                <a:lnTo>
                  <a:pt x="3505" y="3212"/>
                </a:lnTo>
                <a:lnTo>
                  <a:pt x="4040" y="3212"/>
                </a:lnTo>
                <a:lnTo>
                  <a:pt x="5110" y="3164"/>
                </a:lnTo>
                <a:lnTo>
                  <a:pt x="6157" y="3115"/>
                </a:lnTo>
                <a:lnTo>
                  <a:pt x="7446" y="3066"/>
                </a:lnTo>
                <a:lnTo>
                  <a:pt x="8103" y="3042"/>
                </a:lnTo>
                <a:close/>
                <a:moveTo>
                  <a:pt x="6595" y="18177"/>
                </a:moveTo>
                <a:lnTo>
                  <a:pt x="6716" y="18225"/>
                </a:lnTo>
                <a:lnTo>
                  <a:pt x="6814" y="18323"/>
                </a:lnTo>
                <a:lnTo>
                  <a:pt x="6887" y="18493"/>
                </a:lnTo>
                <a:lnTo>
                  <a:pt x="6911" y="18590"/>
                </a:lnTo>
                <a:lnTo>
                  <a:pt x="6935" y="18712"/>
                </a:lnTo>
                <a:lnTo>
                  <a:pt x="6935" y="18834"/>
                </a:lnTo>
                <a:lnTo>
                  <a:pt x="6911" y="18955"/>
                </a:lnTo>
                <a:lnTo>
                  <a:pt x="6887" y="19053"/>
                </a:lnTo>
                <a:lnTo>
                  <a:pt x="6838" y="19174"/>
                </a:lnTo>
                <a:lnTo>
                  <a:pt x="6765" y="19272"/>
                </a:lnTo>
                <a:lnTo>
                  <a:pt x="6692" y="19345"/>
                </a:lnTo>
                <a:lnTo>
                  <a:pt x="6570" y="19418"/>
                </a:lnTo>
                <a:lnTo>
                  <a:pt x="6424" y="19442"/>
                </a:lnTo>
                <a:lnTo>
                  <a:pt x="6278" y="19442"/>
                </a:lnTo>
                <a:lnTo>
                  <a:pt x="6132" y="19393"/>
                </a:lnTo>
                <a:lnTo>
                  <a:pt x="6011" y="19345"/>
                </a:lnTo>
                <a:lnTo>
                  <a:pt x="5913" y="19247"/>
                </a:lnTo>
                <a:lnTo>
                  <a:pt x="5816" y="19126"/>
                </a:lnTo>
                <a:lnTo>
                  <a:pt x="5792" y="19004"/>
                </a:lnTo>
                <a:lnTo>
                  <a:pt x="5792" y="18858"/>
                </a:lnTo>
                <a:lnTo>
                  <a:pt x="5816" y="18688"/>
                </a:lnTo>
                <a:lnTo>
                  <a:pt x="5865" y="18566"/>
                </a:lnTo>
                <a:lnTo>
                  <a:pt x="5938" y="18420"/>
                </a:lnTo>
                <a:lnTo>
                  <a:pt x="6011" y="18323"/>
                </a:lnTo>
                <a:lnTo>
                  <a:pt x="6108" y="18250"/>
                </a:lnTo>
                <a:lnTo>
                  <a:pt x="6157" y="18274"/>
                </a:lnTo>
                <a:lnTo>
                  <a:pt x="6230" y="18250"/>
                </a:lnTo>
                <a:lnTo>
                  <a:pt x="6351" y="18225"/>
                </a:lnTo>
                <a:lnTo>
                  <a:pt x="6376" y="18225"/>
                </a:lnTo>
                <a:lnTo>
                  <a:pt x="6424" y="18201"/>
                </a:lnTo>
                <a:lnTo>
                  <a:pt x="6473" y="18177"/>
                </a:lnTo>
                <a:close/>
                <a:moveTo>
                  <a:pt x="6497" y="17690"/>
                </a:moveTo>
                <a:lnTo>
                  <a:pt x="6303" y="17714"/>
                </a:lnTo>
                <a:lnTo>
                  <a:pt x="6205" y="17763"/>
                </a:lnTo>
                <a:lnTo>
                  <a:pt x="6132" y="17812"/>
                </a:lnTo>
                <a:lnTo>
                  <a:pt x="6011" y="17836"/>
                </a:lnTo>
                <a:lnTo>
                  <a:pt x="5913" y="17860"/>
                </a:lnTo>
                <a:lnTo>
                  <a:pt x="5816" y="17933"/>
                </a:lnTo>
                <a:lnTo>
                  <a:pt x="5719" y="17982"/>
                </a:lnTo>
                <a:lnTo>
                  <a:pt x="5621" y="18079"/>
                </a:lnTo>
                <a:lnTo>
                  <a:pt x="5548" y="18177"/>
                </a:lnTo>
                <a:lnTo>
                  <a:pt x="5475" y="18274"/>
                </a:lnTo>
                <a:lnTo>
                  <a:pt x="5427" y="18396"/>
                </a:lnTo>
                <a:lnTo>
                  <a:pt x="5354" y="18639"/>
                </a:lnTo>
                <a:lnTo>
                  <a:pt x="5329" y="18882"/>
                </a:lnTo>
                <a:lnTo>
                  <a:pt x="5329" y="19028"/>
                </a:lnTo>
                <a:lnTo>
                  <a:pt x="5354" y="19150"/>
                </a:lnTo>
                <a:lnTo>
                  <a:pt x="5378" y="19272"/>
                </a:lnTo>
                <a:lnTo>
                  <a:pt x="5427" y="19393"/>
                </a:lnTo>
                <a:lnTo>
                  <a:pt x="5500" y="19491"/>
                </a:lnTo>
                <a:lnTo>
                  <a:pt x="5573" y="19588"/>
                </a:lnTo>
                <a:lnTo>
                  <a:pt x="5670" y="19661"/>
                </a:lnTo>
                <a:lnTo>
                  <a:pt x="5767" y="19734"/>
                </a:lnTo>
                <a:lnTo>
                  <a:pt x="5889" y="19807"/>
                </a:lnTo>
                <a:lnTo>
                  <a:pt x="5986" y="19856"/>
                </a:lnTo>
                <a:lnTo>
                  <a:pt x="6108" y="19880"/>
                </a:lnTo>
                <a:lnTo>
                  <a:pt x="6254" y="19904"/>
                </a:lnTo>
                <a:lnTo>
                  <a:pt x="6376" y="19904"/>
                </a:lnTo>
                <a:lnTo>
                  <a:pt x="6497" y="19880"/>
                </a:lnTo>
                <a:lnTo>
                  <a:pt x="6619" y="19856"/>
                </a:lnTo>
                <a:lnTo>
                  <a:pt x="6765" y="19807"/>
                </a:lnTo>
                <a:lnTo>
                  <a:pt x="6935" y="19710"/>
                </a:lnTo>
                <a:lnTo>
                  <a:pt x="7081" y="19564"/>
                </a:lnTo>
                <a:lnTo>
                  <a:pt x="7203" y="19393"/>
                </a:lnTo>
                <a:lnTo>
                  <a:pt x="7276" y="19199"/>
                </a:lnTo>
                <a:lnTo>
                  <a:pt x="7325" y="19004"/>
                </a:lnTo>
                <a:lnTo>
                  <a:pt x="7349" y="18785"/>
                </a:lnTo>
                <a:lnTo>
                  <a:pt x="7349" y="18566"/>
                </a:lnTo>
                <a:lnTo>
                  <a:pt x="7300" y="18371"/>
                </a:lnTo>
                <a:lnTo>
                  <a:pt x="7252" y="18201"/>
                </a:lnTo>
                <a:lnTo>
                  <a:pt x="7154" y="18031"/>
                </a:lnTo>
                <a:lnTo>
                  <a:pt x="7008" y="17885"/>
                </a:lnTo>
                <a:lnTo>
                  <a:pt x="6862" y="17763"/>
                </a:lnTo>
                <a:lnTo>
                  <a:pt x="6692" y="17714"/>
                </a:lnTo>
                <a:lnTo>
                  <a:pt x="6497" y="17690"/>
                </a:lnTo>
                <a:close/>
                <a:moveTo>
                  <a:pt x="2531" y="463"/>
                </a:moveTo>
                <a:lnTo>
                  <a:pt x="3018" y="487"/>
                </a:lnTo>
                <a:lnTo>
                  <a:pt x="3943" y="536"/>
                </a:lnTo>
                <a:lnTo>
                  <a:pt x="4867" y="560"/>
                </a:lnTo>
                <a:lnTo>
                  <a:pt x="7860" y="585"/>
                </a:lnTo>
                <a:lnTo>
                  <a:pt x="9588" y="560"/>
                </a:lnTo>
                <a:lnTo>
                  <a:pt x="9344" y="755"/>
                </a:lnTo>
                <a:lnTo>
                  <a:pt x="9223" y="852"/>
                </a:lnTo>
                <a:lnTo>
                  <a:pt x="9150" y="974"/>
                </a:lnTo>
                <a:lnTo>
                  <a:pt x="9150" y="998"/>
                </a:lnTo>
                <a:lnTo>
                  <a:pt x="9150" y="1023"/>
                </a:lnTo>
                <a:lnTo>
                  <a:pt x="9174" y="1047"/>
                </a:lnTo>
                <a:lnTo>
                  <a:pt x="9223" y="1047"/>
                </a:lnTo>
                <a:lnTo>
                  <a:pt x="9393" y="998"/>
                </a:lnTo>
                <a:lnTo>
                  <a:pt x="9563" y="901"/>
                </a:lnTo>
                <a:lnTo>
                  <a:pt x="9855" y="682"/>
                </a:lnTo>
                <a:lnTo>
                  <a:pt x="10099" y="560"/>
                </a:lnTo>
                <a:lnTo>
                  <a:pt x="10512" y="585"/>
                </a:lnTo>
                <a:lnTo>
                  <a:pt x="10902" y="609"/>
                </a:lnTo>
                <a:lnTo>
                  <a:pt x="10707" y="682"/>
                </a:lnTo>
                <a:lnTo>
                  <a:pt x="10512" y="804"/>
                </a:lnTo>
                <a:lnTo>
                  <a:pt x="10172" y="998"/>
                </a:lnTo>
                <a:lnTo>
                  <a:pt x="9880" y="1168"/>
                </a:lnTo>
                <a:lnTo>
                  <a:pt x="9588" y="1339"/>
                </a:lnTo>
                <a:lnTo>
                  <a:pt x="9344" y="1558"/>
                </a:lnTo>
                <a:lnTo>
                  <a:pt x="9223" y="1679"/>
                </a:lnTo>
                <a:lnTo>
                  <a:pt x="9101" y="1801"/>
                </a:lnTo>
                <a:lnTo>
                  <a:pt x="9101" y="1825"/>
                </a:lnTo>
                <a:lnTo>
                  <a:pt x="9125" y="1850"/>
                </a:lnTo>
                <a:lnTo>
                  <a:pt x="9125" y="1874"/>
                </a:lnTo>
                <a:lnTo>
                  <a:pt x="9150" y="1874"/>
                </a:lnTo>
                <a:lnTo>
                  <a:pt x="9466" y="1777"/>
                </a:lnTo>
                <a:lnTo>
                  <a:pt x="9782" y="1631"/>
                </a:lnTo>
                <a:lnTo>
                  <a:pt x="10366" y="1314"/>
                </a:lnTo>
                <a:lnTo>
                  <a:pt x="10610" y="1217"/>
                </a:lnTo>
                <a:lnTo>
                  <a:pt x="10877" y="1096"/>
                </a:lnTo>
                <a:lnTo>
                  <a:pt x="11121" y="950"/>
                </a:lnTo>
                <a:lnTo>
                  <a:pt x="11242" y="877"/>
                </a:lnTo>
                <a:lnTo>
                  <a:pt x="11315" y="804"/>
                </a:lnTo>
                <a:lnTo>
                  <a:pt x="11340" y="731"/>
                </a:lnTo>
                <a:lnTo>
                  <a:pt x="11486" y="804"/>
                </a:lnTo>
                <a:lnTo>
                  <a:pt x="11607" y="925"/>
                </a:lnTo>
                <a:lnTo>
                  <a:pt x="11729" y="1047"/>
                </a:lnTo>
                <a:lnTo>
                  <a:pt x="11802" y="1193"/>
                </a:lnTo>
                <a:lnTo>
                  <a:pt x="11486" y="1387"/>
                </a:lnTo>
                <a:lnTo>
                  <a:pt x="11169" y="1558"/>
                </a:lnTo>
                <a:lnTo>
                  <a:pt x="10853" y="1704"/>
                </a:lnTo>
                <a:lnTo>
                  <a:pt x="10488" y="1850"/>
                </a:lnTo>
                <a:lnTo>
                  <a:pt x="10220" y="1971"/>
                </a:lnTo>
                <a:lnTo>
                  <a:pt x="9928" y="2093"/>
                </a:lnTo>
                <a:lnTo>
                  <a:pt x="9807" y="2190"/>
                </a:lnTo>
                <a:lnTo>
                  <a:pt x="9709" y="2288"/>
                </a:lnTo>
                <a:lnTo>
                  <a:pt x="9612" y="2385"/>
                </a:lnTo>
                <a:lnTo>
                  <a:pt x="9515" y="2507"/>
                </a:lnTo>
                <a:lnTo>
                  <a:pt x="9515" y="2580"/>
                </a:lnTo>
                <a:lnTo>
                  <a:pt x="9539" y="2628"/>
                </a:lnTo>
                <a:lnTo>
                  <a:pt x="8931" y="2580"/>
                </a:lnTo>
                <a:lnTo>
                  <a:pt x="7641" y="2580"/>
                </a:lnTo>
                <a:lnTo>
                  <a:pt x="6327" y="2653"/>
                </a:lnTo>
                <a:lnTo>
                  <a:pt x="5135" y="2701"/>
                </a:lnTo>
                <a:lnTo>
                  <a:pt x="3967" y="2726"/>
                </a:lnTo>
                <a:lnTo>
                  <a:pt x="3359" y="2726"/>
                </a:lnTo>
                <a:lnTo>
                  <a:pt x="2775" y="2701"/>
                </a:lnTo>
                <a:lnTo>
                  <a:pt x="2166" y="2653"/>
                </a:lnTo>
                <a:lnTo>
                  <a:pt x="1582" y="2604"/>
                </a:lnTo>
                <a:lnTo>
                  <a:pt x="1509" y="2604"/>
                </a:lnTo>
                <a:lnTo>
                  <a:pt x="1436" y="2628"/>
                </a:lnTo>
                <a:lnTo>
                  <a:pt x="1412" y="2701"/>
                </a:lnTo>
                <a:lnTo>
                  <a:pt x="1388" y="2774"/>
                </a:lnTo>
                <a:lnTo>
                  <a:pt x="1388" y="2847"/>
                </a:lnTo>
                <a:lnTo>
                  <a:pt x="1412" y="2896"/>
                </a:lnTo>
                <a:lnTo>
                  <a:pt x="1461" y="2969"/>
                </a:lnTo>
                <a:lnTo>
                  <a:pt x="1534" y="2993"/>
                </a:lnTo>
                <a:lnTo>
                  <a:pt x="1558" y="3212"/>
                </a:lnTo>
                <a:lnTo>
                  <a:pt x="1558" y="3553"/>
                </a:lnTo>
                <a:lnTo>
                  <a:pt x="1534" y="4453"/>
                </a:lnTo>
                <a:lnTo>
                  <a:pt x="1509" y="5402"/>
                </a:lnTo>
                <a:lnTo>
                  <a:pt x="1485" y="6108"/>
                </a:lnTo>
                <a:lnTo>
                  <a:pt x="1461" y="6668"/>
                </a:lnTo>
                <a:lnTo>
                  <a:pt x="1461" y="7227"/>
                </a:lnTo>
                <a:lnTo>
                  <a:pt x="1485" y="8371"/>
                </a:lnTo>
                <a:lnTo>
                  <a:pt x="1509" y="9490"/>
                </a:lnTo>
                <a:lnTo>
                  <a:pt x="1534" y="10634"/>
                </a:lnTo>
                <a:lnTo>
                  <a:pt x="1485" y="13043"/>
                </a:lnTo>
                <a:lnTo>
                  <a:pt x="1461" y="14235"/>
                </a:lnTo>
                <a:lnTo>
                  <a:pt x="1412" y="15427"/>
                </a:lnTo>
                <a:lnTo>
                  <a:pt x="1363" y="16084"/>
                </a:lnTo>
                <a:lnTo>
                  <a:pt x="1339" y="16255"/>
                </a:lnTo>
                <a:lnTo>
                  <a:pt x="1363" y="16425"/>
                </a:lnTo>
                <a:lnTo>
                  <a:pt x="1388" y="16571"/>
                </a:lnTo>
                <a:lnTo>
                  <a:pt x="1436" y="16693"/>
                </a:lnTo>
                <a:lnTo>
                  <a:pt x="1509" y="16766"/>
                </a:lnTo>
                <a:lnTo>
                  <a:pt x="1461" y="16863"/>
                </a:lnTo>
                <a:lnTo>
                  <a:pt x="1436" y="16960"/>
                </a:lnTo>
                <a:lnTo>
                  <a:pt x="1485" y="17058"/>
                </a:lnTo>
                <a:lnTo>
                  <a:pt x="1534" y="17082"/>
                </a:lnTo>
                <a:lnTo>
                  <a:pt x="1582" y="17106"/>
                </a:lnTo>
                <a:lnTo>
                  <a:pt x="1874" y="17131"/>
                </a:lnTo>
                <a:lnTo>
                  <a:pt x="2191" y="17155"/>
                </a:lnTo>
                <a:lnTo>
                  <a:pt x="2799" y="17179"/>
                </a:lnTo>
                <a:lnTo>
                  <a:pt x="4016" y="17131"/>
                </a:lnTo>
                <a:lnTo>
                  <a:pt x="5329" y="17155"/>
                </a:lnTo>
                <a:lnTo>
                  <a:pt x="6619" y="17204"/>
                </a:lnTo>
                <a:lnTo>
                  <a:pt x="7252" y="17228"/>
                </a:lnTo>
                <a:lnTo>
                  <a:pt x="7884" y="17228"/>
                </a:lnTo>
                <a:lnTo>
                  <a:pt x="9150" y="17179"/>
                </a:lnTo>
                <a:lnTo>
                  <a:pt x="9661" y="17179"/>
                </a:lnTo>
                <a:lnTo>
                  <a:pt x="10172" y="17204"/>
                </a:lnTo>
                <a:lnTo>
                  <a:pt x="10683" y="17204"/>
                </a:lnTo>
                <a:lnTo>
                  <a:pt x="10926" y="17179"/>
                </a:lnTo>
                <a:lnTo>
                  <a:pt x="11194" y="17155"/>
                </a:lnTo>
                <a:lnTo>
                  <a:pt x="11242" y="17131"/>
                </a:lnTo>
                <a:lnTo>
                  <a:pt x="11291" y="17082"/>
                </a:lnTo>
                <a:lnTo>
                  <a:pt x="11340" y="17033"/>
                </a:lnTo>
                <a:lnTo>
                  <a:pt x="11364" y="16985"/>
                </a:lnTo>
                <a:lnTo>
                  <a:pt x="11364" y="16887"/>
                </a:lnTo>
                <a:lnTo>
                  <a:pt x="11315" y="16766"/>
                </a:lnTo>
                <a:lnTo>
                  <a:pt x="11632" y="16620"/>
                </a:lnTo>
                <a:lnTo>
                  <a:pt x="11997" y="16449"/>
                </a:lnTo>
                <a:lnTo>
                  <a:pt x="11997" y="16960"/>
                </a:lnTo>
                <a:lnTo>
                  <a:pt x="11997" y="17058"/>
                </a:lnTo>
                <a:lnTo>
                  <a:pt x="11826" y="17106"/>
                </a:lnTo>
                <a:lnTo>
                  <a:pt x="11656" y="17155"/>
                </a:lnTo>
                <a:lnTo>
                  <a:pt x="11315" y="17301"/>
                </a:lnTo>
                <a:lnTo>
                  <a:pt x="11121" y="17398"/>
                </a:lnTo>
                <a:lnTo>
                  <a:pt x="10926" y="17495"/>
                </a:lnTo>
                <a:lnTo>
                  <a:pt x="10731" y="17617"/>
                </a:lnTo>
                <a:lnTo>
                  <a:pt x="10585" y="17763"/>
                </a:lnTo>
                <a:lnTo>
                  <a:pt x="10585" y="17787"/>
                </a:lnTo>
                <a:lnTo>
                  <a:pt x="10610" y="17812"/>
                </a:lnTo>
                <a:lnTo>
                  <a:pt x="10683" y="17836"/>
                </a:lnTo>
                <a:lnTo>
                  <a:pt x="10780" y="17836"/>
                </a:lnTo>
                <a:lnTo>
                  <a:pt x="10950" y="17787"/>
                </a:lnTo>
                <a:lnTo>
                  <a:pt x="11267" y="17666"/>
                </a:lnTo>
                <a:lnTo>
                  <a:pt x="11632" y="17520"/>
                </a:lnTo>
                <a:lnTo>
                  <a:pt x="11997" y="17422"/>
                </a:lnTo>
                <a:lnTo>
                  <a:pt x="11997" y="17739"/>
                </a:lnTo>
                <a:lnTo>
                  <a:pt x="11875" y="17763"/>
                </a:lnTo>
                <a:lnTo>
                  <a:pt x="11778" y="17836"/>
                </a:lnTo>
                <a:lnTo>
                  <a:pt x="11559" y="17958"/>
                </a:lnTo>
                <a:lnTo>
                  <a:pt x="11340" y="18055"/>
                </a:lnTo>
                <a:lnTo>
                  <a:pt x="11145" y="18201"/>
                </a:lnTo>
                <a:lnTo>
                  <a:pt x="10926" y="18323"/>
                </a:lnTo>
                <a:lnTo>
                  <a:pt x="10731" y="18420"/>
                </a:lnTo>
                <a:lnTo>
                  <a:pt x="10707" y="18444"/>
                </a:lnTo>
                <a:lnTo>
                  <a:pt x="10707" y="18493"/>
                </a:lnTo>
                <a:lnTo>
                  <a:pt x="10731" y="18517"/>
                </a:lnTo>
                <a:lnTo>
                  <a:pt x="10975" y="18517"/>
                </a:lnTo>
                <a:lnTo>
                  <a:pt x="11194" y="18493"/>
                </a:lnTo>
                <a:lnTo>
                  <a:pt x="11413" y="18444"/>
                </a:lnTo>
                <a:lnTo>
                  <a:pt x="11632" y="18371"/>
                </a:lnTo>
                <a:lnTo>
                  <a:pt x="11802" y="18298"/>
                </a:lnTo>
                <a:lnTo>
                  <a:pt x="11997" y="18225"/>
                </a:lnTo>
                <a:lnTo>
                  <a:pt x="11997" y="18590"/>
                </a:lnTo>
                <a:lnTo>
                  <a:pt x="11778" y="18663"/>
                </a:lnTo>
                <a:lnTo>
                  <a:pt x="11534" y="18736"/>
                </a:lnTo>
                <a:lnTo>
                  <a:pt x="10999" y="18907"/>
                </a:lnTo>
                <a:lnTo>
                  <a:pt x="10731" y="19004"/>
                </a:lnTo>
                <a:lnTo>
                  <a:pt x="10488" y="19150"/>
                </a:lnTo>
                <a:lnTo>
                  <a:pt x="10464" y="19174"/>
                </a:lnTo>
                <a:lnTo>
                  <a:pt x="10464" y="19199"/>
                </a:lnTo>
                <a:lnTo>
                  <a:pt x="10464" y="19247"/>
                </a:lnTo>
                <a:lnTo>
                  <a:pt x="10488" y="19247"/>
                </a:lnTo>
                <a:lnTo>
                  <a:pt x="10634" y="19272"/>
                </a:lnTo>
                <a:lnTo>
                  <a:pt x="10756" y="19272"/>
                </a:lnTo>
                <a:lnTo>
                  <a:pt x="11023" y="19247"/>
                </a:lnTo>
                <a:lnTo>
                  <a:pt x="11267" y="19199"/>
                </a:lnTo>
                <a:lnTo>
                  <a:pt x="11510" y="19126"/>
                </a:lnTo>
                <a:lnTo>
                  <a:pt x="11753" y="19077"/>
                </a:lnTo>
                <a:lnTo>
                  <a:pt x="12021" y="19028"/>
                </a:lnTo>
                <a:lnTo>
                  <a:pt x="12021" y="19223"/>
                </a:lnTo>
                <a:lnTo>
                  <a:pt x="11364" y="19515"/>
                </a:lnTo>
                <a:lnTo>
                  <a:pt x="11048" y="19685"/>
                </a:lnTo>
                <a:lnTo>
                  <a:pt x="10902" y="19783"/>
                </a:lnTo>
                <a:lnTo>
                  <a:pt x="10780" y="19904"/>
                </a:lnTo>
                <a:lnTo>
                  <a:pt x="10756" y="19929"/>
                </a:lnTo>
                <a:lnTo>
                  <a:pt x="10756" y="19953"/>
                </a:lnTo>
                <a:lnTo>
                  <a:pt x="10780" y="19977"/>
                </a:lnTo>
                <a:lnTo>
                  <a:pt x="10804" y="19977"/>
                </a:lnTo>
                <a:lnTo>
                  <a:pt x="11121" y="19953"/>
                </a:lnTo>
                <a:lnTo>
                  <a:pt x="11413" y="19880"/>
                </a:lnTo>
                <a:lnTo>
                  <a:pt x="11729" y="19758"/>
                </a:lnTo>
                <a:lnTo>
                  <a:pt x="12021" y="19637"/>
                </a:lnTo>
                <a:lnTo>
                  <a:pt x="12021" y="19856"/>
                </a:lnTo>
                <a:lnTo>
                  <a:pt x="11972" y="19977"/>
                </a:lnTo>
                <a:lnTo>
                  <a:pt x="11899" y="20099"/>
                </a:lnTo>
                <a:lnTo>
                  <a:pt x="11753" y="20099"/>
                </a:lnTo>
                <a:lnTo>
                  <a:pt x="11607" y="20123"/>
                </a:lnTo>
                <a:lnTo>
                  <a:pt x="11315" y="20221"/>
                </a:lnTo>
                <a:lnTo>
                  <a:pt x="10926" y="20342"/>
                </a:lnTo>
                <a:lnTo>
                  <a:pt x="10731" y="20415"/>
                </a:lnTo>
                <a:lnTo>
                  <a:pt x="10537" y="20537"/>
                </a:lnTo>
                <a:lnTo>
                  <a:pt x="10512" y="20561"/>
                </a:lnTo>
                <a:lnTo>
                  <a:pt x="9928" y="20537"/>
                </a:lnTo>
                <a:lnTo>
                  <a:pt x="9344" y="20513"/>
                </a:lnTo>
                <a:lnTo>
                  <a:pt x="8541" y="20513"/>
                </a:lnTo>
                <a:lnTo>
                  <a:pt x="7738" y="20537"/>
                </a:lnTo>
                <a:lnTo>
                  <a:pt x="6084" y="20561"/>
                </a:lnTo>
                <a:lnTo>
                  <a:pt x="4429" y="20561"/>
                </a:lnTo>
                <a:lnTo>
                  <a:pt x="2848" y="20513"/>
                </a:lnTo>
                <a:lnTo>
                  <a:pt x="1753" y="20513"/>
                </a:lnTo>
                <a:lnTo>
                  <a:pt x="1631" y="20464"/>
                </a:lnTo>
                <a:lnTo>
                  <a:pt x="1339" y="20342"/>
                </a:lnTo>
                <a:lnTo>
                  <a:pt x="1193" y="20269"/>
                </a:lnTo>
                <a:lnTo>
                  <a:pt x="1023" y="20172"/>
                </a:lnTo>
                <a:lnTo>
                  <a:pt x="901" y="20050"/>
                </a:lnTo>
                <a:lnTo>
                  <a:pt x="779" y="19929"/>
                </a:lnTo>
                <a:lnTo>
                  <a:pt x="731" y="19807"/>
                </a:lnTo>
                <a:lnTo>
                  <a:pt x="682" y="19661"/>
                </a:lnTo>
                <a:lnTo>
                  <a:pt x="609" y="19393"/>
                </a:lnTo>
                <a:lnTo>
                  <a:pt x="585" y="19101"/>
                </a:lnTo>
                <a:lnTo>
                  <a:pt x="560" y="18834"/>
                </a:lnTo>
                <a:lnTo>
                  <a:pt x="536" y="17131"/>
                </a:lnTo>
                <a:lnTo>
                  <a:pt x="560" y="15427"/>
                </a:lnTo>
                <a:lnTo>
                  <a:pt x="536" y="13091"/>
                </a:lnTo>
                <a:lnTo>
                  <a:pt x="487" y="9247"/>
                </a:lnTo>
                <a:lnTo>
                  <a:pt x="463" y="5402"/>
                </a:lnTo>
                <a:lnTo>
                  <a:pt x="463" y="3967"/>
                </a:lnTo>
                <a:lnTo>
                  <a:pt x="487" y="3139"/>
                </a:lnTo>
                <a:lnTo>
                  <a:pt x="536" y="2653"/>
                </a:lnTo>
                <a:lnTo>
                  <a:pt x="585" y="2142"/>
                </a:lnTo>
                <a:lnTo>
                  <a:pt x="682" y="1655"/>
                </a:lnTo>
                <a:lnTo>
                  <a:pt x="828" y="1168"/>
                </a:lnTo>
                <a:lnTo>
                  <a:pt x="901" y="1023"/>
                </a:lnTo>
                <a:lnTo>
                  <a:pt x="1023" y="852"/>
                </a:lnTo>
                <a:lnTo>
                  <a:pt x="1217" y="731"/>
                </a:lnTo>
                <a:lnTo>
                  <a:pt x="1461" y="609"/>
                </a:lnTo>
                <a:lnTo>
                  <a:pt x="1753" y="536"/>
                </a:lnTo>
                <a:lnTo>
                  <a:pt x="2118" y="487"/>
                </a:lnTo>
                <a:lnTo>
                  <a:pt x="2531" y="463"/>
                </a:lnTo>
                <a:close/>
                <a:moveTo>
                  <a:pt x="2507" y="1"/>
                </a:moveTo>
                <a:lnTo>
                  <a:pt x="2045" y="25"/>
                </a:lnTo>
                <a:lnTo>
                  <a:pt x="1655" y="98"/>
                </a:lnTo>
                <a:lnTo>
                  <a:pt x="1315" y="171"/>
                </a:lnTo>
                <a:lnTo>
                  <a:pt x="1023" y="317"/>
                </a:lnTo>
                <a:lnTo>
                  <a:pt x="804" y="463"/>
                </a:lnTo>
                <a:lnTo>
                  <a:pt x="609" y="633"/>
                </a:lnTo>
                <a:lnTo>
                  <a:pt x="463" y="828"/>
                </a:lnTo>
                <a:lnTo>
                  <a:pt x="366" y="1023"/>
                </a:lnTo>
                <a:lnTo>
                  <a:pt x="293" y="1241"/>
                </a:lnTo>
                <a:lnTo>
                  <a:pt x="220" y="1436"/>
                </a:lnTo>
                <a:lnTo>
                  <a:pt x="195" y="1655"/>
                </a:lnTo>
                <a:lnTo>
                  <a:pt x="147" y="2020"/>
                </a:lnTo>
                <a:lnTo>
                  <a:pt x="122" y="2312"/>
                </a:lnTo>
                <a:lnTo>
                  <a:pt x="74" y="2823"/>
                </a:lnTo>
                <a:lnTo>
                  <a:pt x="25" y="3334"/>
                </a:lnTo>
                <a:lnTo>
                  <a:pt x="1" y="4356"/>
                </a:lnTo>
                <a:lnTo>
                  <a:pt x="25" y="5354"/>
                </a:lnTo>
                <a:lnTo>
                  <a:pt x="49" y="6376"/>
                </a:lnTo>
                <a:lnTo>
                  <a:pt x="49" y="7544"/>
                </a:lnTo>
                <a:lnTo>
                  <a:pt x="49" y="8736"/>
                </a:lnTo>
                <a:lnTo>
                  <a:pt x="1" y="11072"/>
                </a:lnTo>
                <a:lnTo>
                  <a:pt x="25" y="12264"/>
                </a:lnTo>
                <a:lnTo>
                  <a:pt x="49" y="13432"/>
                </a:lnTo>
                <a:lnTo>
                  <a:pt x="98" y="14624"/>
                </a:lnTo>
                <a:lnTo>
                  <a:pt x="98" y="15817"/>
                </a:lnTo>
                <a:lnTo>
                  <a:pt x="98" y="16693"/>
                </a:lnTo>
                <a:lnTo>
                  <a:pt x="98" y="17568"/>
                </a:lnTo>
                <a:lnTo>
                  <a:pt x="122" y="18444"/>
                </a:lnTo>
                <a:lnTo>
                  <a:pt x="171" y="19345"/>
                </a:lnTo>
                <a:lnTo>
                  <a:pt x="195" y="19612"/>
                </a:lnTo>
                <a:lnTo>
                  <a:pt x="244" y="19880"/>
                </a:lnTo>
                <a:lnTo>
                  <a:pt x="341" y="20123"/>
                </a:lnTo>
                <a:lnTo>
                  <a:pt x="463" y="20367"/>
                </a:lnTo>
                <a:lnTo>
                  <a:pt x="633" y="20561"/>
                </a:lnTo>
                <a:lnTo>
                  <a:pt x="804" y="20732"/>
                </a:lnTo>
                <a:lnTo>
                  <a:pt x="925" y="20805"/>
                </a:lnTo>
                <a:lnTo>
                  <a:pt x="1047" y="20853"/>
                </a:lnTo>
                <a:lnTo>
                  <a:pt x="1169" y="20902"/>
                </a:lnTo>
                <a:lnTo>
                  <a:pt x="1315" y="20926"/>
                </a:lnTo>
                <a:lnTo>
                  <a:pt x="2994" y="20951"/>
                </a:lnTo>
                <a:lnTo>
                  <a:pt x="4186" y="20975"/>
                </a:lnTo>
                <a:lnTo>
                  <a:pt x="4964" y="20999"/>
                </a:lnTo>
                <a:lnTo>
                  <a:pt x="5938" y="21024"/>
                </a:lnTo>
                <a:lnTo>
                  <a:pt x="6911" y="21024"/>
                </a:lnTo>
                <a:lnTo>
                  <a:pt x="8833" y="20999"/>
                </a:lnTo>
                <a:lnTo>
                  <a:pt x="9198" y="20999"/>
                </a:lnTo>
                <a:lnTo>
                  <a:pt x="9588" y="21024"/>
                </a:lnTo>
                <a:lnTo>
                  <a:pt x="10366" y="21072"/>
                </a:lnTo>
                <a:lnTo>
                  <a:pt x="10756" y="21072"/>
                </a:lnTo>
                <a:lnTo>
                  <a:pt x="11145" y="21048"/>
                </a:lnTo>
                <a:lnTo>
                  <a:pt x="11315" y="20999"/>
                </a:lnTo>
                <a:lnTo>
                  <a:pt x="11510" y="20951"/>
                </a:lnTo>
                <a:lnTo>
                  <a:pt x="11680" y="20902"/>
                </a:lnTo>
                <a:lnTo>
                  <a:pt x="11851" y="20805"/>
                </a:lnTo>
                <a:lnTo>
                  <a:pt x="12021" y="20683"/>
                </a:lnTo>
                <a:lnTo>
                  <a:pt x="12167" y="20513"/>
                </a:lnTo>
                <a:lnTo>
                  <a:pt x="12264" y="20318"/>
                </a:lnTo>
                <a:lnTo>
                  <a:pt x="12362" y="20075"/>
                </a:lnTo>
                <a:lnTo>
                  <a:pt x="12435" y="19807"/>
                </a:lnTo>
                <a:lnTo>
                  <a:pt x="12483" y="19515"/>
                </a:lnTo>
                <a:lnTo>
                  <a:pt x="12532" y="19223"/>
                </a:lnTo>
                <a:lnTo>
                  <a:pt x="12556" y="18907"/>
                </a:lnTo>
                <a:lnTo>
                  <a:pt x="12580" y="18298"/>
                </a:lnTo>
                <a:lnTo>
                  <a:pt x="12580" y="17739"/>
                </a:lnTo>
                <a:lnTo>
                  <a:pt x="12556" y="16960"/>
                </a:lnTo>
                <a:lnTo>
                  <a:pt x="12532" y="15573"/>
                </a:lnTo>
                <a:lnTo>
                  <a:pt x="12508" y="14186"/>
                </a:lnTo>
                <a:lnTo>
                  <a:pt x="12483" y="13286"/>
                </a:lnTo>
                <a:lnTo>
                  <a:pt x="12459" y="12118"/>
                </a:lnTo>
                <a:lnTo>
                  <a:pt x="12459" y="9441"/>
                </a:lnTo>
                <a:lnTo>
                  <a:pt x="12459" y="6960"/>
                </a:lnTo>
                <a:lnTo>
                  <a:pt x="12435" y="5500"/>
                </a:lnTo>
                <a:lnTo>
                  <a:pt x="12435" y="4794"/>
                </a:lnTo>
                <a:lnTo>
                  <a:pt x="12483" y="4113"/>
                </a:lnTo>
                <a:lnTo>
                  <a:pt x="12532" y="3431"/>
                </a:lnTo>
                <a:lnTo>
                  <a:pt x="12556" y="2726"/>
                </a:lnTo>
                <a:lnTo>
                  <a:pt x="12556" y="2336"/>
                </a:lnTo>
                <a:lnTo>
                  <a:pt x="12532" y="1898"/>
                </a:lnTo>
                <a:lnTo>
                  <a:pt x="12435" y="1509"/>
                </a:lnTo>
                <a:lnTo>
                  <a:pt x="12386" y="1314"/>
                </a:lnTo>
                <a:lnTo>
                  <a:pt x="12313" y="1120"/>
                </a:lnTo>
                <a:lnTo>
                  <a:pt x="12240" y="950"/>
                </a:lnTo>
                <a:lnTo>
                  <a:pt x="12143" y="779"/>
                </a:lnTo>
                <a:lnTo>
                  <a:pt x="12021" y="633"/>
                </a:lnTo>
                <a:lnTo>
                  <a:pt x="11899" y="512"/>
                </a:lnTo>
                <a:lnTo>
                  <a:pt x="11729" y="414"/>
                </a:lnTo>
                <a:lnTo>
                  <a:pt x="11559" y="317"/>
                </a:lnTo>
                <a:lnTo>
                  <a:pt x="11364" y="268"/>
                </a:lnTo>
                <a:lnTo>
                  <a:pt x="11145" y="220"/>
                </a:lnTo>
                <a:lnTo>
                  <a:pt x="11096" y="171"/>
                </a:lnTo>
                <a:lnTo>
                  <a:pt x="10999" y="147"/>
                </a:lnTo>
                <a:lnTo>
                  <a:pt x="10634" y="122"/>
                </a:lnTo>
                <a:lnTo>
                  <a:pt x="10269" y="98"/>
                </a:lnTo>
                <a:lnTo>
                  <a:pt x="9515" y="98"/>
                </a:lnTo>
                <a:lnTo>
                  <a:pt x="8030" y="122"/>
                </a:lnTo>
                <a:lnTo>
                  <a:pt x="4867" y="98"/>
                </a:lnTo>
                <a:lnTo>
                  <a:pt x="3943" y="74"/>
                </a:lnTo>
                <a:lnTo>
                  <a:pt x="3018" y="25"/>
                </a:lnTo>
                <a:lnTo>
                  <a:pt x="2507" y="1"/>
                </a:lnTo>
                <a:close/>
              </a:path>
            </a:pathLst>
          </a:custGeom>
          <a:solidFill>
            <a:srgbClr val="5605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Hume template">
  <a:themeElements>
    <a:clrScheme name="Custom 347">
      <a:dk1>
        <a:srgbClr val="56051A"/>
      </a:dk1>
      <a:lt1>
        <a:srgbClr val="FFFFFF"/>
      </a:lt1>
      <a:dk2>
        <a:srgbClr val="97A1A5"/>
      </a:dk2>
      <a:lt2>
        <a:srgbClr val="F0F0EE"/>
      </a:lt2>
      <a:accent1>
        <a:srgbClr val="981526"/>
      </a:accent1>
      <a:accent2>
        <a:srgbClr val="D04623"/>
      </a:accent2>
      <a:accent3>
        <a:srgbClr val="ED8227"/>
      </a:accent3>
      <a:accent4>
        <a:srgbClr val="FBC433"/>
      </a:accent4>
      <a:accent5>
        <a:srgbClr val="74C0B6"/>
      </a:accent5>
      <a:accent6>
        <a:srgbClr val="B6D5DE"/>
      </a:accent6>
      <a:hlink>
        <a:srgbClr val="98152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