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ed Hat Text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RedHatText-boldItalic.fntdata"/><Relationship Id="rId9" Type="http://schemas.openxmlformats.org/officeDocument/2006/relationships/font" Target="fonts/RedHatTex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edHatText-regular.fntdata"/><Relationship Id="rId8" Type="http://schemas.openxmlformats.org/officeDocument/2006/relationships/font" Target="fonts/RedHatTex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c04a50c1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c04a50c1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.jpg"/><Relationship Id="rId6" Type="http://schemas.openxmlformats.org/officeDocument/2006/relationships/image" Target="../media/image1.jpg"/><Relationship Id="rId7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953375" y="355325"/>
            <a:ext cx="2020800" cy="11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9900"/>
                </a:solidFill>
                <a:latin typeface="Red Hat Text"/>
                <a:ea typeface="Red Hat Text"/>
                <a:cs typeface="Red Hat Text"/>
                <a:sym typeface="Red Hat Text"/>
              </a:rPr>
              <a:t>LIT</a:t>
            </a:r>
            <a:r>
              <a:rPr b="1" lang="en" sz="7200">
                <a:latin typeface="Red Hat Text"/>
                <a:ea typeface="Red Hat Text"/>
                <a:cs typeface="Red Hat Text"/>
                <a:sym typeface="Red Hat Text"/>
              </a:rPr>
              <a:t> </a:t>
            </a:r>
            <a:endParaRPr b="1" sz="7200"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55" name="Google Shape;55;p13"/>
          <p:cNvSpPr/>
          <p:nvPr/>
        </p:nvSpPr>
        <p:spPr>
          <a:xfrm rot="5400000">
            <a:off x="4240732" y="67497"/>
            <a:ext cx="5172336" cy="5008500"/>
          </a:xfrm>
          <a:prstGeom prst="flowChartDocument">
            <a:avLst/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-46850" y="264100"/>
            <a:ext cx="4879500" cy="9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latin typeface="Red Hat Text"/>
                <a:ea typeface="Red Hat Text"/>
                <a:cs typeface="Red Hat Text"/>
                <a:sym typeface="Red Hat Text"/>
              </a:rPr>
              <a:t>BALLIT </a:t>
            </a:r>
            <a:endParaRPr b="1" sz="7200">
              <a:latin typeface="Red Hat Text"/>
              <a:ea typeface="Red Hat Text"/>
              <a:cs typeface="Red Hat Text"/>
              <a:sym typeface="Red Hat Text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6775" y="91588"/>
            <a:ext cx="1729675" cy="17296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544450" y="2065775"/>
            <a:ext cx="391200" cy="3717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505325" y="1983425"/>
            <a:ext cx="3306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Red Hat Text"/>
                <a:ea typeface="Red Hat Text"/>
                <a:cs typeface="Red Hat Text"/>
                <a:sym typeface="Red Hat Text"/>
              </a:rPr>
              <a:t>✓</a:t>
            </a:r>
            <a:endParaRPr b="1" sz="2400">
              <a:solidFill>
                <a:srgbClr val="FFFFFF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171525" y="2009975"/>
            <a:ext cx="25227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ed Hat Text"/>
                <a:ea typeface="Red Hat Text"/>
                <a:cs typeface="Red Hat Text"/>
                <a:sym typeface="Red Hat Text"/>
              </a:rPr>
              <a:t>Choose</a:t>
            </a:r>
            <a:r>
              <a:rPr lang="en" sz="2000">
                <a:latin typeface="Red Hat Text"/>
                <a:ea typeface="Red Hat Text"/>
                <a:cs typeface="Red Hat Text"/>
                <a:sym typeface="Red Hat Text"/>
              </a:rPr>
              <a:t> policies</a:t>
            </a:r>
            <a:endParaRPr sz="2000"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171525" y="2536050"/>
            <a:ext cx="30894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Choose candidates</a:t>
            </a:r>
            <a:endParaRPr sz="2000"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1171525" y="3097750"/>
            <a:ext cx="29550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Find polling locations</a:t>
            </a:r>
            <a:endParaRPr sz="20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1171525" y="4020300"/>
            <a:ext cx="39969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ed Hat Text"/>
                <a:ea typeface="Red Hat Text"/>
                <a:cs typeface="Red Hat Text"/>
                <a:sym typeface="Red Hat Text"/>
              </a:rPr>
              <a:t>Shape</a:t>
            </a:r>
            <a:r>
              <a:rPr b="1" lang="en" sz="2000">
                <a:latin typeface="Red Hat Text"/>
                <a:ea typeface="Red Hat Text"/>
                <a:cs typeface="Red Hat Text"/>
                <a:sym typeface="Red Hat Text"/>
              </a:rPr>
              <a:t> your future.</a:t>
            </a:r>
            <a:endParaRPr b="1" sz="2000"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564000" y="4055850"/>
            <a:ext cx="391200" cy="3717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524875" y="3973500"/>
            <a:ext cx="3306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Red Hat Text"/>
                <a:ea typeface="Red Hat Text"/>
                <a:cs typeface="Red Hat Text"/>
                <a:sym typeface="Red Hat Text"/>
              </a:rPr>
              <a:t>✓</a:t>
            </a:r>
            <a:endParaRPr b="1" sz="2400">
              <a:solidFill>
                <a:srgbClr val="FFFFFF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564013" y="2618400"/>
            <a:ext cx="391200" cy="3717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524888" y="2536050"/>
            <a:ext cx="3306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Red Hat Text"/>
                <a:ea typeface="Red Hat Text"/>
                <a:cs typeface="Red Hat Text"/>
                <a:sym typeface="Red Hat Text"/>
              </a:rPr>
              <a:t>✓</a:t>
            </a:r>
            <a:endParaRPr b="1" sz="2400">
              <a:solidFill>
                <a:srgbClr val="FFFFFF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564000" y="3184725"/>
            <a:ext cx="391200" cy="3717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524875" y="3102375"/>
            <a:ext cx="3306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Red Hat Text"/>
                <a:ea typeface="Red Hat Text"/>
                <a:cs typeface="Red Hat Text"/>
                <a:sym typeface="Red Hat Text"/>
              </a:rPr>
              <a:t>✓</a:t>
            </a:r>
            <a:endParaRPr b="1" sz="2400">
              <a:solidFill>
                <a:srgbClr val="FFFFFF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3251" y="-4839127"/>
            <a:ext cx="2955000" cy="4470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90925" y="366700"/>
            <a:ext cx="1961899" cy="4126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1351" y="264111"/>
            <a:ext cx="2955000" cy="4470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86075" y="386238"/>
            <a:ext cx="1916425" cy="407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6776" y="264111"/>
            <a:ext cx="2955000" cy="4470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75762" y="361254"/>
            <a:ext cx="1916425" cy="4126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6476" y="264111"/>
            <a:ext cx="2955000" cy="4470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