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BF5D3-5A74-4BB0-B638-9DCF63E4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405677-E240-4269-8252-17C61617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7C7C-FB3E-4905-AF93-C16E482E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67125-D1FA-4DCB-B1F9-8779F8DA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0C74B-AF2E-4B87-9587-0E0D38F3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601C-C76C-4738-A651-B89D8EE3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4D3EC7-A801-4B9E-B9F3-398AD5E2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3FC2E-DE85-481D-89D2-EB24B7B6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5E403-3B51-4DCA-B653-B227705C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640D-5486-42F5-A6F9-56A2E944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1FC80E-E3F6-4FAD-8F64-0A84C59E8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DD722-EED7-4DE0-B70B-24429F97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F81F5-12A4-4DAA-B63F-5F579B8E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CF5AF-989E-4AF5-80B3-DC8123BD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4FA54-1D2E-4B03-B815-F2BE1E46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0636-3FD0-44F0-AB47-8CA7B83E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6E284-F4FC-4430-9176-FDB9D826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8269C-1D09-4978-8A3E-CD83683E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1098-9C65-4EFB-956A-021D78EA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20DAA-FCD7-453D-B402-EB2D28F7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61516-973A-4D6E-81D5-685254BC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EB4B6-B15A-4224-8DEA-9B69DF333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5A724-EDDD-4585-81F1-7AE5D7B0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43DA-AAA0-4A36-AF85-D3AB6CE0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93EF0-B986-40C8-B9BF-7B8C14DF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1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E7388-1C5E-43C2-87BF-22F7DA0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4665F-3DE0-497D-8A74-4FD2EDBE8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C5E0C-4627-4E48-9F37-F6FFA027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F21BA-30F1-47C3-AE0F-2B402E16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88907-055C-405A-B2EB-CF9B555F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A53DD-409D-4385-BCC5-DF9110D4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0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F0904-6210-4735-AD39-C9CC27D5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C1C26-289D-4397-A72C-4CC63DC8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BC24A-C90E-48F9-A50B-8654FB75E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8A568-351F-49F8-AF6D-E46A0163F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8A81B1-DBA5-4B4E-8E57-990D776B3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CE522A-45C7-4448-B17F-EEB70E70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C82AC1-0E6F-45A4-AD13-1AF2B831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F7605D-68CE-4C2A-8576-8A10E98F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A484-CB83-4AF4-A778-C9D5D51D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A860C1-486A-4673-8015-FAEE33CF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4C31DF-EAAC-4EF8-B55A-C15DC883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C7360F-BDDC-4D73-B9DD-AA4FDF3D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2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3CF3BB-3DBD-4537-B304-AE8BD4B3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F134CF-5053-4422-85BD-77D2708D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89AEB-6432-4B14-B503-D2708683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354D-97D6-4C1C-91CD-AE30F906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ED0AE-F5F1-40D1-BC37-23A19914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CDAF9C-6212-4996-866D-201D52BC7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0552-98C3-4429-B55A-9CC2CFB9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3D863-1E20-45B5-88D1-69AA3DA7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482AA-907D-446D-BD6F-261427F0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DA676-8DE3-465B-9E22-7E9742D8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D35DA-01BB-44EB-8B01-99389FCB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4FA9A-B202-4A5D-B28D-9000E4E97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27DF7-9370-45C7-9DE8-2E8EB59D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3A72D-AAE7-4A0C-9E16-48A2C50D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0A3E2-E30E-43A0-A86C-3A21E355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E4BB0-CBA9-4E2A-B9AA-A521E8E8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46634-6D8B-42BB-8027-744E5B00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83C29-D902-4C05-BD7C-EAB8D01BE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2127-4676-457B-A47D-9A91CC7B921C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E4CE9-D662-43D5-B16B-1F956D3AC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19A3-B5E8-40CC-9AB9-D73041002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264AC-5AF6-4E7A-9956-718FEA55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7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7B00-8EB4-4B1B-93F0-789DB4CC8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Botnet detection using packet log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14576-22F7-4327-865D-D09923DB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원경식</a:t>
            </a:r>
          </a:p>
        </p:txBody>
      </p:sp>
    </p:spTree>
    <p:extLst>
      <p:ext uri="{BB962C8B-B14F-4D97-AF65-F5344CB8AC3E}">
        <p14:creationId xmlns:p14="http://schemas.microsoft.com/office/powerpoint/2010/main" val="422985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7B00-8EB4-4B1B-93F0-789DB4CC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96" y="733732"/>
            <a:ext cx="1401806" cy="531994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14576-22F7-4327-865D-D09923DB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539" y="1784189"/>
            <a:ext cx="3341924" cy="4185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/>
              <a:t>1.</a:t>
            </a:r>
            <a:r>
              <a:rPr lang="ko-KR" altLang="en-US" dirty="0"/>
              <a:t> 개요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1EDC1B7-E2D9-4F0C-9AEE-67014D172073}"/>
              </a:ext>
            </a:extLst>
          </p:cNvPr>
          <p:cNvSpPr txBox="1">
            <a:spLocks/>
          </p:cNvSpPr>
          <p:nvPr/>
        </p:nvSpPr>
        <p:spPr>
          <a:xfrm>
            <a:off x="991539" y="2444212"/>
            <a:ext cx="3341924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Botnet detection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85D477B-6ACA-4055-9147-EB2521F4F425}"/>
              </a:ext>
            </a:extLst>
          </p:cNvPr>
          <p:cNvSpPr txBox="1">
            <a:spLocks/>
          </p:cNvSpPr>
          <p:nvPr/>
        </p:nvSpPr>
        <p:spPr>
          <a:xfrm>
            <a:off x="991539" y="3801042"/>
            <a:ext cx="3341924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1.</a:t>
            </a:r>
            <a:r>
              <a:rPr lang="ko-KR" altLang="en-US" dirty="0"/>
              <a:t> 실습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70D56B0-C130-4F6A-B14E-33100C224E10}"/>
              </a:ext>
            </a:extLst>
          </p:cNvPr>
          <p:cNvSpPr txBox="1">
            <a:spLocks/>
          </p:cNvSpPr>
          <p:nvPr/>
        </p:nvSpPr>
        <p:spPr>
          <a:xfrm>
            <a:off x="991539" y="3101583"/>
            <a:ext cx="9492530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DDoS</a:t>
            </a:r>
            <a:r>
              <a:rPr lang="ko-KR" altLang="en-US" dirty="0"/>
              <a:t> </a:t>
            </a:r>
            <a:r>
              <a:rPr lang="en-US" altLang="ko-KR" dirty="0"/>
              <a:t>packet feature (SYN, UDP, HTTP GET FLOOD)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764A8E7-854D-4FBF-9706-D65539426797}"/>
              </a:ext>
            </a:extLst>
          </p:cNvPr>
          <p:cNvSpPr txBox="1">
            <a:spLocks/>
          </p:cNvSpPr>
          <p:nvPr/>
        </p:nvSpPr>
        <p:spPr>
          <a:xfrm>
            <a:off x="991539" y="4515908"/>
            <a:ext cx="3341924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07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7B00-8EB4-4B1B-93F0-789DB4CC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96" y="733732"/>
            <a:ext cx="1401806" cy="531994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14576-22F7-4327-865D-D09923DB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490" y="1720579"/>
            <a:ext cx="10657122" cy="418539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처음 주제는 </a:t>
            </a:r>
            <a:r>
              <a:rPr lang="en-US" altLang="ko-KR" dirty="0"/>
              <a:t>ML </a:t>
            </a:r>
            <a:r>
              <a:rPr lang="ko-KR" altLang="en-US" dirty="0"/>
              <a:t>이용한 패밀리 허브 </a:t>
            </a:r>
            <a:r>
              <a:rPr lang="en-US" altLang="ko-KR" dirty="0"/>
              <a:t>anomaly detection</a:t>
            </a:r>
            <a:r>
              <a:rPr lang="ko-KR" altLang="en-US" dirty="0"/>
              <a:t>을 위한 인자 찾기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0CE6E62-5E9E-42C1-BE02-2F7B5900BB80}"/>
              </a:ext>
            </a:extLst>
          </p:cNvPr>
          <p:cNvSpPr txBox="1">
            <a:spLocks/>
          </p:cNvSpPr>
          <p:nvPr/>
        </p:nvSpPr>
        <p:spPr>
          <a:xfrm>
            <a:off x="974038" y="3922216"/>
            <a:ext cx="7635626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ML</a:t>
            </a:r>
            <a:r>
              <a:rPr lang="ko-KR" altLang="en-US" dirty="0"/>
              <a:t>을 위한 데이터 선정 </a:t>
            </a:r>
            <a:r>
              <a:rPr lang="en-US" altLang="ko-KR" dirty="0"/>
              <a:t>3</a:t>
            </a:r>
            <a:r>
              <a:rPr lang="ko-KR" altLang="en-US" dirty="0"/>
              <a:t>가지 방법</a:t>
            </a:r>
            <a:r>
              <a:rPr lang="en-US" altLang="ko-KR" dirty="0"/>
              <a:t>?</a:t>
            </a:r>
          </a:p>
          <a:p>
            <a:pPr algn="l"/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7B86D5B-882B-4BF0-87A0-E93C34065C18}"/>
              </a:ext>
            </a:extLst>
          </p:cNvPr>
          <p:cNvSpPr txBox="1">
            <a:spLocks/>
          </p:cNvSpPr>
          <p:nvPr/>
        </p:nvSpPr>
        <p:spPr>
          <a:xfrm>
            <a:off x="974038" y="2507494"/>
            <a:ext cx="7635626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로그 서버에 지속적으로 보낼 인자 찾기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1CEDDDE-92A9-4561-BC30-E3B42A2FCF81}"/>
              </a:ext>
            </a:extLst>
          </p:cNvPr>
          <p:cNvSpPr txBox="1">
            <a:spLocks/>
          </p:cNvSpPr>
          <p:nvPr/>
        </p:nvSpPr>
        <p:spPr>
          <a:xfrm>
            <a:off x="999490" y="3219730"/>
            <a:ext cx="7635626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따라서 최소 최적의 인자를 찾아서 탐지해야 한다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318C5A1-8A32-4200-8A2C-33A1BCF9410C}"/>
              </a:ext>
            </a:extLst>
          </p:cNvPr>
          <p:cNvSpPr txBox="1">
            <a:spLocks/>
          </p:cNvSpPr>
          <p:nvPr/>
        </p:nvSpPr>
        <p:spPr>
          <a:xfrm>
            <a:off x="999490" y="4509611"/>
            <a:ext cx="7635626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Domain </a:t>
            </a:r>
            <a:r>
              <a:rPr lang="ko-KR" altLang="en-US" dirty="0"/>
              <a:t>특성에 따른 인자 선정이 중요</a:t>
            </a:r>
            <a:r>
              <a:rPr lang="en-US" altLang="ko-KR" dirty="0"/>
              <a:t>?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5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7B00-8EB4-4B1B-93F0-789DB4CC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96" y="733732"/>
            <a:ext cx="1401806" cy="531994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14576-22F7-4327-865D-D09923DB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490" y="1720579"/>
            <a:ext cx="10657122" cy="418539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패밀리 허브에서의 </a:t>
            </a:r>
            <a:r>
              <a:rPr lang="en-US" altLang="ko-KR" dirty="0"/>
              <a:t>anomaly </a:t>
            </a:r>
            <a:r>
              <a:rPr lang="ko-KR" altLang="en-US" dirty="0"/>
              <a:t>행위에 대한 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0CE6E62-5E9E-42C1-BE02-2F7B5900BB80}"/>
              </a:ext>
            </a:extLst>
          </p:cNvPr>
          <p:cNvSpPr txBox="1">
            <a:spLocks/>
          </p:cNvSpPr>
          <p:nvPr/>
        </p:nvSpPr>
        <p:spPr>
          <a:xfrm>
            <a:off x="974038" y="3922216"/>
            <a:ext cx="7635626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ML</a:t>
            </a:r>
            <a:r>
              <a:rPr lang="ko-KR" altLang="en-US" dirty="0"/>
              <a:t>을 위한 데이터 선정 </a:t>
            </a:r>
            <a:r>
              <a:rPr lang="en-US" altLang="ko-KR" dirty="0"/>
              <a:t>3</a:t>
            </a:r>
            <a:r>
              <a:rPr lang="ko-KR" altLang="en-US" dirty="0"/>
              <a:t>가지 방법</a:t>
            </a:r>
            <a:r>
              <a:rPr lang="en-US" altLang="ko-KR" dirty="0"/>
              <a:t>?</a:t>
            </a:r>
          </a:p>
          <a:p>
            <a:pPr algn="l"/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7B86D5B-882B-4BF0-87A0-E93C34065C18}"/>
              </a:ext>
            </a:extLst>
          </p:cNvPr>
          <p:cNvSpPr txBox="1">
            <a:spLocks/>
          </p:cNvSpPr>
          <p:nvPr/>
        </p:nvSpPr>
        <p:spPr>
          <a:xfrm>
            <a:off x="974038" y="2593971"/>
            <a:ext cx="7635626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로그 서버에 지속적으로 보낼 인자 찾기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1CEDDDE-92A9-4561-BC30-E3B42A2FCF81}"/>
              </a:ext>
            </a:extLst>
          </p:cNvPr>
          <p:cNvSpPr txBox="1">
            <a:spLocks/>
          </p:cNvSpPr>
          <p:nvPr/>
        </p:nvSpPr>
        <p:spPr>
          <a:xfrm>
            <a:off x="999490" y="3219730"/>
            <a:ext cx="7635626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따라서 최소 최적의 인자를 찾아서 탐지해야 한다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318C5A1-8A32-4200-8A2C-33A1BCF9410C}"/>
              </a:ext>
            </a:extLst>
          </p:cNvPr>
          <p:cNvSpPr txBox="1">
            <a:spLocks/>
          </p:cNvSpPr>
          <p:nvPr/>
        </p:nvSpPr>
        <p:spPr>
          <a:xfrm>
            <a:off x="999490" y="4509611"/>
            <a:ext cx="7635626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Domain </a:t>
            </a:r>
            <a:r>
              <a:rPr lang="ko-KR" altLang="en-US" dirty="0"/>
              <a:t>특성에 따른 인자 선정이 중요</a:t>
            </a:r>
            <a:r>
              <a:rPr lang="en-US" altLang="ko-KR" dirty="0"/>
              <a:t>?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3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7B00-8EB4-4B1B-93F0-789DB4CC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96" y="733732"/>
            <a:ext cx="4560118" cy="531994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실습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14576-22F7-4327-865D-D09923DB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490" y="1720579"/>
            <a:ext cx="10657122" cy="418539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패밀리 허브에서 직접 할 </a:t>
            </a:r>
            <a:r>
              <a:rPr lang="ko-KR" altLang="en-US" dirty="0" err="1"/>
              <a:t>계획이였다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1CEDDDE-92A9-4561-BC30-E3B42A2FCF81}"/>
              </a:ext>
            </a:extLst>
          </p:cNvPr>
          <p:cNvSpPr txBox="1">
            <a:spLocks/>
          </p:cNvSpPr>
          <p:nvPr/>
        </p:nvSpPr>
        <p:spPr>
          <a:xfrm>
            <a:off x="737096" y="2482444"/>
            <a:ext cx="11217962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하지만 의존성 문제</a:t>
            </a:r>
            <a:r>
              <a:rPr lang="en-US" altLang="ko-KR" dirty="0"/>
              <a:t>, </a:t>
            </a:r>
            <a:r>
              <a:rPr lang="en-US" altLang="ko-KR" dirty="0" err="1"/>
              <a:t>cmake</a:t>
            </a:r>
            <a:r>
              <a:rPr lang="ko-KR" altLang="en-US" dirty="0"/>
              <a:t>에러를 처리하는데 시간이 너무 </a:t>
            </a:r>
            <a:r>
              <a:rPr lang="ko-KR" altLang="en-US" dirty="0" err="1"/>
              <a:t>오래걸릴것으로</a:t>
            </a:r>
            <a:r>
              <a:rPr lang="ko-KR" altLang="en-US" dirty="0"/>
              <a:t> 예상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75195C5-A49F-4890-97D0-41009C3BDFFF}"/>
              </a:ext>
            </a:extLst>
          </p:cNvPr>
          <p:cNvSpPr txBox="1">
            <a:spLocks/>
          </p:cNvSpPr>
          <p:nvPr/>
        </p:nvSpPr>
        <p:spPr>
          <a:xfrm>
            <a:off x="719070" y="3124110"/>
            <a:ext cx="11217962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의존성 문제가 해결되었다고 가정한 후 리눅스</a:t>
            </a:r>
            <a:r>
              <a:rPr lang="en-US" altLang="ko-KR" dirty="0"/>
              <a:t>(ubuntu)</a:t>
            </a:r>
            <a:r>
              <a:rPr lang="ko-KR" altLang="en-US" dirty="0"/>
              <a:t>에서 실험 진행</a:t>
            </a:r>
          </a:p>
        </p:txBody>
      </p:sp>
    </p:spTree>
    <p:extLst>
      <p:ext uri="{BB962C8B-B14F-4D97-AF65-F5344CB8AC3E}">
        <p14:creationId xmlns:p14="http://schemas.microsoft.com/office/powerpoint/2010/main" val="183339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7B00-8EB4-4B1B-93F0-789DB4CC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96" y="733732"/>
            <a:ext cx="4560118" cy="531994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실습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14576-22F7-4327-865D-D09923DB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038" y="1958111"/>
            <a:ext cx="10657122" cy="4185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ubuntu 16.04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1CEDDDE-92A9-4561-BC30-E3B42A2FCF81}"/>
              </a:ext>
            </a:extLst>
          </p:cNvPr>
          <p:cNvSpPr txBox="1">
            <a:spLocks/>
          </p:cNvSpPr>
          <p:nvPr/>
        </p:nvSpPr>
        <p:spPr>
          <a:xfrm>
            <a:off x="974038" y="2482445"/>
            <a:ext cx="11838897" cy="454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사용 </a:t>
            </a:r>
            <a:r>
              <a:rPr lang="en-US" altLang="ko-KR" dirty="0"/>
              <a:t>tool : bro(</a:t>
            </a:r>
            <a:r>
              <a:rPr lang="ko-KR" altLang="en-US" dirty="0"/>
              <a:t>패킷 </a:t>
            </a:r>
            <a:r>
              <a:rPr lang="en-US" altLang="ko-KR" dirty="0"/>
              <a:t>log), hping3(TCP SYN, UDP FLOOD), goldeneye(HTTP GET FLOOD)</a:t>
            </a:r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318C5A1-8A32-4200-8A2C-33A1BCF9410C}"/>
              </a:ext>
            </a:extLst>
          </p:cNvPr>
          <p:cNvSpPr txBox="1">
            <a:spLocks/>
          </p:cNvSpPr>
          <p:nvPr/>
        </p:nvSpPr>
        <p:spPr>
          <a:xfrm>
            <a:off x="383984" y="5914998"/>
            <a:ext cx="5900621" cy="418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각각의 </a:t>
            </a:r>
            <a:r>
              <a:rPr lang="en-US" altLang="ko-KR" dirty="0"/>
              <a:t>DoS </a:t>
            </a:r>
            <a:r>
              <a:rPr lang="ko-KR" altLang="en-US" dirty="0"/>
              <a:t>공격에 대한 패킷 흐름 </a:t>
            </a:r>
            <a:r>
              <a:rPr lang="en-US" altLang="ko-KR" dirty="0"/>
              <a:t>log </a:t>
            </a:r>
            <a:r>
              <a:rPr lang="ko-KR" altLang="en-US" dirty="0"/>
              <a:t>수집</a:t>
            </a:r>
            <a:r>
              <a:rPr lang="en-US" altLang="ko-KR" dirty="0"/>
              <a:t>(bro : conn.log)</a:t>
            </a:r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5948A-36DA-4092-8C11-25C0DF71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70" y="3969087"/>
            <a:ext cx="1305910" cy="13059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36CF7C-9086-4602-A8F5-A33470B1E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29" y="3928161"/>
            <a:ext cx="1305910" cy="1305910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876AAD84-9D3C-46ED-9182-CF7A1EFFB7C1}"/>
              </a:ext>
            </a:extLst>
          </p:cNvPr>
          <p:cNvSpPr txBox="1">
            <a:spLocks/>
          </p:cNvSpPr>
          <p:nvPr/>
        </p:nvSpPr>
        <p:spPr>
          <a:xfrm>
            <a:off x="1419904" y="5383754"/>
            <a:ext cx="2898042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ubuntu 16.04</a:t>
            </a:r>
            <a:endParaRPr lang="ko-KR" altLang="en-US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8E66BB0A-47E9-42A5-8F25-99094804DF35}"/>
              </a:ext>
            </a:extLst>
          </p:cNvPr>
          <p:cNvSpPr txBox="1">
            <a:spLocks/>
          </p:cNvSpPr>
          <p:nvPr/>
        </p:nvSpPr>
        <p:spPr>
          <a:xfrm>
            <a:off x="7810447" y="5299097"/>
            <a:ext cx="2924155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/>
              <a:t>OS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ubuntu 16.04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E1E539-FB9D-4532-A14B-FD2636828444}"/>
              </a:ext>
            </a:extLst>
          </p:cNvPr>
          <p:cNvCxnSpPr/>
          <p:nvPr/>
        </p:nvCxnSpPr>
        <p:spPr>
          <a:xfrm>
            <a:off x="4476509" y="4130178"/>
            <a:ext cx="29181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F8C908-A941-4F57-A698-F368C08A18E3}"/>
              </a:ext>
            </a:extLst>
          </p:cNvPr>
          <p:cNvCxnSpPr/>
          <p:nvPr/>
        </p:nvCxnSpPr>
        <p:spPr>
          <a:xfrm>
            <a:off x="4476509" y="4724220"/>
            <a:ext cx="29181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C1B865-94D7-40B6-BFB3-CAD676DE8F16}"/>
              </a:ext>
            </a:extLst>
          </p:cNvPr>
          <p:cNvCxnSpPr/>
          <p:nvPr/>
        </p:nvCxnSpPr>
        <p:spPr>
          <a:xfrm>
            <a:off x="4465907" y="5261869"/>
            <a:ext cx="29181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부제목 2">
            <a:extLst>
              <a:ext uri="{FF2B5EF4-FFF2-40B4-BE49-F238E27FC236}">
                <a16:creationId xmlns:a16="http://schemas.microsoft.com/office/drawing/2014/main" id="{9C000B06-9079-4EB7-83F8-4C962E0F6100}"/>
              </a:ext>
            </a:extLst>
          </p:cNvPr>
          <p:cNvSpPr txBox="1">
            <a:spLocks/>
          </p:cNvSpPr>
          <p:nvPr/>
        </p:nvSpPr>
        <p:spPr>
          <a:xfrm>
            <a:off x="4400035" y="4412800"/>
            <a:ext cx="2994602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hping3(UDP FLOOD)</a:t>
            </a:r>
            <a:endParaRPr lang="ko-KR" altLang="en-US" sz="16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26C5D8D5-D6C8-4E7E-BFC4-6B6D764108C9}"/>
              </a:ext>
            </a:extLst>
          </p:cNvPr>
          <p:cNvSpPr txBox="1">
            <a:spLocks/>
          </p:cNvSpPr>
          <p:nvPr/>
        </p:nvSpPr>
        <p:spPr>
          <a:xfrm>
            <a:off x="4409471" y="4899497"/>
            <a:ext cx="2898043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goldeneye(HTTP GET FLOOD)</a:t>
            </a:r>
            <a:endParaRPr lang="ko-KR" altLang="en-US" sz="1600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9C729EE-D234-4D1B-A7C7-312FB61B26AA}"/>
              </a:ext>
            </a:extLst>
          </p:cNvPr>
          <p:cNvSpPr txBox="1">
            <a:spLocks/>
          </p:cNvSpPr>
          <p:nvPr/>
        </p:nvSpPr>
        <p:spPr>
          <a:xfrm>
            <a:off x="4377710" y="3832558"/>
            <a:ext cx="3249089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hping3(TCP SYN FLOOD)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645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7B00-8EB4-4B1B-93F0-789DB4CC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984" y="524463"/>
            <a:ext cx="2705819" cy="531994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14576-22F7-4327-865D-D09923DB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038" y="1958111"/>
            <a:ext cx="10657122" cy="41853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DoS </a:t>
            </a:r>
            <a:r>
              <a:rPr lang="ko-KR" altLang="en-US" dirty="0"/>
              <a:t>공격과 </a:t>
            </a:r>
            <a:r>
              <a:rPr lang="en-US" altLang="ko-KR" dirty="0" err="1"/>
              <a:t>norma</a:t>
            </a:r>
            <a:r>
              <a:rPr lang="ko-KR" altLang="en-US" dirty="0"/>
              <a:t>한 </a:t>
            </a:r>
            <a:r>
              <a:rPr lang="en-US" altLang="ko-KR" dirty="0" err="1"/>
              <a:t>packe</a:t>
            </a:r>
            <a:r>
              <a:rPr lang="ko-KR" altLang="en-US" dirty="0"/>
              <a:t>흐름</a:t>
            </a:r>
            <a:r>
              <a:rPr lang="en-US" altLang="ko-KR" dirty="0"/>
              <a:t>(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시청</a:t>
            </a:r>
            <a:r>
              <a:rPr lang="en-US" altLang="ko-KR" dirty="0"/>
              <a:t>)Bro</a:t>
            </a:r>
            <a:r>
              <a:rPr lang="ko-KR" altLang="en-US" dirty="0"/>
              <a:t>를 통한 패킷 흐름 </a:t>
            </a:r>
            <a:r>
              <a:rPr lang="en-US" altLang="ko-KR" dirty="0"/>
              <a:t>log </a:t>
            </a:r>
            <a:r>
              <a:rPr lang="ko-KR" altLang="en-US" dirty="0"/>
              <a:t>수집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1CEDDDE-92A9-4561-BC30-E3B42A2FCF81}"/>
              </a:ext>
            </a:extLst>
          </p:cNvPr>
          <p:cNvSpPr txBox="1">
            <a:spLocks/>
          </p:cNvSpPr>
          <p:nvPr/>
        </p:nvSpPr>
        <p:spPr>
          <a:xfrm>
            <a:off x="974038" y="2482445"/>
            <a:ext cx="11838897" cy="454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사용 </a:t>
            </a:r>
            <a:r>
              <a:rPr lang="en-US" altLang="ko-KR" dirty="0"/>
              <a:t>tool : bro(</a:t>
            </a:r>
            <a:r>
              <a:rPr lang="ko-KR" altLang="en-US" dirty="0"/>
              <a:t>패킷 </a:t>
            </a:r>
            <a:r>
              <a:rPr lang="en-US" altLang="ko-KR" dirty="0"/>
              <a:t>log), hping3(TCP SYN, UDP FLOOD), goldeneye(HTTP GET FLOOD)</a:t>
            </a:r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318C5A1-8A32-4200-8A2C-33A1BCF9410C}"/>
              </a:ext>
            </a:extLst>
          </p:cNvPr>
          <p:cNvSpPr txBox="1">
            <a:spLocks/>
          </p:cNvSpPr>
          <p:nvPr/>
        </p:nvSpPr>
        <p:spPr>
          <a:xfrm>
            <a:off x="383984" y="5914998"/>
            <a:ext cx="5900621" cy="418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각각의 </a:t>
            </a:r>
            <a:r>
              <a:rPr lang="en-US" altLang="ko-KR" dirty="0"/>
              <a:t>DoS </a:t>
            </a:r>
            <a:r>
              <a:rPr lang="ko-KR" altLang="en-US" dirty="0"/>
              <a:t>공격에 대한 패킷 흐름 </a:t>
            </a:r>
            <a:r>
              <a:rPr lang="en-US" altLang="ko-KR" dirty="0"/>
              <a:t>log </a:t>
            </a:r>
            <a:r>
              <a:rPr lang="ko-KR" altLang="en-US" dirty="0"/>
              <a:t>수집</a:t>
            </a:r>
            <a:r>
              <a:rPr lang="en-US" altLang="ko-KR" dirty="0"/>
              <a:t>(bro : conn.log)</a:t>
            </a:r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5948A-36DA-4092-8C11-25C0DF71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70" y="3969087"/>
            <a:ext cx="1305910" cy="13059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36CF7C-9086-4602-A8F5-A33470B1E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74" y="3920703"/>
            <a:ext cx="1305910" cy="1305910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876AAD84-9D3C-46ED-9182-CF7A1EFFB7C1}"/>
              </a:ext>
            </a:extLst>
          </p:cNvPr>
          <p:cNvSpPr txBox="1">
            <a:spLocks/>
          </p:cNvSpPr>
          <p:nvPr/>
        </p:nvSpPr>
        <p:spPr>
          <a:xfrm>
            <a:off x="1419904" y="5383754"/>
            <a:ext cx="2898042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ubuntu 16.04</a:t>
            </a:r>
            <a:endParaRPr lang="ko-KR" altLang="en-US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8E66BB0A-47E9-42A5-8F25-99094804DF35}"/>
              </a:ext>
            </a:extLst>
          </p:cNvPr>
          <p:cNvSpPr txBox="1">
            <a:spLocks/>
          </p:cNvSpPr>
          <p:nvPr/>
        </p:nvSpPr>
        <p:spPr>
          <a:xfrm>
            <a:off x="7202308" y="5295240"/>
            <a:ext cx="2898042" cy="418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/>
              <a:t>OS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ubuntu 16.04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E1E539-FB9D-4532-A14B-FD2636828444}"/>
              </a:ext>
            </a:extLst>
          </p:cNvPr>
          <p:cNvCxnSpPr/>
          <p:nvPr/>
        </p:nvCxnSpPr>
        <p:spPr>
          <a:xfrm>
            <a:off x="4284180" y="4071068"/>
            <a:ext cx="29181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F8C908-A941-4F57-A698-F368C08A18E3}"/>
              </a:ext>
            </a:extLst>
          </p:cNvPr>
          <p:cNvCxnSpPr/>
          <p:nvPr/>
        </p:nvCxnSpPr>
        <p:spPr>
          <a:xfrm>
            <a:off x="4284180" y="4619736"/>
            <a:ext cx="29181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C1B865-94D7-40B6-BFB3-CAD676DE8F16}"/>
              </a:ext>
            </a:extLst>
          </p:cNvPr>
          <p:cNvCxnSpPr/>
          <p:nvPr/>
        </p:nvCxnSpPr>
        <p:spPr>
          <a:xfrm>
            <a:off x="4273578" y="5202759"/>
            <a:ext cx="29181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부제목 2">
            <a:extLst>
              <a:ext uri="{FF2B5EF4-FFF2-40B4-BE49-F238E27FC236}">
                <a16:creationId xmlns:a16="http://schemas.microsoft.com/office/drawing/2014/main" id="{9C000B06-9079-4EB7-83F8-4C962E0F6100}"/>
              </a:ext>
            </a:extLst>
          </p:cNvPr>
          <p:cNvSpPr txBox="1">
            <a:spLocks/>
          </p:cNvSpPr>
          <p:nvPr/>
        </p:nvSpPr>
        <p:spPr>
          <a:xfrm>
            <a:off x="4207706" y="4312287"/>
            <a:ext cx="2994602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hping3(UDP FLOOD)</a:t>
            </a:r>
            <a:endParaRPr lang="ko-KR" altLang="en-US" sz="16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26C5D8D5-D6C8-4E7E-BFC4-6B6D764108C9}"/>
              </a:ext>
            </a:extLst>
          </p:cNvPr>
          <p:cNvSpPr txBox="1">
            <a:spLocks/>
          </p:cNvSpPr>
          <p:nvPr/>
        </p:nvSpPr>
        <p:spPr>
          <a:xfrm>
            <a:off x="4217142" y="4840387"/>
            <a:ext cx="2898043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goldeneye(HTTP GET FLOOD)</a:t>
            </a:r>
            <a:endParaRPr lang="ko-KR" altLang="en-US" sz="1600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9C729EE-D234-4D1B-A7C7-312FB61B26AA}"/>
              </a:ext>
            </a:extLst>
          </p:cNvPr>
          <p:cNvSpPr txBox="1">
            <a:spLocks/>
          </p:cNvSpPr>
          <p:nvPr/>
        </p:nvSpPr>
        <p:spPr>
          <a:xfrm>
            <a:off x="4185381" y="3773448"/>
            <a:ext cx="4198449" cy="45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hping3(TCP SYN FLOOD)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147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296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Botnet detection using packet log</vt:lpstr>
      <vt:lpstr>목차</vt:lpstr>
      <vt:lpstr>개요</vt:lpstr>
      <vt:lpstr>개요</vt:lpstr>
      <vt:lpstr>실습 환경</vt:lpstr>
      <vt:lpstr>실습 환경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 detection using packet log</dc:title>
  <dc:creator>경식 원</dc:creator>
  <cp:lastModifiedBy>경식 원</cp:lastModifiedBy>
  <cp:revision>18</cp:revision>
  <dcterms:created xsi:type="dcterms:W3CDTF">2019-08-04T07:17:56Z</dcterms:created>
  <dcterms:modified xsi:type="dcterms:W3CDTF">2019-08-04T08:15:50Z</dcterms:modified>
</cp:coreProperties>
</file>