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ruffleframework.com" TargetMode="External"/><Relationship Id="rId4" Type="http://schemas.openxmlformats.org/officeDocument/2006/relationships/hyperlink" Target="https://embark.status.im/docs/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://www.chaijs.com/api/" TargetMode="External"/><Relationship Id="rId9" Type="http://schemas.openxmlformats.org/officeDocument/2006/relationships/hyperlink" Target="https://mochajs.org/" TargetMode="External"/><Relationship Id="rId5" Type="http://schemas.openxmlformats.org/officeDocument/2006/relationships/hyperlink" Target="http://truffleframework.com/docs/getting_started/packages-ethpm" TargetMode="External"/><Relationship Id="rId6" Type="http://schemas.openxmlformats.org/officeDocument/2006/relationships/hyperlink" Target="https://www.ethpm.com/registry/packages" TargetMode="External"/><Relationship Id="rId7" Type="http://schemas.openxmlformats.org/officeDocument/2006/relationships/hyperlink" Target="https://github.com/ethereum/EIPs/issues/190" TargetMode="External"/><Relationship Id="rId8" Type="http://schemas.openxmlformats.org/officeDocument/2006/relationships/hyperlink" Target="https://medium.com/@vishwasbanand/test-driven-development-tdd-in-blockchain-using-truffle-1f34c8bd69b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truffleframework.com/boxes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977950" y="310300"/>
            <a:ext cx="55767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Truffle - A development framework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275" y="41865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Mocha &amp; Chai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Mocha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Javascript Testing framework, built on Node js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Functions to write test cases: 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describe(...)</a:t>
            </a:r>
            <a:r>
              <a:rPr lang="en" sz="1800"/>
              <a:t> : Grouping of test case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it(...)</a:t>
            </a:r>
            <a:r>
              <a:rPr lang="en" sz="1800"/>
              <a:t> : used for describing the test case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before(...)</a:t>
            </a:r>
            <a:r>
              <a:rPr lang="en" sz="1800"/>
              <a:t>, </a:t>
            </a:r>
            <a:r>
              <a:rPr b="1" i="1" lang="en" sz="1800"/>
              <a:t>beforeEach(..)</a:t>
            </a:r>
            <a:r>
              <a:rPr lang="en" sz="1800"/>
              <a:t>, </a:t>
            </a:r>
            <a:r>
              <a:rPr b="1" i="1" lang="en" sz="1800"/>
              <a:t>after(...)</a:t>
            </a:r>
            <a:r>
              <a:rPr lang="en" sz="1800"/>
              <a:t>, </a:t>
            </a:r>
            <a:r>
              <a:rPr b="1" i="1" lang="en" sz="1800"/>
              <a:t>afterEach(...)</a:t>
            </a:r>
            <a:endParaRPr b="1" i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Chai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Assertion library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Assertion styles : </a:t>
            </a:r>
            <a:r>
              <a:rPr b="1" i="1" lang="en" sz="1800"/>
              <a:t>assert</a:t>
            </a:r>
            <a:r>
              <a:rPr lang="en" sz="1800"/>
              <a:t>, </a:t>
            </a:r>
            <a:r>
              <a:rPr b="1" i="1" lang="en" sz="1800"/>
              <a:t>except</a:t>
            </a:r>
            <a:r>
              <a:rPr lang="en" sz="1800"/>
              <a:t>, </a:t>
            </a:r>
            <a:r>
              <a:rPr b="1" i="1" lang="en" sz="1800"/>
              <a:t>should</a:t>
            </a:r>
            <a:endParaRPr b="1" i="1" sz="18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Testing, Compilation and Migration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061250"/>
            <a:ext cx="7736100" cy="40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 </a:t>
            </a:r>
            <a:endParaRPr sz="18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/>
              <a:t>&gt; truffle test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Compile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/>
              <a:t>&gt; truffle compile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061250"/>
            <a:ext cx="7736100" cy="40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Migration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/>
              <a:t>	&gt; truffle migrate </a:t>
            </a:r>
            <a:endParaRPr b="1" i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Other options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--network &lt;name&gt;</a:t>
            </a:r>
            <a:endParaRPr b="1"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--f &lt;number&gt;</a:t>
            </a:r>
            <a:endParaRPr b="1"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--reset</a:t>
            </a:r>
            <a:endParaRPr b="1"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--verbose-rpc</a:t>
            </a:r>
            <a:endParaRPr b="1"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--compile-all</a:t>
            </a:r>
            <a:endParaRPr b="1" i="1"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800"/>
              <a:t> truffle migrate --network development --reset</a:t>
            </a:r>
            <a:endParaRPr b="1" i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061250"/>
            <a:ext cx="7736100" cy="40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Initiate truffle box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contracts files to the contracts folder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the respective migration into the new migration file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the test cases into test folder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Update the configuration in truffle configs files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 init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 create contract &lt;contract name&gt;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 create migration &lt;any name&gt;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 compile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 test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 migrate</a:t>
            </a:r>
            <a:endParaRPr sz="1800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0791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Truffle Framework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Embark Framework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EthPM - Ethereum Package Manager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Ethereum registry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Ethereum SC package specification : ERC 190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My blog on TDD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Mocha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Chai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Dapps Frameworks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Enhance productivity, automation, testing and other </a:t>
            </a:r>
            <a:r>
              <a:rPr lang="en" sz="1800"/>
              <a:t>benefits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 Frameworks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Embark</a:t>
            </a:r>
            <a:endParaRPr sz="18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Truffle Framework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Available in NPM package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Installation </a:t>
            </a:r>
            <a:endParaRPr sz="18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/>
              <a:t>npm install -g truffle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Prerequisite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Node Js 5.0+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Window, Linux, MacOS</a:t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Truffle CLI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Truffle CLI for common developer tasks like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Creating project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Solidity code compilation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Unit testing (</a:t>
            </a:r>
            <a:r>
              <a:rPr lang="en" sz="1800"/>
              <a:t>Mocha</a:t>
            </a:r>
            <a:r>
              <a:rPr lang="en" sz="1800"/>
              <a:t> and Chai)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Compilation &amp; Migration </a:t>
            </a:r>
            <a:endParaRPr sz="18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Truffle Package Manager Support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Packages for </a:t>
            </a:r>
            <a:r>
              <a:rPr lang="en" sz="1800"/>
              <a:t>reusable</a:t>
            </a:r>
            <a:r>
              <a:rPr lang="en" sz="1800"/>
              <a:t> code.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NPM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Default Package manager for Javascript Runtime Env. NodeJs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EthPM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Package registry for Ethereum.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Follows ERC 190 specification.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Standard for packaging distribution for Ethereum code.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Installation :  </a:t>
            </a:r>
            <a:r>
              <a:rPr b="1" i="1" lang="en" sz="1800"/>
              <a:t>truffle install &lt;package name&gt;@&lt;version&gt;</a:t>
            </a:r>
            <a:endParaRPr b="1"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Still evolving </a:t>
            </a:r>
            <a:endParaRPr sz="180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Contract with Truffle framework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Project Setup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 Boxes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Folder Structure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Iterative development of contracts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</a:t>
            </a:r>
            <a:r>
              <a:rPr lang="en" sz="1800"/>
              <a:t>TDD approach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Compilation and Migration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Understand  config files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 TestRPC</a:t>
            </a:r>
            <a:endParaRPr sz="180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 : Truffle Boxes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407900" y="126660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Pre-built projects/boilerplates(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http://truffleframework.com/boxes/</a:t>
            </a:r>
            <a:r>
              <a:rPr lang="en" sz="1800"/>
              <a:t> 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a directory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Change the directory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Run either of these commands to download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truffle unbox &lt;box name&gt; </a:t>
            </a:r>
            <a:endParaRPr b="1" i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t</a:t>
            </a:r>
            <a:r>
              <a:rPr b="1" i="1" lang="en" sz="1800"/>
              <a:t>ruffle init</a:t>
            </a:r>
            <a:endParaRPr b="1" i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 : Folder Structure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Contracts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Migrations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Test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Build 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truffle-config.js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truffle.js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575" y="1266600"/>
            <a:ext cx="2233025" cy="1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Process of developing automated test before actual development.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Also called Test First Development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Refactoring code </a:t>
            </a:r>
            <a:r>
              <a:rPr lang="en" sz="1400"/>
              <a:t>i.e changing/adding some amount of code to the existing code without affecting the behavior of the code.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to perform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4100950"/>
            <a:ext cx="1006933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682200"/>
            <a:ext cx="7606474" cy="2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