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</p:sldIdLst>
  <p:sldSz cx="3200400" cy="1800225"/>
  <p:notesSz cx="6858000" cy="9144000"/>
  <p:defaultTextStyle>
    <a:defPPr>
      <a:defRPr lang="en-US"/>
    </a:defPPr>
    <a:lvl1pPr marL="0" algn="l" defTabSz="14671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1pPr>
    <a:lvl2pPr marL="146719" algn="l" defTabSz="14671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2pPr>
    <a:lvl3pPr marL="293439" algn="l" defTabSz="14671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3pPr>
    <a:lvl4pPr marL="440158" algn="l" defTabSz="14671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4pPr>
    <a:lvl5pPr marL="586877" algn="l" defTabSz="14671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5pPr>
    <a:lvl6pPr marL="733596" algn="l" defTabSz="14671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6pPr>
    <a:lvl7pPr marL="880316" algn="l" defTabSz="14671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7pPr>
    <a:lvl8pPr marL="1027034" algn="l" defTabSz="14671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8pPr>
    <a:lvl9pPr marL="1173754" algn="l" defTabSz="14671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7D8"/>
    <a:srgbClr val="466675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4660"/>
  </p:normalViewPr>
  <p:slideViewPr>
    <p:cSldViewPr snapToGrid="0">
      <p:cViewPr varScale="1">
        <p:scale>
          <a:sx n="245" d="100"/>
          <a:sy n="245" d="100"/>
        </p:scale>
        <p:origin x="18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69" y="660083"/>
            <a:ext cx="2340292" cy="593980"/>
          </a:xfrm>
        </p:spPr>
        <p:txBody>
          <a:bodyPr anchor="b">
            <a:normAutofit/>
          </a:bodyPr>
          <a:lstStyle>
            <a:lvl1pPr>
              <a:defRPr sz="1418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669" y="1254062"/>
            <a:ext cx="2340292" cy="29564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0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0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0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40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1135000"/>
            <a:ext cx="457971" cy="204380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9601" y="1189005"/>
            <a:ext cx="204689" cy="9584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668" y="160020"/>
            <a:ext cx="2340292" cy="818223"/>
          </a:xfrm>
        </p:spPr>
        <p:txBody>
          <a:bodyPr anchor="ctr">
            <a:normAutofit/>
          </a:bodyPr>
          <a:lstStyle>
            <a:lvl1pPr algn="l">
              <a:defRPr sz="126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668" y="1142937"/>
            <a:ext cx="2340292" cy="408414"/>
          </a:xfrm>
        </p:spPr>
        <p:txBody>
          <a:bodyPr anchor="ctr">
            <a:normAutofit/>
          </a:bodyPr>
          <a:lstStyle>
            <a:lvl1pPr marL="0" indent="0" algn="l">
              <a:buNone/>
              <a:defRPr sz="47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001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1099" y="834271"/>
            <a:ext cx="416988" cy="1331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9601" y="851587"/>
            <a:ext cx="204689" cy="9584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9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11" y="160020"/>
            <a:ext cx="2203406" cy="760095"/>
          </a:xfrm>
        </p:spPr>
        <p:txBody>
          <a:bodyPr anchor="ctr">
            <a:normAutofit/>
          </a:bodyPr>
          <a:lstStyle>
            <a:lvl1pPr algn="l">
              <a:defRPr sz="126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9691" y="920115"/>
            <a:ext cx="1978345" cy="10001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4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20015" indent="0">
              <a:buFontTx/>
              <a:buNone/>
              <a:defRPr/>
            </a:lvl2pPr>
            <a:lvl3pPr marL="240030" indent="0">
              <a:buFontTx/>
              <a:buNone/>
              <a:defRPr/>
            </a:lvl3pPr>
            <a:lvl4pPr marL="360045" indent="0">
              <a:buFontTx/>
              <a:buNone/>
              <a:defRPr/>
            </a:lvl4pPr>
            <a:lvl5pPr marL="48006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668" y="1142937"/>
            <a:ext cx="2340292" cy="408414"/>
          </a:xfrm>
        </p:spPr>
        <p:txBody>
          <a:bodyPr anchor="ctr">
            <a:normAutofit/>
          </a:bodyPr>
          <a:lstStyle>
            <a:lvl1pPr marL="0" indent="0" algn="l">
              <a:buNone/>
              <a:defRPr sz="47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001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1099" y="834271"/>
            <a:ext cx="416988" cy="1331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9601" y="851587"/>
            <a:ext cx="204689" cy="9584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7759" y="170101"/>
            <a:ext cx="160020" cy="153504"/>
          </a:xfrm>
          <a:prstGeom prst="rect">
            <a:avLst/>
          </a:prstGeom>
        </p:spPr>
        <p:txBody>
          <a:bodyPr vert="horz" lIns="24003" tIns="12002" rIns="24003" bIns="12002" rtlCol="0" anchor="ctr">
            <a:noAutofit/>
          </a:bodyPr>
          <a:lstStyle/>
          <a:p>
            <a:pPr lvl="0"/>
            <a:r>
              <a:rPr lang="en-US" sz="21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7649" y="762643"/>
            <a:ext cx="160020" cy="153504"/>
          </a:xfrm>
          <a:prstGeom prst="rect">
            <a:avLst/>
          </a:prstGeom>
        </p:spPr>
        <p:txBody>
          <a:bodyPr vert="horz" lIns="24003" tIns="12002" rIns="24003" bIns="12002" rtlCol="0" anchor="ctr">
            <a:noAutofit/>
          </a:bodyPr>
          <a:lstStyle/>
          <a:p>
            <a:pPr lvl="0"/>
            <a:r>
              <a:rPr lang="en-US" sz="21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498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668" y="640080"/>
            <a:ext cx="2340293" cy="715272"/>
          </a:xfrm>
        </p:spPr>
        <p:txBody>
          <a:bodyPr anchor="b">
            <a:normAutofit/>
          </a:bodyPr>
          <a:lstStyle>
            <a:lvl1pPr algn="l">
              <a:defRPr sz="126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68" y="1360170"/>
            <a:ext cx="2340293" cy="19152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1099" y="1289328"/>
            <a:ext cx="416988" cy="1331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9601" y="1308061"/>
            <a:ext cx="204689" cy="9584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80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8111" y="160020"/>
            <a:ext cx="2203406" cy="760095"/>
          </a:xfrm>
        </p:spPr>
        <p:txBody>
          <a:bodyPr anchor="ctr">
            <a:normAutofit/>
          </a:bodyPr>
          <a:lstStyle>
            <a:lvl1pPr algn="l">
              <a:defRPr sz="126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9668" y="1140142"/>
            <a:ext cx="2340293" cy="22002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630">
                <a:solidFill>
                  <a:schemeClr val="accent1"/>
                </a:solidFill>
              </a:defRPr>
            </a:lvl1pPr>
            <a:lvl2pPr marL="120015" indent="0">
              <a:buFontTx/>
              <a:buNone/>
              <a:defRPr/>
            </a:lvl2pPr>
            <a:lvl3pPr marL="240030" indent="0">
              <a:buFontTx/>
              <a:buNone/>
              <a:defRPr/>
            </a:lvl3pPr>
            <a:lvl4pPr marL="360045" indent="0">
              <a:buFontTx/>
              <a:buNone/>
              <a:defRPr/>
            </a:lvl4pPr>
            <a:lvl5pPr marL="48006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68" y="1360170"/>
            <a:ext cx="2340293" cy="19152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1099" y="1289328"/>
            <a:ext cx="416988" cy="1331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9601" y="1308061"/>
            <a:ext cx="204689" cy="9584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7759" y="170101"/>
            <a:ext cx="160020" cy="153504"/>
          </a:xfrm>
          <a:prstGeom prst="rect">
            <a:avLst/>
          </a:prstGeom>
        </p:spPr>
        <p:txBody>
          <a:bodyPr vert="horz" lIns="24003" tIns="12002" rIns="24003" bIns="12002" rtlCol="0" anchor="ctr">
            <a:noAutofit/>
          </a:bodyPr>
          <a:lstStyle/>
          <a:p>
            <a:pPr lvl="0"/>
            <a:r>
              <a:rPr lang="en-US" sz="21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17649" y="762643"/>
            <a:ext cx="160020" cy="153504"/>
          </a:xfrm>
          <a:prstGeom prst="rect">
            <a:avLst/>
          </a:prstGeom>
        </p:spPr>
        <p:txBody>
          <a:bodyPr vert="horz" lIns="24003" tIns="12002" rIns="24003" bIns="12002" rtlCol="0" anchor="ctr">
            <a:noAutofit/>
          </a:bodyPr>
          <a:lstStyle/>
          <a:p>
            <a:pPr lvl="0"/>
            <a:r>
              <a:rPr lang="en-US" sz="21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102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668" y="164694"/>
            <a:ext cx="2340292" cy="756005"/>
          </a:xfrm>
        </p:spPr>
        <p:txBody>
          <a:bodyPr anchor="ctr">
            <a:normAutofit/>
          </a:bodyPr>
          <a:lstStyle>
            <a:lvl1pPr algn="l">
              <a:defRPr sz="126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9668" y="1140142"/>
            <a:ext cx="2340293" cy="22002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630">
                <a:solidFill>
                  <a:schemeClr val="accent1"/>
                </a:solidFill>
              </a:defRPr>
            </a:lvl1pPr>
            <a:lvl2pPr marL="120015" indent="0">
              <a:buFontTx/>
              <a:buNone/>
              <a:defRPr/>
            </a:lvl2pPr>
            <a:lvl3pPr marL="240030" indent="0">
              <a:buFontTx/>
              <a:buNone/>
              <a:defRPr/>
            </a:lvl3pPr>
            <a:lvl4pPr marL="360045" indent="0">
              <a:buFontTx/>
              <a:buNone/>
              <a:defRPr/>
            </a:lvl4pPr>
            <a:lvl5pPr marL="48006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68" y="1360170"/>
            <a:ext cx="2340293" cy="19152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1099" y="1289328"/>
            <a:ext cx="416988" cy="1331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9601" y="1308061"/>
            <a:ext cx="204689" cy="9584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7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1099" y="187524"/>
            <a:ext cx="416988" cy="1331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1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39888" y="164694"/>
            <a:ext cx="579495" cy="1387002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9668" y="164694"/>
            <a:ext cx="1700213" cy="138700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1099" y="187524"/>
            <a:ext cx="416988" cy="1331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1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43" y="163829"/>
            <a:ext cx="2339318" cy="33623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668" y="560070"/>
            <a:ext cx="2340293" cy="9916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1099" y="187524"/>
            <a:ext cx="416988" cy="1331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4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668" y="540422"/>
            <a:ext cx="2340292" cy="385560"/>
          </a:xfrm>
        </p:spPr>
        <p:txBody>
          <a:bodyPr anchor="b"/>
          <a:lstStyle>
            <a:lvl1pPr algn="l">
              <a:defRPr sz="105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668" y="926659"/>
            <a:ext cx="2340292" cy="225855"/>
          </a:xfrm>
        </p:spPr>
        <p:txBody>
          <a:bodyPr anchor="t"/>
          <a:lstStyle>
            <a:lvl1pPr marL="0" indent="0" algn="l">
              <a:buNone/>
              <a:defRPr sz="5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001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1099" y="834271"/>
            <a:ext cx="416988" cy="1331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9601" y="851587"/>
            <a:ext cx="204689" cy="9584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3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9668" y="560070"/>
            <a:ext cx="1132389" cy="99162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571" y="558133"/>
            <a:ext cx="1132389" cy="99162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1099" y="187524"/>
            <a:ext cx="416988" cy="1331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9601" y="206793"/>
            <a:ext cx="204689" cy="9584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6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585" y="517834"/>
            <a:ext cx="1048092" cy="151269"/>
          </a:xfrm>
        </p:spPr>
        <p:txBody>
          <a:bodyPr anchor="b">
            <a:noAutofit/>
          </a:bodyPr>
          <a:lstStyle>
            <a:lvl1pPr marL="0" indent="0">
              <a:buNone/>
              <a:defRPr sz="630" b="0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668" y="669103"/>
            <a:ext cx="1140009" cy="88044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70490" y="516987"/>
            <a:ext cx="1049738" cy="151269"/>
          </a:xfrm>
        </p:spPr>
        <p:txBody>
          <a:bodyPr anchor="b">
            <a:noAutofit/>
          </a:bodyPr>
          <a:lstStyle>
            <a:lvl1pPr marL="0" indent="0">
              <a:buNone/>
              <a:defRPr sz="630" b="0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1326" y="668256"/>
            <a:ext cx="1138902" cy="88044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1099" y="187524"/>
            <a:ext cx="416988" cy="1331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9601" y="206793"/>
            <a:ext cx="204689" cy="9584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2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1099" y="187524"/>
            <a:ext cx="416988" cy="1331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7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1099" y="187524"/>
            <a:ext cx="416988" cy="1331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1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668" y="117098"/>
            <a:ext cx="920115" cy="256282"/>
          </a:xfrm>
        </p:spPr>
        <p:txBody>
          <a:bodyPr anchor="b"/>
          <a:lstStyle>
            <a:lvl1pPr algn="l">
              <a:defRPr sz="525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791" y="117098"/>
            <a:ext cx="1360170" cy="1421428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68" y="419636"/>
            <a:ext cx="920115" cy="1118889"/>
          </a:xfrm>
        </p:spPr>
        <p:txBody>
          <a:bodyPr/>
          <a:lstStyle>
            <a:lvl1pPr marL="0" indent="0">
              <a:buNone/>
              <a:defRPr sz="368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1099" y="187524"/>
            <a:ext cx="416988" cy="1331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0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668" y="1260157"/>
            <a:ext cx="2340293" cy="148769"/>
          </a:xfrm>
        </p:spPr>
        <p:txBody>
          <a:bodyPr anchor="b">
            <a:normAutofit/>
          </a:bodyPr>
          <a:lstStyle>
            <a:lvl1pPr algn="l">
              <a:defRPr sz="63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9668" y="166678"/>
            <a:ext cx="2340293" cy="1011930"/>
          </a:xfrm>
        </p:spPr>
        <p:txBody>
          <a:bodyPr anchor="t">
            <a:normAutofit/>
          </a:bodyPr>
          <a:lstStyle>
            <a:lvl1pPr marL="0" indent="0" algn="ctr">
              <a:buNone/>
              <a:defRPr sz="420"/>
            </a:lvl1pPr>
            <a:lvl2pPr marL="120015" indent="0">
              <a:buNone/>
              <a:defRPr sz="420"/>
            </a:lvl2pPr>
            <a:lvl3pPr marL="240030" indent="0">
              <a:buNone/>
              <a:defRPr sz="420"/>
            </a:lvl3pPr>
            <a:lvl4pPr marL="360045" indent="0">
              <a:buNone/>
              <a:defRPr sz="420"/>
            </a:lvl4pPr>
            <a:lvl5pPr marL="480060" indent="0">
              <a:buNone/>
              <a:defRPr sz="420"/>
            </a:lvl5pPr>
            <a:lvl6pPr marL="600075" indent="0">
              <a:buNone/>
              <a:defRPr sz="420"/>
            </a:lvl6pPr>
            <a:lvl7pPr marL="720090" indent="0">
              <a:buNone/>
              <a:defRPr sz="420"/>
            </a:lvl7pPr>
            <a:lvl8pPr marL="840105" indent="0">
              <a:buNone/>
              <a:defRPr sz="420"/>
            </a:lvl8pPr>
            <a:lvl9pPr marL="960120" indent="0">
              <a:buNone/>
              <a:defRPr sz="42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68" y="1408926"/>
            <a:ext cx="2340293" cy="129599"/>
          </a:xfrm>
        </p:spPr>
        <p:txBody>
          <a:bodyPr>
            <a:normAutofit/>
          </a:bodyPr>
          <a:lstStyle>
            <a:lvl1pPr marL="0" indent="0">
              <a:buNone/>
              <a:defRPr sz="315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1099" y="1289328"/>
            <a:ext cx="416988" cy="1331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9601" y="1308061"/>
            <a:ext cx="204689" cy="9584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5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007"/>
            <a:ext cx="748523" cy="1742640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7145" y="-206"/>
            <a:ext cx="618627" cy="1799185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48006" cy="1800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643" y="163829"/>
            <a:ext cx="2339318" cy="336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668" y="560070"/>
            <a:ext cx="2340293" cy="1020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19923" y="1609240"/>
            <a:ext cx="300899" cy="97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9668" y="1610650"/>
            <a:ext cx="200025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39601" y="206793"/>
            <a:ext cx="20468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2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txStyles>
    <p:titleStyle>
      <a:lvl1pPr algn="l" defTabSz="120015" rtl="0" eaLnBrk="1" latinLnBrk="0" hangingPunct="1">
        <a:spcBef>
          <a:spcPct val="0"/>
        </a:spcBef>
        <a:buNone/>
        <a:defRPr sz="945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90011" indent="-90011" algn="l" defTabSz="120015" rtl="0" eaLnBrk="1" latinLnBrk="0" hangingPunct="1">
        <a:spcBef>
          <a:spcPts val="263"/>
        </a:spcBef>
        <a:spcAft>
          <a:spcPts val="0"/>
        </a:spcAft>
        <a:buClr>
          <a:schemeClr val="accent1"/>
        </a:buClr>
        <a:buFont typeface="Wingdings 3" charset="2"/>
        <a:buChar char=""/>
        <a:defRPr sz="47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5024" indent="-75009" algn="l" defTabSz="120015" rtl="0" eaLnBrk="1" latinLnBrk="0" hangingPunct="1">
        <a:spcBef>
          <a:spcPts val="263"/>
        </a:spcBef>
        <a:spcAft>
          <a:spcPts val="0"/>
        </a:spcAft>
        <a:buClr>
          <a:schemeClr val="accent1"/>
        </a:buClr>
        <a:buFont typeface="Wingdings 3" charset="2"/>
        <a:buChar char=""/>
        <a:defRPr sz="4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00038" indent="-60008" algn="l" defTabSz="120015" rtl="0" eaLnBrk="1" latinLnBrk="0" hangingPunct="1">
        <a:spcBef>
          <a:spcPts val="263"/>
        </a:spcBef>
        <a:spcAft>
          <a:spcPts val="0"/>
        </a:spcAft>
        <a:buClr>
          <a:schemeClr val="accent1"/>
        </a:buClr>
        <a:buFont typeface="Wingdings 3" charset="2"/>
        <a:buChar char=""/>
        <a:defRPr sz="36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420053" indent="-60008" algn="l" defTabSz="120015" rtl="0" eaLnBrk="1" latinLnBrk="0" hangingPunct="1">
        <a:spcBef>
          <a:spcPts val="263"/>
        </a:spcBef>
        <a:spcAft>
          <a:spcPts val="0"/>
        </a:spcAft>
        <a:buClr>
          <a:schemeClr val="accent1"/>
        </a:buClr>
        <a:buFont typeface="Wingdings 3" charset="2"/>
        <a:buChar char=""/>
        <a:defRPr sz="31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540068" indent="-60008" algn="l" defTabSz="120015" rtl="0" eaLnBrk="1" latinLnBrk="0" hangingPunct="1">
        <a:spcBef>
          <a:spcPts val="263"/>
        </a:spcBef>
        <a:spcAft>
          <a:spcPts val="0"/>
        </a:spcAft>
        <a:buClr>
          <a:schemeClr val="accent1"/>
        </a:buClr>
        <a:buFont typeface="Wingdings 3" charset="2"/>
        <a:buChar char=""/>
        <a:defRPr sz="31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660083" indent="-60008" algn="l" defTabSz="120015" rtl="0" eaLnBrk="1" latinLnBrk="0" hangingPunct="1">
        <a:spcBef>
          <a:spcPts val="263"/>
        </a:spcBef>
        <a:spcAft>
          <a:spcPts val="0"/>
        </a:spcAft>
        <a:buClr>
          <a:schemeClr val="accent1"/>
        </a:buClr>
        <a:buFont typeface="Wingdings 3" charset="2"/>
        <a:buChar char=""/>
        <a:defRPr sz="31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780098" indent="-60008" algn="l" defTabSz="120015" rtl="0" eaLnBrk="1" latinLnBrk="0" hangingPunct="1">
        <a:spcBef>
          <a:spcPts val="263"/>
        </a:spcBef>
        <a:spcAft>
          <a:spcPts val="0"/>
        </a:spcAft>
        <a:buClr>
          <a:schemeClr val="accent1"/>
        </a:buClr>
        <a:buFont typeface="Wingdings 3" charset="2"/>
        <a:buChar char=""/>
        <a:defRPr sz="31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900113" indent="-60008" algn="l" defTabSz="120015" rtl="0" eaLnBrk="1" latinLnBrk="0" hangingPunct="1">
        <a:spcBef>
          <a:spcPts val="263"/>
        </a:spcBef>
        <a:spcAft>
          <a:spcPts val="0"/>
        </a:spcAft>
        <a:buClr>
          <a:schemeClr val="accent1"/>
        </a:buClr>
        <a:buFont typeface="Wingdings 3" charset="2"/>
        <a:buChar char=""/>
        <a:defRPr sz="31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020128" indent="-60008" algn="l" defTabSz="120015" rtl="0" eaLnBrk="1" latinLnBrk="0" hangingPunct="1">
        <a:spcBef>
          <a:spcPts val="263"/>
        </a:spcBef>
        <a:spcAft>
          <a:spcPts val="0"/>
        </a:spcAft>
        <a:buClr>
          <a:schemeClr val="accent1"/>
        </a:buClr>
        <a:buFont typeface="Wingdings 3" charset="2"/>
        <a:buChar char=""/>
        <a:defRPr sz="31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2D7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6259" y="545545"/>
            <a:ext cx="1755219" cy="158301"/>
          </a:xfrm>
        </p:spPr>
        <p:txBody>
          <a:bodyPr>
            <a:normAutofit fontScale="90000"/>
          </a:bodyPr>
          <a:lstStyle/>
          <a:p>
            <a:r>
              <a:rPr lang="ru-RU" sz="711" b="1" dirty="0">
                <a:solidFill>
                  <a:srgbClr val="466675"/>
                </a:solidFill>
                <a:latin typeface="Buxton Sketch" panose="03080500000500000004" pitchFamily="66" charset="0"/>
                <a:cs typeface="Arial" panose="020B0604020202020204" pitchFamily="34" charset="0"/>
              </a:rPr>
              <a:t>Выбирай работу с умом</a:t>
            </a:r>
            <a:r>
              <a:rPr lang="en-US" sz="711" b="1" dirty="0">
                <a:solidFill>
                  <a:srgbClr val="466675"/>
                </a:solidFill>
                <a:latin typeface="Buxton Sketch" panose="03080500000500000004" pitchFamily="66" charset="0"/>
                <a:cs typeface="Arial" panose="020B0604020202020204" pitchFamily="34" charset="0"/>
              </a:rPr>
              <a:t>:</a:t>
            </a:r>
            <a:endParaRPr lang="ru-RU" sz="711" b="1" dirty="0">
              <a:solidFill>
                <a:srgbClr val="466675"/>
              </a:solidFill>
              <a:latin typeface="Buxton Sketch" panose="03080500000500000004" pitchFamily="66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912" y="703845"/>
            <a:ext cx="1755219" cy="78794"/>
          </a:xfrm>
        </p:spPr>
        <p:txBody>
          <a:bodyPr>
            <a:noAutofit/>
          </a:bodyPr>
          <a:lstStyle/>
          <a:p>
            <a:r>
              <a:rPr lang="en-US" sz="311" dirty="0"/>
              <a:t>Based on hh.ru API</a:t>
            </a:r>
            <a:endParaRPr lang="ru-RU" sz="311" dirty="0"/>
          </a:p>
        </p:txBody>
      </p:sp>
    </p:spTree>
    <p:extLst>
      <p:ext uri="{BB962C8B-B14F-4D97-AF65-F5344CB8AC3E}">
        <p14:creationId xmlns:p14="http://schemas.microsoft.com/office/powerpoint/2010/main" val="2713756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547"/>
    </mc:Choice>
    <mc:Fallback>
      <p:transition advTm="454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522" y="265671"/>
            <a:ext cx="1811305" cy="376355"/>
          </a:xfrm>
        </p:spPr>
        <p:txBody>
          <a:bodyPr>
            <a:noAutofit/>
          </a:bodyPr>
          <a:lstStyle/>
          <a:p>
            <a:r>
              <a:rPr lang="ru-RU" sz="800" b="1" dirty="0"/>
              <a:t>Введите ваш поисковый запрос</a:t>
            </a:r>
            <a:r>
              <a:rPr lang="en-US" sz="800" b="1" dirty="0"/>
              <a:t>:</a:t>
            </a:r>
            <a:endParaRPr lang="ru-RU" sz="800" b="1" dirty="0"/>
          </a:p>
        </p:txBody>
      </p:sp>
    </p:spTree>
    <p:extLst>
      <p:ext uri="{BB962C8B-B14F-4D97-AF65-F5344CB8AC3E}">
        <p14:creationId xmlns:p14="http://schemas.microsoft.com/office/powerpoint/2010/main" val="337721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301">
        <p:fade/>
      </p:transition>
    </mc:Choice>
    <mc:Fallback>
      <p:transition spd="med" advTm="430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1504</TotalTime>
  <Words>14</Words>
  <Application>Microsoft Office PowerPoint</Application>
  <PresentationFormat>Произвольный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Buxton Sketch</vt:lpstr>
      <vt:lpstr>Century Gothic</vt:lpstr>
      <vt:lpstr>Wingdings 3</vt:lpstr>
      <vt:lpstr>Легкий дым</vt:lpstr>
      <vt:lpstr>Выбирай работу с умом:</vt:lpstr>
      <vt:lpstr>Введите ваш поисковый запрос: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Выбирай работу с умом</dc:title>
  <dc:creator>Бочаров Филипп</dc:creator>
  <cp:lastModifiedBy>Бочаров Филипп</cp:lastModifiedBy>
  <cp:revision>7</cp:revision>
  <dcterms:created xsi:type="dcterms:W3CDTF">2015-10-31T07:14:41Z</dcterms:created>
  <dcterms:modified xsi:type="dcterms:W3CDTF">2015-11-01T08:19:03Z</dcterms:modified>
</cp:coreProperties>
</file>