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63" r:id="rId4"/>
    <p:sldId id="283" r:id="rId5"/>
    <p:sldId id="258" r:id="rId6"/>
    <p:sldId id="280" r:id="rId7"/>
    <p:sldId id="264" r:id="rId8"/>
    <p:sldId id="276" r:id="rId9"/>
    <p:sldId id="277" r:id="rId10"/>
    <p:sldId id="267" r:id="rId11"/>
    <p:sldId id="268" r:id="rId12"/>
    <p:sldId id="278" r:id="rId13"/>
    <p:sldId id="284" r:id="rId14"/>
    <p:sldId id="273" r:id="rId15"/>
    <p:sldId id="274" r:id="rId16"/>
    <p:sldId id="275" r:id="rId17"/>
    <p:sldId id="279" r:id="rId18"/>
    <p:sldId id="261" r:id="rId19"/>
    <p:sldId id="281" r:id="rId20"/>
    <p:sldId id="260" r:id="rId21"/>
    <p:sldId id="282" r:id="rId22"/>
  </p:sldIdLst>
  <p:sldSz cx="12192000" cy="6858000"/>
  <p:notesSz cx="6858000" cy="9144000"/>
  <p:defaultTextStyle>
    <a:defPPr>
      <a:defRPr lang="en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92"/>
    <p:restoredTop sz="94668"/>
  </p:normalViewPr>
  <p:slideViewPr>
    <p:cSldViewPr snapToGrid="0">
      <p:cViewPr>
        <p:scale>
          <a:sx n="94" d="100"/>
          <a:sy n="94" d="100"/>
        </p:scale>
        <p:origin x="1328" y="9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svg"/><Relationship Id="rId3" Type="http://schemas.openxmlformats.org/officeDocument/2006/relationships/image" Target="../media/image19.png"/><Relationship Id="rId7" Type="http://schemas.openxmlformats.org/officeDocument/2006/relationships/image" Target="../media/image23.png"/><Relationship Id="rId2" Type="http://schemas.openxmlformats.org/officeDocument/2006/relationships/image" Target="../media/image18.svg"/><Relationship Id="rId1" Type="http://schemas.openxmlformats.org/officeDocument/2006/relationships/image" Target="../media/image17.png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A3AA8A6-7BD9-4314-9E4A-C71CC079A88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AFD2A5D-3546-4C9B-879B-33753090A7B4}">
      <dgm:prSet/>
      <dgm:spPr/>
      <dgm:t>
        <a:bodyPr/>
        <a:lstStyle/>
        <a:p>
          <a:r>
            <a:rPr lang="en-US"/>
            <a:t>Motivation </a:t>
          </a:r>
        </a:p>
      </dgm:t>
    </dgm:pt>
    <dgm:pt modelId="{2A29BE73-FD26-4CDB-AA3F-498778B36BF5}" type="parTrans" cxnId="{93BF4786-64B5-416F-8D96-E5E977CFA47C}">
      <dgm:prSet/>
      <dgm:spPr/>
      <dgm:t>
        <a:bodyPr/>
        <a:lstStyle/>
        <a:p>
          <a:endParaRPr lang="en-US"/>
        </a:p>
      </dgm:t>
    </dgm:pt>
    <dgm:pt modelId="{F68B7EBC-45A1-4D47-BEA7-C822C70AA5A1}" type="sibTrans" cxnId="{93BF4786-64B5-416F-8D96-E5E977CFA47C}">
      <dgm:prSet/>
      <dgm:spPr/>
      <dgm:t>
        <a:bodyPr/>
        <a:lstStyle/>
        <a:p>
          <a:endParaRPr lang="en-US"/>
        </a:p>
      </dgm:t>
    </dgm:pt>
    <dgm:pt modelId="{630BD861-8183-4944-9E56-C091E1E249B3}">
      <dgm:prSet/>
      <dgm:spPr/>
      <dgm:t>
        <a:bodyPr/>
        <a:lstStyle/>
        <a:p>
          <a:r>
            <a:rPr lang="en-US"/>
            <a:t>Data Sources</a:t>
          </a:r>
        </a:p>
      </dgm:t>
    </dgm:pt>
    <dgm:pt modelId="{8E85A8F5-D698-4C4E-9403-A4C7F3A8E512}" type="parTrans" cxnId="{4366FD19-DF80-4598-9051-BCF05A522E33}">
      <dgm:prSet/>
      <dgm:spPr/>
      <dgm:t>
        <a:bodyPr/>
        <a:lstStyle/>
        <a:p>
          <a:endParaRPr lang="en-US"/>
        </a:p>
      </dgm:t>
    </dgm:pt>
    <dgm:pt modelId="{F4A5B0C2-2FF4-4E5E-A73D-E216A8323BDE}" type="sibTrans" cxnId="{4366FD19-DF80-4598-9051-BCF05A522E33}">
      <dgm:prSet/>
      <dgm:spPr/>
      <dgm:t>
        <a:bodyPr/>
        <a:lstStyle/>
        <a:p>
          <a:endParaRPr lang="en-US"/>
        </a:p>
      </dgm:t>
    </dgm:pt>
    <dgm:pt modelId="{3A8E7043-1221-46C7-A445-B857E17505DD}">
      <dgm:prSet/>
      <dgm:spPr/>
      <dgm:t>
        <a:bodyPr/>
        <a:lstStyle/>
        <a:p>
          <a:r>
            <a:rPr lang="en-US"/>
            <a:t>Data Analysis</a:t>
          </a:r>
        </a:p>
      </dgm:t>
    </dgm:pt>
    <dgm:pt modelId="{4CC9A7DA-219B-4031-BC9E-35EC5443FF0B}" type="parTrans" cxnId="{91DA8EA5-CDA1-4818-86E9-F29E98FFE081}">
      <dgm:prSet/>
      <dgm:spPr/>
      <dgm:t>
        <a:bodyPr/>
        <a:lstStyle/>
        <a:p>
          <a:endParaRPr lang="en-US"/>
        </a:p>
      </dgm:t>
    </dgm:pt>
    <dgm:pt modelId="{635779FB-8453-4FCB-BE7F-CBC43BE3EE24}" type="sibTrans" cxnId="{91DA8EA5-CDA1-4818-86E9-F29E98FFE081}">
      <dgm:prSet/>
      <dgm:spPr/>
      <dgm:t>
        <a:bodyPr/>
        <a:lstStyle/>
        <a:p>
          <a:endParaRPr lang="en-US"/>
        </a:p>
      </dgm:t>
    </dgm:pt>
    <dgm:pt modelId="{546E5FC6-BB20-4275-9692-4A22C31F88D7}">
      <dgm:prSet/>
      <dgm:spPr/>
      <dgm:t>
        <a:bodyPr/>
        <a:lstStyle/>
        <a:p>
          <a:r>
            <a:rPr lang="en-US"/>
            <a:t>Findings</a:t>
          </a:r>
        </a:p>
      </dgm:t>
    </dgm:pt>
    <dgm:pt modelId="{A032B228-4845-416F-B920-76731479FBE4}" type="parTrans" cxnId="{C9372C75-A2B1-4F75-9203-AC293B571924}">
      <dgm:prSet/>
      <dgm:spPr/>
      <dgm:t>
        <a:bodyPr/>
        <a:lstStyle/>
        <a:p>
          <a:endParaRPr lang="en-US"/>
        </a:p>
      </dgm:t>
    </dgm:pt>
    <dgm:pt modelId="{0041AC78-DC57-4329-B8E2-41923BBD5E41}" type="sibTrans" cxnId="{C9372C75-A2B1-4F75-9203-AC293B571924}">
      <dgm:prSet/>
      <dgm:spPr/>
      <dgm:t>
        <a:bodyPr/>
        <a:lstStyle/>
        <a:p>
          <a:endParaRPr lang="en-US"/>
        </a:p>
      </dgm:t>
    </dgm:pt>
    <dgm:pt modelId="{BC880048-CFC2-40BD-A767-83071691FCF1}">
      <dgm:prSet/>
      <dgm:spPr/>
      <dgm:t>
        <a:bodyPr/>
        <a:lstStyle/>
        <a:p>
          <a:r>
            <a:rPr lang="en-US"/>
            <a:t>Limitations and future work</a:t>
          </a:r>
        </a:p>
      </dgm:t>
    </dgm:pt>
    <dgm:pt modelId="{BAB5BD35-7CF7-459A-8FB6-35C7818F8710}" type="parTrans" cxnId="{2A260992-37DB-4A0D-9677-E2F33688E9C4}">
      <dgm:prSet/>
      <dgm:spPr/>
      <dgm:t>
        <a:bodyPr/>
        <a:lstStyle/>
        <a:p>
          <a:endParaRPr lang="en-US"/>
        </a:p>
      </dgm:t>
    </dgm:pt>
    <dgm:pt modelId="{6517E3B0-7759-44A8-87E3-47D476545AAD}" type="sibTrans" cxnId="{2A260992-37DB-4A0D-9677-E2F33688E9C4}">
      <dgm:prSet/>
      <dgm:spPr/>
      <dgm:t>
        <a:bodyPr/>
        <a:lstStyle/>
        <a:p>
          <a:endParaRPr lang="en-US"/>
        </a:p>
      </dgm:t>
    </dgm:pt>
    <dgm:pt modelId="{32D8C01B-C41C-BD4C-9D52-62B23817C479}" type="pres">
      <dgm:prSet presAssocID="{5A3AA8A6-7BD9-4314-9E4A-C71CC079A88B}" presName="outerComposite" presStyleCnt="0">
        <dgm:presLayoutVars>
          <dgm:chMax val="5"/>
          <dgm:dir/>
          <dgm:resizeHandles val="exact"/>
        </dgm:presLayoutVars>
      </dgm:prSet>
      <dgm:spPr/>
    </dgm:pt>
    <dgm:pt modelId="{E30AA878-A81F-5B42-8DB3-2349CE4C6111}" type="pres">
      <dgm:prSet presAssocID="{5A3AA8A6-7BD9-4314-9E4A-C71CC079A88B}" presName="dummyMaxCanvas" presStyleCnt="0">
        <dgm:presLayoutVars/>
      </dgm:prSet>
      <dgm:spPr/>
    </dgm:pt>
    <dgm:pt modelId="{9CE781FE-B0BB-5948-9C49-6968E9DAB8C0}" type="pres">
      <dgm:prSet presAssocID="{5A3AA8A6-7BD9-4314-9E4A-C71CC079A88B}" presName="FiveNodes_1" presStyleLbl="node1" presStyleIdx="0" presStyleCnt="5">
        <dgm:presLayoutVars>
          <dgm:bulletEnabled val="1"/>
        </dgm:presLayoutVars>
      </dgm:prSet>
      <dgm:spPr/>
    </dgm:pt>
    <dgm:pt modelId="{4EF134B7-C30B-8649-B25B-FD9FBFB49D7C}" type="pres">
      <dgm:prSet presAssocID="{5A3AA8A6-7BD9-4314-9E4A-C71CC079A88B}" presName="FiveNodes_2" presStyleLbl="node1" presStyleIdx="1" presStyleCnt="5">
        <dgm:presLayoutVars>
          <dgm:bulletEnabled val="1"/>
        </dgm:presLayoutVars>
      </dgm:prSet>
      <dgm:spPr/>
    </dgm:pt>
    <dgm:pt modelId="{AAEBBF80-F535-6842-80AE-251B381C10F6}" type="pres">
      <dgm:prSet presAssocID="{5A3AA8A6-7BD9-4314-9E4A-C71CC079A88B}" presName="FiveNodes_3" presStyleLbl="node1" presStyleIdx="2" presStyleCnt="5">
        <dgm:presLayoutVars>
          <dgm:bulletEnabled val="1"/>
        </dgm:presLayoutVars>
      </dgm:prSet>
      <dgm:spPr/>
    </dgm:pt>
    <dgm:pt modelId="{86A891CA-5AFD-9643-A25A-12BEAF441161}" type="pres">
      <dgm:prSet presAssocID="{5A3AA8A6-7BD9-4314-9E4A-C71CC079A88B}" presName="FiveNodes_4" presStyleLbl="node1" presStyleIdx="3" presStyleCnt="5">
        <dgm:presLayoutVars>
          <dgm:bulletEnabled val="1"/>
        </dgm:presLayoutVars>
      </dgm:prSet>
      <dgm:spPr/>
    </dgm:pt>
    <dgm:pt modelId="{B326E58F-6C9E-634D-80CF-FB41071972A5}" type="pres">
      <dgm:prSet presAssocID="{5A3AA8A6-7BD9-4314-9E4A-C71CC079A88B}" presName="FiveNodes_5" presStyleLbl="node1" presStyleIdx="4" presStyleCnt="5">
        <dgm:presLayoutVars>
          <dgm:bulletEnabled val="1"/>
        </dgm:presLayoutVars>
      </dgm:prSet>
      <dgm:spPr/>
    </dgm:pt>
    <dgm:pt modelId="{B07BEF1F-5D71-0D4F-B594-7A8E85B9181E}" type="pres">
      <dgm:prSet presAssocID="{5A3AA8A6-7BD9-4314-9E4A-C71CC079A88B}" presName="FiveConn_1-2" presStyleLbl="fgAccFollowNode1" presStyleIdx="0" presStyleCnt="4">
        <dgm:presLayoutVars>
          <dgm:bulletEnabled val="1"/>
        </dgm:presLayoutVars>
      </dgm:prSet>
      <dgm:spPr/>
    </dgm:pt>
    <dgm:pt modelId="{63FE094B-EBC0-7F4E-963B-CA5F51258F4E}" type="pres">
      <dgm:prSet presAssocID="{5A3AA8A6-7BD9-4314-9E4A-C71CC079A88B}" presName="FiveConn_2-3" presStyleLbl="fgAccFollowNode1" presStyleIdx="1" presStyleCnt="4">
        <dgm:presLayoutVars>
          <dgm:bulletEnabled val="1"/>
        </dgm:presLayoutVars>
      </dgm:prSet>
      <dgm:spPr/>
    </dgm:pt>
    <dgm:pt modelId="{179D62CC-9792-8E48-869E-28A55E2E5E44}" type="pres">
      <dgm:prSet presAssocID="{5A3AA8A6-7BD9-4314-9E4A-C71CC079A88B}" presName="FiveConn_3-4" presStyleLbl="fgAccFollowNode1" presStyleIdx="2" presStyleCnt="4">
        <dgm:presLayoutVars>
          <dgm:bulletEnabled val="1"/>
        </dgm:presLayoutVars>
      </dgm:prSet>
      <dgm:spPr/>
    </dgm:pt>
    <dgm:pt modelId="{FDF40547-39EE-D54C-AB96-93D996B09C11}" type="pres">
      <dgm:prSet presAssocID="{5A3AA8A6-7BD9-4314-9E4A-C71CC079A88B}" presName="FiveConn_4-5" presStyleLbl="fgAccFollowNode1" presStyleIdx="3" presStyleCnt="4">
        <dgm:presLayoutVars>
          <dgm:bulletEnabled val="1"/>
        </dgm:presLayoutVars>
      </dgm:prSet>
      <dgm:spPr/>
    </dgm:pt>
    <dgm:pt modelId="{DFB84106-B9F0-CC40-859D-CE9891D22AD6}" type="pres">
      <dgm:prSet presAssocID="{5A3AA8A6-7BD9-4314-9E4A-C71CC079A88B}" presName="FiveNodes_1_text" presStyleLbl="node1" presStyleIdx="4" presStyleCnt="5">
        <dgm:presLayoutVars>
          <dgm:bulletEnabled val="1"/>
        </dgm:presLayoutVars>
      </dgm:prSet>
      <dgm:spPr/>
    </dgm:pt>
    <dgm:pt modelId="{D4C45076-B4DF-D24C-92CB-058E562FBCC5}" type="pres">
      <dgm:prSet presAssocID="{5A3AA8A6-7BD9-4314-9E4A-C71CC079A88B}" presName="FiveNodes_2_text" presStyleLbl="node1" presStyleIdx="4" presStyleCnt="5">
        <dgm:presLayoutVars>
          <dgm:bulletEnabled val="1"/>
        </dgm:presLayoutVars>
      </dgm:prSet>
      <dgm:spPr/>
    </dgm:pt>
    <dgm:pt modelId="{F4217F3E-5E74-3847-AD45-413BF96A3420}" type="pres">
      <dgm:prSet presAssocID="{5A3AA8A6-7BD9-4314-9E4A-C71CC079A88B}" presName="FiveNodes_3_text" presStyleLbl="node1" presStyleIdx="4" presStyleCnt="5">
        <dgm:presLayoutVars>
          <dgm:bulletEnabled val="1"/>
        </dgm:presLayoutVars>
      </dgm:prSet>
      <dgm:spPr/>
    </dgm:pt>
    <dgm:pt modelId="{693D05DD-FB64-414F-92FB-3E72FCEEFE93}" type="pres">
      <dgm:prSet presAssocID="{5A3AA8A6-7BD9-4314-9E4A-C71CC079A88B}" presName="FiveNodes_4_text" presStyleLbl="node1" presStyleIdx="4" presStyleCnt="5">
        <dgm:presLayoutVars>
          <dgm:bulletEnabled val="1"/>
        </dgm:presLayoutVars>
      </dgm:prSet>
      <dgm:spPr/>
    </dgm:pt>
    <dgm:pt modelId="{753027B9-0AF5-8645-9E54-0294F29F608C}" type="pres">
      <dgm:prSet presAssocID="{5A3AA8A6-7BD9-4314-9E4A-C71CC079A88B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2FC5C001-E75F-EA43-9989-7CB3FCB62882}" type="presOf" srcId="{0041AC78-DC57-4329-B8E2-41923BBD5E41}" destId="{FDF40547-39EE-D54C-AB96-93D996B09C11}" srcOrd="0" destOrd="0" presId="urn:microsoft.com/office/officeart/2005/8/layout/vProcess5"/>
    <dgm:cxn modelId="{982D2512-0B39-B647-9114-4F9FDF238953}" type="presOf" srcId="{BC880048-CFC2-40BD-A767-83071691FCF1}" destId="{753027B9-0AF5-8645-9E54-0294F29F608C}" srcOrd="1" destOrd="0" presId="urn:microsoft.com/office/officeart/2005/8/layout/vProcess5"/>
    <dgm:cxn modelId="{19359A15-0F83-6443-B824-81AB46EC4CA1}" type="presOf" srcId="{F4A5B0C2-2FF4-4E5E-A73D-E216A8323BDE}" destId="{63FE094B-EBC0-7F4E-963B-CA5F51258F4E}" srcOrd="0" destOrd="0" presId="urn:microsoft.com/office/officeart/2005/8/layout/vProcess5"/>
    <dgm:cxn modelId="{17F16018-0967-C248-87FF-C8E967ED2212}" type="presOf" srcId="{630BD861-8183-4944-9E56-C091E1E249B3}" destId="{D4C45076-B4DF-D24C-92CB-058E562FBCC5}" srcOrd="1" destOrd="0" presId="urn:microsoft.com/office/officeart/2005/8/layout/vProcess5"/>
    <dgm:cxn modelId="{4366FD19-DF80-4598-9051-BCF05A522E33}" srcId="{5A3AA8A6-7BD9-4314-9E4A-C71CC079A88B}" destId="{630BD861-8183-4944-9E56-C091E1E249B3}" srcOrd="1" destOrd="0" parTransId="{8E85A8F5-D698-4C4E-9403-A4C7F3A8E512}" sibTransId="{F4A5B0C2-2FF4-4E5E-A73D-E216A8323BDE}"/>
    <dgm:cxn modelId="{79EB9334-E96B-4E46-A2FC-84FD3BF244E5}" type="presOf" srcId="{AAFD2A5D-3546-4C9B-879B-33753090A7B4}" destId="{DFB84106-B9F0-CC40-859D-CE9891D22AD6}" srcOrd="1" destOrd="0" presId="urn:microsoft.com/office/officeart/2005/8/layout/vProcess5"/>
    <dgm:cxn modelId="{C4D7044E-06D8-FC4C-896F-B429E0ABE114}" type="presOf" srcId="{546E5FC6-BB20-4275-9692-4A22C31F88D7}" destId="{693D05DD-FB64-414F-92FB-3E72FCEEFE93}" srcOrd="1" destOrd="0" presId="urn:microsoft.com/office/officeart/2005/8/layout/vProcess5"/>
    <dgm:cxn modelId="{41E0EF53-8B38-E846-9783-6B0367BCEC96}" type="presOf" srcId="{BC880048-CFC2-40BD-A767-83071691FCF1}" destId="{B326E58F-6C9E-634D-80CF-FB41071972A5}" srcOrd="0" destOrd="0" presId="urn:microsoft.com/office/officeart/2005/8/layout/vProcess5"/>
    <dgm:cxn modelId="{5E2E3760-63AB-B242-AC21-336D89B5F431}" type="presOf" srcId="{546E5FC6-BB20-4275-9692-4A22C31F88D7}" destId="{86A891CA-5AFD-9643-A25A-12BEAF441161}" srcOrd="0" destOrd="0" presId="urn:microsoft.com/office/officeart/2005/8/layout/vProcess5"/>
    <dgm:cxn modelId="{2B4AE770-51CD-2148-ACD5-ABD528EB70BE}" type="presOf" srcId="{3A8E7043-1221-46C7-A445-B857E17505DD}" destId="{F4217F3E-5E74-3847-AD45-413BF96A3420}" srcOrd="1" destOrd="0" presId="urn:microsoft.com/office/officeart/2005/8/layout/vProcess5"/>
    <dgm:cxn modelId="{C9372C75-A2B1-4F75-9203-AC293B571924}" srcId="{5A3AA8A6-7BD9-4314-9E4A-C71CC079A88B}" destId="{546E5FC6-BB20-4275-9692-4A22C31F88D7}" srcOrd="3" destOrd="0" parTransId="{A032B228-4845-416F-B920-76731479FBE4}" sibTransId="{0041AC78-DC57-4329-B8E2-41923BBD5E41}"/>
    <dgm:cxn modelId="{93BF4786-64B5-416F-8D96-E5E977CFA47C}" srcId="{5A3AA8A6-7BD9-4314-9E4A-C71CC079A88B}" destId="{AAFD2A5D-3546-4C9B-879B-33753090A7B4}" srcOrd="0" destOrd="0" parTransId="{2A29BE73-FD26-4CDB-AA3F-498778B36BF5}" sibTransId="{F68B7EBC-45A1-4D47-BEA7-C822C70AA5A1}"/>
    <dgm:cxn modelId="{2A260992-37DB-4A0D-9677-E2F33688E9C4}" srcId="{5A3AA8A6-7BD9-4314-9E4A-C71CC079A88B}" destId="{BC880048-CFC2-40BD-A767-83071691FCF1}" srcOrd="4" destOrd="0" parTransId="{BAB5BD35-7CF7-459A-8FB6-35C7818F8710}" sibTransId="{6517E3B0-7759-44A8-87E3-47D476545AAD}"/>
    <dgm:cxn modelId="{197559A2-6A85-8B45-BCF4-3B8242A5179C}" type="presOf" srcId="{3A8E7043-1221-46C7-A445-B857E17505DD}" destId="{AAEBBF80-F535-6842-80AE-251B381C10F6}" srcOrd="0" destOrd="0" presId="urn:microsoft.com/office/officeart/2005/8/layout/vProcess5"/>
    <dgm:cxn modelId="{91DA8EA5-CDA1-4818-86E9-F29E98FFE081}" srcId="{5A3AA8A6-7BD9-4314-9E4A-C71CC079A88B}" destId="{3A8E7043-1221-46C7-A445-B857E17505DD}" srcOrd="2" destOrd="0" parTransId="{4CC9A7DA-219B-4031-BC9E-35EC5443FF0B}" sibTransId="{635779FB-8453-4FCB-BE7F-CBC43BE3EE24}"/>
    <dgm:cxn modelId="{0FEBE4C4-265B-D144-AE26-2A4CE61B1612}" type="presOf" srcId="{AAFD2A5D-3546-4C9B-879B-33753090A7B4}" destId="{9CE781FE-B0BB-5948-9C49-6968E9DAB8C0}" srcOrd="0" destOrd="0" presId="urn:microsoft.com/office/officeart/2005/8/layout/vProcess5"/>
    <dgm:cxn modelId="{1AC090DC-07AC-854C-9B31-260169276C5A}" type="presOf" srcId="{F68B7EBC-45A1-4D47-BEA7-C822C70AA5A1}" destId="{B07BEF1F-5D71-0D4F-B594-7A8E85B9181E}" srcOrd="0" destOrd="0" presId="urn:microsoft.com/office/officeart/2005/8/layout/vProcess5"/>
    <dgm:cxn modelId="{243F75EC-2F74-4049-B7BA-98C8439760FF}" type="presOf" srcId="{630BD861-8183-4944-9E56-C091E1E249B3}" destId="{4EF134B7-C30B-8649-B25B-FD9FBFB49D7C}" srcOrd="0" destOrd="0" presId="urn:microsoft.com/office/officeart/2005/8/layout/vProcess5"/>
    <dgm:cxn modelId="{45EA03F6-039A-4247-9367-E2C5CD18CC8A}" type="presOf" srcId="{5A3AA8A6-7BD9-4314-9E4A-C71CC079A88B}" destId="{32D8C01B-C41C-BD4C-9D52-62B23817C479}" srcOrd="0" destOrd="0" presId="urn:microsoft.com/office/officeart/2005/8/layout/vProcess5"/>
    <dgm:cxn modelId="{11FC9FFE-2CA6-4345-8700-C7076DC2F84D}" type="presOf" srcId="{635779FB-8453-4FCB-BE7F-CBC43BE3EE24}" destId="{179D62CC-9792-8E48-869E-28A55E2E5E44}" srcOrd="0" destOrd="0" presId="urn:microsoft.com/office/officeart/2005/8/layout/vProcess5"/>
    <dgm:cxn modelId="{EC43C1C3-64F8-C84A-8D8D-AE6A029B3C5B}" type="presParOf" srcId="{32D8C01B-C41C-BD4C-9D52-62B23817C479}" destId="{E30AA878-A81F-5B42-8DB3-2349CE4C6111}" srcOrd="0" destOrd="0" presId="urn:microsoft.com/office/officeart/2005/8/layout/vProcess5"/>
    <dgm:cxn modelId="{F368292F-1CC4-4A4F-A45E-03D2E3B679B9}" type="presParOf" srcId="{32D8C01B-C41C-BD4C-9D52-62B23817C479}" destId="{9CE781FE-B0BB-5948-9C49-6968E9DAB8C0}" srcOrd="1" destOrd="0" presId="urn:microsoft.com/office/officeart/2005/8/layout/vProcess5"/>
    <dgm:cxn modelId="{CDB59144-06D8-AD43-8DBB-735FFAFBCF87}" type="presParOf" srcId="{32D8C01B-C41C-BD4C-9D52-62B23817C479}" destId="{4EF134B7-C30B-8649-B25B-FD9FBFB49D7C}" srcOrd="2" destOrd="0" presId="urn:microsoft.com/office/officeart/2005/8/layout/vProcess5"/>
    <dgm:cxn modelId="{DFAD68E8-0F47-684F-8C62-FFBBE8B94953}" type="presParOf" srcId="{32D8C01B-C41C-BD4C-9D52-62B23817C479}" destId="{AAEBBF80-F535-6842-80AE-251B381C10F6}" srcOrd="3" destOrd="0" presId="urn:microsoft.com/office/officeart/2005/8/layout/vProcess5"/>
    <dgm:cxn modelId="{DA198C7B-D688-7C4D-8705-10837CA39148}" type="presParOf" srcId="{32D8C01B-C41C-BD4C-9D52-62B23817C479}" destId="{86A891CA-5AFD-9643-A25A-12BEAF441161}" srcOrd="4" destOrd="0" presId="urn:microsoft.com/office/officeart/2005/8/layout/vProcess5"/>
    <dgm:cxn modelId="{BCC9D496-9E9F-0D4C-AFF6-D16EE54962BE}" type="presParOf" srcId="{32D8C01B-C41C-BD4C-9D52-62B23817C479}" destId="{B326E58F-6C9E-634D-80CF-FB41071972A5}" srcOrd="5" destOrd="0" presId="urn:microsoft.com/office/officeart/2005/8/layout/vProcess5"/>
    <dgm:cxn modelId="{C62B18CF-9974-A34F-9A38-360F35B7A477}" type="presParOf" srcId="{32D8C01B-C41C-BD4C-9D52-62B23817C479}" destId="{B07BEF1F-5D71-0D4F-B594-7A8E85B9181E}" srcOrd="6" destOrd="0" presId="urn:microsoft.com/office/officeart/2005/8/layout/vProcess5"/>
    <dgm:cxn modelId="{58B5F392-2158-0347-B745-62375D8F3306}" type="presParOf" srcId="{32D8C01B-C41C-BD4C-9D52-62B23817C479}" destId="{63FE094B-EBC0-7F4E-963B-CA5F51258F4E}" srcOrd="7" destOrd="0" presId="urn:microsoft.com/office/officeart/2005/8/layout/vProcess5"/>
    <dgm:cxn modelId="{50F40F31-C2DD-DD4F-BD78-AE316771512C}" type="presParOf" srcId="{32D8C01B-C41C-BD4C-9D52-62B23817C479}" destId="{179D62CC-9792-8E48-869E-28A55E2E5E44}" srcOrd="8" destOrd="0" presId="urn:microsoft.com/office/officeart/2005/8/layout/vProcess5"/>
    <dgm:cxn modelId="{D9C7AB16-68C3-7C42-BB48-DCC592EA4CAB}" type="presParOf" srcId="{32D8C01B-C41C-BD4C-9D52-62B23817C479}" destId="{FDF40547-39EE-D54C-AB96-93D996B09C11}" srcOrd="9" destOrd="0" presId="urn:microsoft.com/office/officeart/2005/8/layout/vProcess5"/>
    <dgm:cxn modelId="{25950712-A235-A54B-A4FF-3A31A44DCEEA}" type="presParOf" srcId="{32D8C01B-C41C-BD4C-9D52-62B23817C479}" destId="{DFB84106-B9F0-CC40-859D-CE9891D22AD6}" srcOrd="10" destOrd="0" presId="urn:microsoft.com/office/officeart/2005/8/layout/vProcess5"/>
    <dgm:cxn modelId="{302C8500-6E0A-9846-B067-8A6E7069FD39}" type="presParOf" srcId="{32D8C01B-C41C-BD4C-9D52-62B23817C479}" destId="{D4C45076-B4DF-D24C-92CB-058E562FBCC5}" srcOrd="11" destOrd="0" presId="urn:microsoft.com/office/officeart/2005/8/layout/vProcess5"/>
    <dgm:cxn modelId="{5404E010-4771-0D44-9679-68C909C68E49}" type="presParOf" srcId="{32D8C01B-C41C-BD4C-9D52-62B23817C479}" destId="{F4217F3E-5E74-3847-AD45-413BF96A3420}" srcOrd="12" destOrd="0" presId="urn:microsoft.com/office/officeart/2005/8/layout/vProcess5"/>
    <dgm:cxn modelId="{5C1607BA-9BA4-2B49-B7AB-5C9CF1029C8D}" type="presParOf" srcId="{32D8C01B-C41C-BD4C-9D52-62B23817C479}" destId="{693D05DD-FB64-414F-92FB-3E72FCEEFE93}" srcOrd="13" destOrd="0" presId="urn:microsoft.com/office/officeart/2005/8/layout/vProcess5"/>
    <dgm:cxn modelId="{DCB10ACF-FD1A-164D-BEE4-E6E8F95EC3E2}" type="presParOf" srcId="{32D8C01B-C41C-BD4C-9D52-62B23817C479}" destId="{753027B9-0AF5-8645-9E54-0294F29F608C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2395944-170F-4A8E-B831-6B7F24B79375}" type="doc">
      <dgm:prSet loTypeId="urn:microsoft.com/office/officeart/2005/8/layout/hierarchy3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AC420634-26C4-4073-9DAA-343E7F936443}">
      <dgm:prSet/>
      <dgm:spPr/>
      <dgm:t>
        <a:bodyPr/>
        <a:lstStyle/>
        <a:p>
          <a:r>
            <a:rPr lang="en-US" b="1"/>
            <a:t>H₀(Null Hypothesis):</a:t>
          </a:r>
          <a:r>
            <a:rPr lang="en-US"/>
            <a:t> Grocery prices are significantly influenced by inflation and changes in exchange rates; higher inflation and devaluation of currencies drive higher food prices.</a:t>
          </a:r>
        </a:p>
      </dgm:t>
    </dgm:pt>
    <dgm:pt modelId="{1FC37CB8-DBCC-42A2-B157-790AEBB648C3}" type="parTrans" cxnId="{0F3E0244-4EB8-49C7-B02B-99B857558973}">
      <dgm:prSet/>
      <dgm:spPr/>
      <dgm:t>
        <a:bodyPr/>
        <a:lstStyle/>
        <a:p>
          <a:endParaRPr lang="en-US"/>
        </a:p>
      </dgm:t>
    </dgm:pt>
    <dgm:pt modelId="{F8881A53-17FE-489B-BAAA-5D067E4AFD1D}" type="sibTrans" cxnId="{0F3E0244-4EB8-49C7-B02B-99B857558973}">
      <dgm:prSet/>
      <dgm:spPr/>
      <dgm:t>
        <a:bodyPr/>
        <a:lstStyle/>
        <a:p>
          <a:endParaRPr lang="en-US"/>
        </a:p>
      </dgm:t>
    </dgm:pt>
    <dgm:pt modelId="{98DB5BA6-3EDF-4E6D-85B6-B5F5FFD7FA42}">
      <dgm:prSet/>
      <dgm:spPr/>
      <dgm:t>
        <a:bodyPr/>
        <a:lstStyle/>
        <a:p>
          <a:r>
            <a:rPr lang="en-US" b="1"/>
            <a:t>Hₐ(Alternative Hypothesis):</a:t>
          </a:r>
          <a:r>
            <a:rPr lang="en-US"/>
            <a:t> Grocery prices in Turkey are not statistically significantly influenced by inflation or trade policies.</a:t>
          </a:r>
        </a:p>
      </dgm:t>
    </dgm:pt>
    <dgm:pt modelId="{33DDD27D-E741-4984-907B-9B93F344012A}" type="parTrans" cxnId="{46D0A32E-5111-4A08-A6BE-8C3DE1D01FEF}">
      <dgm:prSet/>
      <dgm:spPr/>
      <dgm:t>
        <a:bodyPr/>
        <a:lstStyle/>
        <a:p>
          <a:endParaRPr lang="en-US"/>
        </a:p>
      </dgm:t>
    </dgm:pt>
    <dgm:pt modelId="{C18D4C72-3E16-4100-B4AA-E18C40782580}" type="sibTrans" cxnId="{46D0A32E-5111-4A08-A6BE-8C3DE1D01FEF}">
      <dgm:prSet/>
      <dgm:spPr/>
      <dgm:t>
        <a:bodyPr/>
        <a:lstStyle/>
        <a:p>
          <a:endParaRPr lang="en-US"/>
        </a:p>
      </dgm:t>
    </dgm:pt>
    <dgm:pt modelId="{D7B4800A-1FC7-2044-8EE1-2A1A8F9F0471}" type="pres">
      <dgm:prSet presAssocID="{92395944-170F-4A8E-B831-6B7F24B79375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4A00441B-50BA-CD46-B8B1-3A6D71E0F01E}" type="pres">
      <dgm:prSet presAssocID="{AC420634-26C4-4073-9DAA-343E7F936443}" presName="root" presStyleCnt="0"/>
      <dgm:spPr/>
    </dgm:pt>
    <dgm:pt modelId="{E22961AB-D3C2-9646-A87E-7B0A17D14A0B}" type="pres">
      <dgm:prSet presAssocID="{AC420634-26C4-4073-9DAA-343E7F936443}" presName="rootComposite" presStyleCnt="0"/>
      <dgm:spPr/>
    </dgm:pt>
    <dgm:pt modelId="{CBB25BF8-0114-4F48-B5AD-ADC15B65C02F}" type="pres">
      <dgm:prSet presAssocID="{AC420634-26C4-4073-9DAA-343E7F936443}" presName="rootText" presStyleLbl="node1" presStyleIdx="0" presStyleCnt="2"/>
      <dgm:spPr/>
    </dgm:pt>
    <dgm:pt modelId="{8E6C6987-D073-FF4C-BEA4-E79A21471E03}" type="pres">
      <dgm:prSet presAssocID="{AC420634-26C4-4073-9DAA-343E7F936443}" presName="rootConnector" presStyleLbl="node1" presStyleIdx="0" presStyleCnt="2"/>
      <dgm:spPr/>
    </dgm:pt>
    <dgm:pt modelId="{A18FB9E6-C3A1-D346-8045-C2801B21D892}" type="pres">
      <dgm:prSet presAssocID="{AC420634-26C4-4073-9DAA-343E7F936443}" presName="childShape" presStyleCnt="0"/>
      <dgm:spPr/>
    </dgm:pt>
    <dgm:pt modelId="{A86BCB20-A30B-E540-B48C-AA7915F3BE4E}" type="pres">
      <dgm:prSet presAssocID="{98DB5BA6-3EDF-4E6D-85B6-B5F5FFD7FA42}" presName="root" presStyleCnt="0"/>
      <dgm:spPr/>
    </dgm:pt>
    <dgm:pt modelId="{201D7B3B-70D8-E84C-9876-FE8441F3EF8F}" type="pres">
      <dgm:prSet presAssocID="{98DB5BA6-3EDF-4E6D-85B6-B5F5FFD7FA42}" presName="rootComposite" presStyleCnt="0"/>
      <dgm:spPr/>
    </dgm:pt>
    <dgm:pt modelId="{893D84C4-507B-2F43-A0E9-030AE6CFD8D0}" type="pres">
      <dgm:prSet presAssocID="{98DB5BA6-3EDF-4E6D-85B6-B5F5FFD7FA42}" presName="rootText" presStyleLbl="node1" presStyleIdx="1" presStyleCnt="2"/>
      <dgm:spPr/>
    </dgm:pt>
    <dgm:pt modelId="{3BABBACC-930A-7643-B24D-9708095BF7BE}" type="pres">
      <dgm:prSet presAssocID="{98DB5BA6-3EDF-4E6D-85B6-B5F5FFD7FA42}" presName="rootConnector" presStyleLbl="node1" presStyleIdx="1" presStyleCnt="2"/>
      <dgm:spPr/>
    </dgm:pt>
    <dgm:pt modelId="{4E4C1466-B173-604C-AA45-858FF2DAEB5C}" type="pres">
      <dgm:prSet presAssocID="{98DB5BA6-3EDF-4E6D-85B6-B5F5FFD7FA42}" presName="childShape" presStyleCnt="0"/>
      <dgm:spPr/>
    </dgm:pt>
  </dgm:ptLst>
  <dgm:cxnLst>
    <dgm:cxn modelId="{2909ED17-FEAB-0F42-BAD2-8C19057A487D}" type="presOf" srcId="{92395944-170F-4A8E-B831-6B7F24B79375}" destId="{D7B4800A-1FC7-2044-8EE1-2A1A8F9F0471}" srcOrd="0" destOrd="0" presId="urn:microsoft.com/office/officeart/2005/8/layout/hierarchy3"/>
    <dgm:cxn modelId="{46D0A32E-5111-4A08-A6BE-8C3DE1D01FEF}" srcId="{92395944-170F-4A8E-B831-6B7F24B79375}" destId="{98DB5BA6-3EDF-4E6D-85B6-B5F5FFD7FA42}" srcOrd="1" destOrd="0" parTransId="{33DDD27D-E741-4984-907B-9B93F344012A}" sibTransId="{C18D4C72-3E16-4100-B4AA-E18C40782580}"/>
    <dgm:cxn modelId="{714ACC42-CCE8-0F49-A737-3684A215AA0E}" type="presOf" srcId="{AC420634-26C4-4073-9DAA-343E7F936443}" destId="{CBB25BF8-0114-4F48-B5AD-ADC15B65C02F}" srcOrd="0" destOrd="0" presId="urn:microsoft.com/office/officeart/2005/8/layout/hierarchy3"/>
    <dgm:cxn modelId="{0F3E0244-4EB8-49C7-B02B-99B857558973}" srcId="{92395944-170F-4A8E-B831-6B7F24B79375}" destId="{AC420634-26C4-4073-9DAA-343E7F936443}" srcOrd="0" destOrd="0" parTransId="{1FC37CB8-DBCC-42A2-B157-790AEBB648C3}" sibTransId="{F8881A53-17FE-489B-BAAA-5D067E4AFD1D}"/>
    <dgm:cxn modelId="{22BA1A5A-3E16-EF44-9F0B-7ED441C1364F}" type="presOf" srcId="{AC420634-26C4-4073-9DAA-343E7F936443}" destId="{8E6C6987-D073-FF4C-BEA4-E79A21471E03}" srcOrd="1" destOrd="0" presId="urn:microsoft.com/office/officeart/2005/8/layout/hierarchy3"/>
    <dgm:cxn modelId="{24C34B8D-4D57-C742-A5BD-3AD4593A9FBE}" type="presOf" srcId="{98DB5BA6-3EDF-4E6D-85B6-B5F5FFD7FA42}" destId="{3BABBACC-930A-7643-B24D-9708095BF7BE}" srcOrd="1" destOrd="0" presId="urn:microsoft.com/office/officeart/2005/8/layout/hierarchy3"/>
    <dgm:cxn modelId="{EE489397-62A8-9F4A-97D6-7160453B05F0}" type="presOf" srcId="{98DB5BA6-3EDF-4E6D-85B6-B5F5FFD7FA42}" destId="{893D84C4-507B-2F43-A0E9-030AE6CFD8D0}" srcOrd="0" destOrd="0" presId="urn:microsoft.com/office/officeart/2005/8/layout/hierarchy3"/>
    <dgm:cxn modelId="{6FA45737-2BD6-814D-9B7B-C6BCA8851F09}" type="presParOf" srcId="{D7B4800A-1FC7-2044-8EE1-2A1A8F9F0471}" destId="{4A00441B-50BA-CD46-B8B1-3A6D71E0F01E}" srcOrd="0" destOrd="0" presId="urn:microsoft.com/office/officeart/2005/8/layout/hierarchy3"/>
    <dgm:cxn modelId="{023D34DC-C0BC-454B-BE7F-EB698C14F16E}" type="presParOf" srcId="{4A00441B-50BA-CD46-B8B1-3A6D71E0F01E}" destId="{E22961AB-D3C2-9646-A87E-7B0A17D14A0B}" srcOrd="0" destOrd="0" presId="urn:microsoft.com/office/officeart/2005/8/layout/hierarchy3"/>
    <dgm:cxn modelId="{D8E37CFF-CDF2-BF4B-A99A-FAB7C237EF97}" type="presParOf" srcId="{E22961AB-D3C2-9646-A87E-7B0A17D14A0B}" destId="{CBB25BF8-0114-4F48-B5AD-ADC15B65C02F}" srcOrd="0" destOrd="0" presId="urn:microsoft.com/office/officeart/2005/8/layout/hierarchy3"/>
    <dgm:cxn modelId="{40E60DF0-356D-364F-B189-D91AACB34AEB}" type="presParOf" srcId="{E22961AB-D3C2-9646-A87E-7B0A17D14A0B}" destId="{8E6C6987-D073-FF4C-BEA4-E79A21471E03}" srcOrd="1" destOrd="0" presId="urn:microsoft.com/office/officeart/2005/8/layout/hierarchy3"/>
    <dgm:cxn modelId="{E1A71DE2-57BF-8F46-99C9-84AE95032BEE}" type="presParOf" srcId="{4A00441B-50BA-CD46-B8B1-3A6D71E0F01E}" destId="{A18FB9E6-C3A1-D346-8045-C2801B21D892}" srcOrd="1" destOrd="0" presId="urn:microsoft.com/office/officeart/2005/8/layout/hierarchy3"/>
    <dgm:cxn modelId="{C09B3E53-5579-5C40-9A01-89671DE5B6B5}" type="presParOf" srcId="{D7B4800A-1FC7-2044-8EE1-2A1A8F9F0471}" destId="{A86BCB20-A30B-E540-B48C-AA7915F3BE4E}" srcOrd="1" destOrd="0" presId="urn:microsoft.com/office/officeart/2005/8/layout/hierarchy3"/>
    <dgm:cxn modelId="{D94292F8-97CF-1546-99E8-1601EE16C396}" type="presParOf" srcId="{A86BCB20-A30B-E540-B48C-AA7915F3BE4E}" destId="{201D7B3B-70D8-E84C-9876-FE8441F3EF8F}" srcOrd="0" destOrd="0" presId="urn:microsoft.com/office/officeart/2005/8/layout/hierarchy3"/>
    <dgm:cxn modelId="{6F292E8A-EDCB-504D-B0DB-2649D20A3611}" type="presParOf" srcId="{201D7B3B-70D8-E84C-9876-FE8441F3EF8F}" destId="{893D84C4-507B-2F43-A0E9-030AE6CFD8D0}" srcOrd="0" destOrd="0" presId="urn:microsoft.com/office/officeart/2005/8/layout/hierarchy3"/>
    <dgm:cxn modelId="{B8BC4DAD-D75E-1640-A192-5FCDE8E575E9}" type="presParOf" srcId="{201D7B3B-70D8-E84C-9876-FE8441F3EF8F}" destId="{3BABBACC-930A-7643-B24D-9708095BF7BE}" srcOrd="1" destOrd="0" presId="urn:microsoft.com/office/officeart/2005/8/layout/hierarchy3"/>
    <dgm:cxn modelId="{1D6664AE-5BE0-4B4A-9191-B26683C5B013}" type="presParOf" srcId="{A86BCB20-A30B-E540-B48C-AA7915F3BE4E}" destId="{4E4C1466-B173-604C-AA45-858FF2DAEB5C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6B33C1FE-A8D4-4AEB-B912-7DF541476835}" type="doc">
      <dgm:prSet loTypeId="urn:microsoft.com/office/officeart/2008/layout/LinedList" loCatId="list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F68E6C71-0AEF-417B-BB39-DB0F17896449}">
      <dgm:prSet/>
      <dgm:spPr/>
      <dgm:t>
        <a:bodyPr/>
        <a:lstStyle/>
        <a:p>
          <a:r>
            <a:rPr lang="en-US" b="1"/>
            <a:t>Central Bank of Turkey (CBRT):</a:t>
          </a:r>
          <a:r>
            <a:rPr lang="en-US"/>
            <a:t> Historical exchange rate data (USD/TRY, EUR/TRY).</a:t>
          </a:r>
        </a:p>
      </dgm:t>
    </dgm:pt>
    <dgm:pt modelId="{334C7C35-BFE6-4427-9CC8-4D38C9EAF351}" type="parTrans" cxnId="{C516BF4F-DED0-48B5-9039-1DE815312F10}">
      <dgm:prSet/>
      <dgm:spPr/>
      <dgm:t>
        <a:bodyPr/>
        <a:lstStyle/>
        <a:p>
          <a:endParaRPr lang="en-US"/>
        </a:p>
      </dgm:t>
    </dgm:pt>
    <dgm:pt modelId="{D624EFBB-D38A-45B1-A228-B9C4FA6AB72A}" type="sibTrans" cxnId="{C516BF4F-DED0-48B5-9039-1DE815312F10}">
      <dgm:prSet/>
      <dgm:spPr/>
      <dgm:t>
        <a:bodyPr/>
        <a:lstStyle/>
        <a:p>
          <a:endParaRPr lang="en-US"/>
        </a:p>
      </dgm:t>
    </dgm:pt>
    <dgm:pt modelId="{86412977-634B-4A92-9AE8-0F770762CBF7}">
      <dgm:prSet/>
      <dgm:spPr/>
      <dgm:t>
        <a:bodyPr/>
        <a:lstStyle/>
        <a:p>
          <a:r>
            <a:rPr lang="en-US" b="1" dirty="0"/>
            <a:t>Turkish Statistical Institute (TÜİK) and International Monetary Fund:</a:t>
          </a:r>
          <a:r>
            <a:rPr lang="en-US" dirty="0"/>
            <a:t> Monthly inflation rates, consumer price index (CPI), grocery price index and Unemployment Rate</a:t>
          </a:r>
        </a:p>
      </dgm:t>
    </dgm:pt>
    <dgm:pt modelId="{4BA9B9B2-A0DE-48A1-8CD4-5BED8AB53D14}" type="parTrans" cxnId="{8A5A9609-D70D-4898-AB07-6B5DD64887CB}">
      <dgm:prSet/>
      <dgm:spPr/>
      <dgm:t>
        <a:bodyPr/>
        <a:lstStyle/>
        <a:p>
          <a:endParaRPr lang="en-US"/>
        </a:p>
      </dgm:t>
    </dgm:pt>
    <dgm:pt modelId="{15F4ED4D-76CE-4E7B-83FD-957D3258881A}" type="sibTrans" cxnId="{8A5A9609-D70D-4898-AB07-6B5DD64887CB}">
      <dgm:prSet/>
      <dgm:spPr/>
      <dgm:t>
        <a:bodyPr/>
        <a:lstStyle/>
        <a:p>
          <a:endParaRPr lang="en-US"/>
        </a:p>
      </dgm:t>
    </dgm:pt>
    <dgm:pt modelId="{BED8EF18-0A1F-4A1E-9DB7-613F655F7E46}">
      <dgm:prSet/>
      <dgm:spPr/>
      <dgm:t>
        <a:bodyPr/>
        <a:lstStyle/>
        <a:p>
          <a:r>
            <a:rPr lang="en-US" b="1"/>
            <a:t>Opet :</a:t>
          </a:r>
          <a:r>
            <a:rPr lang="en-US"/>
            <a:t> Oil Prices</a:t>
          </a:r>
        </a:p>
      </dgm:t>
    </dgm:pt>
    <dgm:pt modelId="{8C1B1848-F394-4CAD-9BCB-8969730674F4}" type="parTrans" cxnId="{1C70138D-288E-4B3B-9A1D-622756D965BF}">
      <dgm:prSet/>
      <dgm:spPr/>
      <dgm:t>
        <a:bodyPr/>
        <a:lstStyle/>
        <a:p>
          <a:endParaRPr lang="en-US"/>
        </a:p>
      </dgm:t>
    </dgm:pt>
    <dgm:pt modelId="{CA16F2C8-0F93-4EB5-987A-C2B1D6A50A1E}" type="sibTrans" cxnId="{1C70138D-288E-4B3B-9A1D-622756D965BF}">
      <dgm:prSet/>
      <dgm:spPr/>
      <dgm:t>
        <a:bodyPr/>
        <a:lstStyle/>
        <a:p>
          <a:endParaRPr lang="en-US"/>
        </a:p>
      </dgm:t>
    </dgm:pt>
    <dgm:pt modelId="{934ED049-582E-244B-8E46-A9966A1EF245}" type="pres">
      <dgm:prSet presAssocID="{6B33C1FE-A8D4-4AEB-B912-7DF541476835}" presName="vert0" presStyleCnt="0">
        <dgm:presLayoutVars>
          <dgm:dir/>
          <dgm:animOne val="branch"/>
          <dgm:animLvl val="lvl"/>
        </dgm:presLayoutVars>
      </dgm:prSet>
      <dgm:spPr/>
    </dgm:pt>
    <dgm:pt modelId="{6793B866-6BB6-A441-ADEA-6858D7C2210F}" type="pres">
      <dgm:prSet presAssocID="{F68E6C71-0AEF-417B-BB39-DB0F17896449}" presName="thickLine" presStyleLbl="alignNode1" presStyleIdx="0" presStyleCnt="3"/>
      <dgm:spPr/>
    </dgm:pt>
    <dgm:pt modelId="{E777466F-0DDA-0644-911F-019867CE7FD8}" type="pres">
      <dgm:prSet presAssocID="{F68E6C71-0AEF-417B-BB39-DB0F17896449}" presName="horz1" presStyleCnt="0"/>
      <dgm:spPr/>
    </dgm:pt>
    <dgm:pt modelId="{C27FCD24-1587-DD4A-B917-99D4AD9F7A1B}" type="pres">
      <dgm:prSet presAssocID="{F68E6C71-0AEF-417B-BB39-DB0F17896449}" presName="tx1" presStyleLbl="revTx" presStyleIdx="0" presStyleCnt="3"/>
      <dgm:spPr/>
    </dgm:pt>
    <dgm:pt modelId="{867B5D63-74CF-2F44-BDAB-5637C12F79CD}" type="pres">
      <dgm:prSet presAssocID="{F68E6C71-0AEF-417B-BB39-DB0F17896449}" presName="vert1" presStyleCnt="0"/>
      <dgm:spPr/>
    </dgm:pt>
    <dgm:pt modelId="{580CCBA2-26D3-274D-B317-1495C08D6FE8}" type="pres">
      <dgm:prSet presAssocID="{86412977-634B-4A92-9AE8-0F770762CBF7}" presName="thickLine" presStyleLbl="alignNode1" presStyleIdx="1" presStyleCnt="3"/>
      <dgm:spPr/>
    </dgm:pt>
    <dgm:pt modelId="{E264CA0B-D5BE-AD40-B856-BC6A1D8165A1}" type="pres">
      <dgm:prSet presAssocID="{86412977-634B-4A92-9AE8-0F770762CBF7}" presName="horz1" presStyleCnt="0"/>
      <dgm:spPr/>
    </dgm:pt>
    <dgm:pt modelId="{1F873CF1-BB81-8749-8CD4-813B125C5161}" type="pres">
      <dgm:prSet presAssocID="{86412977-634B-4A92-9AE8-0F770762CBF7}" presName="tx1" presStyleLbl="revTx" presStyleIdx="1" presStyleCnt="3"/>
      <dgm:spPr/>
    </dgm:pt>
    <dgm:pt modelId="{27AE8A71-E290-D643-8A13-EF9BE19B13F9}" type="pres">
      <dgm:prSet presAssocID="{86412977-634B-4A92-9AE8-0F770762CBF7}" presName="vert1" presStyleCnt="0"/>
      <dgm:spPr/>
    </dgm:pt>
    <dgm:pt modelId="{E65377C9-848E-D94F-9B65-83B7929DDA7E}" type="pres">
      <dgm:prSet presAssocID="{BED8EF18-0A1F-4A1E-9DB7-613F655F7E46}" presName="thickLine" presStyleLbl="alignNode1" presStyleIdx="2" presStyleCnt="3"/>
      <dgm:spPr/>
    </dgm:pt>
    <dgm:pt modelId="{D1E9E79C-82E7-994E-A4F1-81EEEE6A4FFC}" type="pres">
      <dgm:prSet presAssocID="{BED8EF18-0A1F-4A1E-9DB7-613F655F7E46}" presName="horz1" presStyleCnt="0"/>
      <dgm:spPr/>
    </dgm:pt>
    <dgm:pt modelId="{2D502F70-4CCB-B54E-90F3-8F669BDDC0A8}" type="pres">
      <dgm:prSet presAssocID="{BED8EF18-0A1F-4A1E-9DB7-613F655F7E46}" presName="tx1" presStyleLbl="revTx" presStyleIdx="2" presStyleCnt="3"/>
      <dgm:spPr/>
    </dgm:pt>
    <dgm:pt modelId="{B7888098-2F60-8F43-A159-369417CA469D}" type="pres">
      <dgm:prSet presAssocID="{BED8EF18-0A1F-4A1E-9DB7-613F655F7E46}" presName="vert1" presStyleCnt="0"/>
      <dgm:spPr/>
    </dgm:pt>
  </dgm:ptLst>
  <dgm:cxnLst>
    <dgm:cxn modelId="{8A5A9609-D70D-4898-AB07-6B5DD64887CB}" srcId="{6B33C1FE-A8D4-4AEB-B912-7DF541476835}" destId="{86412977-634B-4A92-9AE8-0F770762CBF7}" srcOrd="1" destOrd="0" parTransId="{4BA9B9B2-A0DE-48A1-8CD4-5BED8AB53D14}" sibTransId="{15F4ED4D-76CE-4E7B-83FD-957D3258881A}"/>
    <dgm:cxn modelId="{C516BF4F-DED0-48B5-9039-1DE815312F10}" srcId="{6B33C1FE-A8D4-4AEB-B912-7DF541476835}" destId="{F68E6C71-0AEF-417B-BB39-DB0F17896449}" srcOrd="0" destOrd="0" parTransId="{334C7C35-BFE6-4427-9CC8-4D38C9EAF351}" sibTransId="{D624EFBB-D38A-45B1-A228-B9C4FA6AB72A}"/>
    <dgm:cxn modelId="{E7108F7D-6152-194F-98D4-9FF5C02B17CF}" type="presOf" srcId="{6B33C1FE-A8D4-4AEB-B912-7DF541476835}" destId="{934ED049-582E-244B-8E46-A9966A1EF245}" srcOrd="0" destOrd="0" presId="urn:microsoft.com/office/officeart/2008/layout/LinedList"/>
    <dgm:cxn modelId="{E85E8183-F445-A74E-8C07-9572BDF0A1AF}" type="presOf" srcId="{F68E6C71-0AEF-417B-BB39-DB0F17896449}" destId="{C27FCD24-1587-DD4A-B917-99D4AD9F7A1B}" srcOrd="0" destOrd="0" presId="urn:microsoft.com/office/officeart/2008/layout/LinedList"/>
    <dgm:cxn modelId="{1C70138D-288E-4B3B-9A1D-622756D965BF}" srcId="{6B33C1FE-A8D4-4AEB-B912-7DF541476835}" destId="{BED8EF18-0A1F-4A1E-9DB7-613F655F7E46}" srcOrd="2" destOrd="0" parTransId="{8C1B1848-F394-4CAD-9BCB-8969730674F4}" sibTransId="{CA16F2C8-0F93-4EB5-987A-C2B1D6A50A1E}"/>
    <dgm:cxn modelId="{C0D33EB9-96A5-3D41-9DF1-B3D13C62E1C1}" type="presOf" srcId="{86412977-634B-4A92-9AE8-0F770762CBF7}" destId="{1F873CF1-BB81-8749-8CD4-813B125C5161}" srcOrd="0" destOrd="0" presId="urn:microsoft.com/office/officeart/2008/layout/LinedList"/>
    <dgm:cxn modelId="{B52FB1CF-2134-1A40-8D51-D9A60AE368F7}" type="presOf" srcId="{BED8EF18-0A1F-4A1E-9DB7-613F655F7E46}" destId="{2D502F70-4CCB-B54E-90F3-8F669BDDC0A8}" srcOrd="0" destOrd="0" presId="urn:microsoft.com/office/officeart/2008/layout/LinedList"/>
    <dgm:cxn modelId="{36A21AE1-65C0-1547-8D4F-964012DC937D}" type="presParOf" srcId="{934ED049-582E-244B-8E46-A9966A1EF245}" destId="{6793B866-6BB6-A441-ADEA-6858D7C2210F}" srcOrd="0" destOrd="0" presId="urn:microsoft.com/office/officeart/2008/layout/LinedList"/>
    <dgm:cxn modelId="{3DB0CF3D-D5A6-4B4A-95AA-1C3249B5A141}" type="presParOf" srcId="{934ED049-582E-244B-8E46-A9966A1EF245}" destId="{E777466F-0DDA-0644-911F-019867CE7FD8}" srcOrd="1" destOrd="0" presId="urn:microsoft.com/office/officeart/2008/layout/LinedList"/>
    <dgm:cxn modelId="{0380891D-F7DB-464D-B19F-AFD6DDC33C78}" type="presParOf" srcId="{E777466F-0DDA-0644-911F-019867CE7FD8}" destId="{C27FCD24-1587-DD4A-B917-99D4AD9F7A1B}" srcOrd="0" destOrd="0" presId="urn:microsoft.com/office/officeart/2008/layout/LinedList"/>
    <dgm:cxn modelId="{FC8A00DA-F6FF-5F4D-ADAD-4739404D613C}" type="presParOf" srcId="{E777466F-0DDA-0644-911F-019867CE7FD8}" destId="{867B5D63-74CF-2F44-BDAB-5637C12F79CD}" srcOrd="1" destOrd="0" presId="urn:microsoft.com/office/officeart/2008/layout/LinedList"/>
    <dgm:cxn modelId="{2E91137E-14BB-B544-9EC6-0BF88CC622F5}" type="presParOf" srcId="{934ED049-582E-244B-8E46-A9966A1EF245}" destId="{580CCBA2-26D3-274D-B317-1495C08D6FE8}" srcOrd="2" destOrd="0" presId="urn:microsoft.com/office/officeart/2008/layout/LinedList"/>
    <dgm:cxn modelId="{81075A97-233F-6A4E-B60E-AA97EE0DC184}" type="presParOf" srcId="{934ED049-582E-244B-8E46-A9966A1EF245}" destId="{E264CA0B-D5BE-AD40-B856-BC6A1D8165A1}" srcOrd="3" destOrd="0" presId="urn:microsoft.com/office/officeart/2008/layout/LinedList"/>
    <dgm:cxn modelId="{261FD401-F966-0140-AACA-AC56DC2FE44C}" type="presParOf" srcId="{E264CA0B-D5BE-AD40-B856-BC6A1D8165A1}" destId="{1F873CF1-BB81-8749-8CD4-813B125C5161}" srcOrd="0" destOrd="0" presId="urn:microsoft.com/office/officeart/2008/layout/LinedList"/>
    <dgm:cxn modelId="{36EF11A0-A748-164C-9858-D13ADADB7DE0}" type="presParOf" srcId="{E264CA0B-D5BE-AD40-B856-BC6A1D8165A1}" destId="{27AE8A71-E290-D643-8A13-EF9BE19B13F9}" srcOrd="1" destOrd="0" presId="urn:microsoft.com/office/officeart/2008/layout/LinedList"/>
    <dgm:cxn modelId="{86930266-6196-C84E-B9E5-1F971C40753A}" type="presParOf" srcId="{934ED049-582E-244B-8E46-A9966A1EF245}" destId="{E65377C9-848E-D94F-9B65-83B7929DDA7E}" srcOrd="4" destOrd="0" presId="urn:microsoft.com/office/officeart/2008/layout/LinedList"/>
    <dgm:cxn modelId="{9C11ECCD-DA48-D34E-8305-C1211E52EE7F}" type="presParOf" srcId="{934ED049-582E-244B-8E46-A9966A1EF245}" destId="{D1E9E79C-82E7-994E-A4F1-81EEEE6A4FFC}" srcOrd="5" destOrd="0" presId="urn:microsoft.com/office/officeart/2008/layout/LinedList"/>
    <dgm:cxn modelId="{BAB6F982-16E4-7240-A075-EBA94D669473}" type="presParOf" srcId="{D1E9E79C-82E7-994E-A4F1-81EEEE6A4FFC}" destId="{2D502F70-4CCB-B54E-90F3-8F669BDDC0A8}" srcOrd="0" destOrd="0" presId="urn:microsoft.com/office/officeart/2008/layout/LinedList"/>
    <dgm:cxn modelId="{E62C5D6F-2B36-BF42-91FA-3D031D8DC662}" type="presParOf" srcId="{D1E9E79C-82E7-994E-A4F1-81EEEE6A4FFC}" destId="{B7888098-2F60-8F43-A159-369417CA469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CB2AD14-27ED-4DF0-A43D-4D324C77E6F0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1C679EEF-C064-4F5E-A7D1-9B0626991D4E}">
      <dgm:prSet/>
      <dgm:spPr/>
      <dgm:t>
        <a:bodyPr/>
        <a:lstStyle/>
        <a:p>
          <a:r>
            <a:rPr lang="en-US"/>
            <a:t>1. Data collection </a:t>
          </a:r>
        </a:p>
      </dgm:t>
    </dgm:pt>
    <dgm:pt modelId="{CED34192-3B98-4253-A324-7147A642DD8E}" type="parTrans" cxnId="{D5F89B89-2EAA-42BC-8B01-225B6C93597C}">
      <dgm:prSet/>
      <dgm:spPr/>
      <dgm:t>
        <a:bodyPr/>
        <a:lstStyle/>
        <a:p>
          <a:endParaRPr lang="en-US"/>
        </a:p>
      </dgm:t>
    </dgm:pt>
    <dgm:pt modelId="{46F2AA67-76CA-46F6-B268-2E344B81590C}" type="sibTrans" cxnId="{D5F89B89-2EAA-42BC-8B01-225B6C93597C}">
      <dgm:prSet/>
      <dgm:spPr/>
      <dgm:t>
        <a:bodyPr/>
        <a:lstStyle/>
        <a:p>
          <a:endParaRPr lang="en-US"/>
        </a:p>
      </dgm:t>
    </dgm:pt>
    <dgm:pt modelId="{B1F328A1-121A-4613-915B-DC495EC5D5EC}">
      <dgm:prSet/>
      <dgm:spPr/>
      <dgm:t>
        <a:bodyPr/>
        <a:lstStyle/>
        <a:p>
          <a:r>
            <a:rPr lang="en-US"/>
            <a:t>2. Data preparation</a:t>
          </a:r>
        </a:p>
      </dgm:t>
    </dgm:pt>
    <dgm:pt modelId="{1DA69D0E-90F1-4E64-A04A-D75D4F77A76E}" type="parTrans" cxnId="{514A5602-7862-4ED0-9B93-48E4E91B6EEC}">
      <dgm:prSet/>
      <dgm:spPr/>
      <dgm:t>
        <a:bodyPr/>
        <a:lstStyle/>
        <a:p>
          <a:endParaRPr lang="en-US"/>
        </a:p>
      </dgm:t>
    </dgm:pt>
    <dgm:pt modelId="{38B4EFFD-E6EA-4C6C-BB05-B58DCC40724C}" type="sibTrans" cxnId="{514A5602-7862-4ED0-9B93-48E4E91B6EEC}">
      <dgm:prSet/>
      <dgm:spPr/>
      <dgm:t>
        <a:bodyPr/>
        <a:lstStyle/>
        <a:p>
          <a:endParaRPr lang="en-US"/>
        </a:p>
      </dgm:t>
    </dgm:pt>
    <dgm:pt modelId="{EBF11CBA-AAE1-4477-805B-BA481A13F02E}">
      <dgm:prSet/>
      <dgm:spPr/>
      <dgm:t>
        <a:bodyPr/>
        <a:lstStyle/>
        <a:p>
          <a:r>
            <a:rPr lang="en-US"/>
            <a:t>3. Descriptive analysis</a:t>
          </a:r>
        </a:p>
      </dgm:t>
    </dgm:pt>
    <dgm:pt modelId="{7608EB20-03BC-4DE5-8290-C762973B65D8}" type="parTrans" cxnId="{896D419C-D50A-4FCA-B486-B02EE2C8EEE4}">
      <dgm:prSet/>
      <dgm:spPr/>
      <dgm:t>
        <a:bodyPr/>
        <a:lstStyle/>
        <a:p>
          <a:endParaRPr lang="en-US"/>
        </a:p>
      </dgm:t>
    </dgm:pt>
    <dgm:pt modelId="{0647C39C-F234-4A92-933C-152FE1D37B35}" type="sibTrans" cxnId="{896D419C-D50A-4FCA-B486-B02EE2C8EEE4}">
      <dgm:prSet/>
      <dgm:spPr/>
      <dgm:t>
        <a:bodyPr/>
        <a:lstStyle/>
        <a:p>
          <a:endParaRPr lang="en-US"/>
        </a:p>
      </dgm:t>
    </dgm:pt>
    <dgm:pt modelId="{80CAE0B5-7A35-451B-AD40-CE2DCEA23DD4}">
      <dgm:prSet/>
      <dgm:spPr/>
      <dgm:t>
        <a:bodyPr/>
        <a:lstStyle/>
        <a:p>
          <a:r>
            <a:rPr lang="en-US"/>
            <a:t>4. Hypothesis testing</a:t>
          </a:r>
        </a:p>
      </dgm:t>
    </dgm:pt>
    <dgm:pt modelId="{E7195D80-5DCF-4F37-B5E2-742FBD032DE9}" type="parTrans" cxnId="{3AA06F00-CE97-4CC5-8921-FF88DAB5CD8F}">
      <dgm:prSet/>
      <dgm:spPr/>
      <dgm:t>
        <a:bodyPr/>
        <a:lstStyle/>
        <a:p>
          <a:endParaRPr lang="en-US"/>
        </a:p>
      </dgm:t>
    </dgm:pt>
    <dgm:pt modelId="{B02DF237-9197-4577-98DB-65EF03D932CB}" type="sibTrans" cxnId="{3AA06F00-CE97-4CC5-8921-FF88DAB5CD8F}">
      <dgm:prSet/>
      <dgm:spPr/>
      <dgm:t>
        <a:bodyPr/>
        <a:lstStyle/>
        <a:p>
          <a:endParaRPr lang="en-US"/>
        </a:p>
      </dgm:t>
    </dgm:pt>
    <dgm:pt modelId="{E9D13EF5-FBC3-4C05-9338-C208608B1D9E}">
      <dgm:prSet/>
      <dgm:spPr/>
      <dgm:t>
        <a:bodyPr/>
        <a:lstStyle/>
        <a:p>
          <a:r>
            <a:rPr lang="en-US"/>
            <a:t>5. Predictive modeling</a:t>
          </a:r>
        </a:p>
      </dgm:t>
    </dgm:pt>
    <dgm:pt modelId="{E66F9A99-3C11-49EB-816A-26E84C38557C}" type="parTrans" cxnId="{467EA983-644A-4DFE-B358-CF9580C11459}">
      <dgm:prSet/>
      <dgm:spPr/>
      <dgm:t>
        <a:bodyPr/>
        <a:lstStyle/>
        <a:p>
          <a:endParaRPr lang="en-US"/>
        </a:p>
      </dgm:t>
    </dgm:pt>
    <dgm:pt modelId="{5EB26996-5722-4D66-BC2D-23E6D0CF8A21}" type="sibTrans" cxnId="{467EA983-644A-4DFE-B358-CF9580C11459}">
      <dgm:prSet/>
      <dgm:spPr/>
      <dgm:t>
        <a:bodyPr/>
        <a:lstStyle/>
        <a:p>
          <a:endParaRPr lang="en-US"/>
        </a:p>
      </dgm:t>
    </dgm:pt>
    <dgm:pt modelId="{2B82598A-2C79-4AC5-A640-1E8B9A7324F9}">
      <dgm:prSet/>
      <dgm:spPr/>
      <dgm:t>
        <a:bodyPr/>
        <a:lstStyle/>
        <a:p>
          <a:r>
            <a:rPr lang="en-US"/>
            <a:t>6. Result interpretation</a:t>
          </a:r>
        </a:p>
      </dgm:t>
    </dgm:pt>
    <dgm:pt modelId="{39E69A1F-17D7-470B-839E-A5F5A528D7DB}" type="parTrans" cxnId="{E923532C-7121-4AD5-B70A-917B0A2CCBF1}">
      <dgm:prSet/>
      <dgm:spPr/>
      <dgm:t>
        <a:bodyPr/>
        <a:lstStyle/>
        <a:p>
          <a:endParaRPr lang="en-US"/>
        </a:p>
      </dgm:t>
    </dgm:pt>
    <dgm:pt modelId="{496696CE-3ABF-48BE-A033-9B6359BFA477}" type="sibTrans" cxnId="{E923532C-7121-4AD5-B70A-917B0A2CCBF1}">
      <dgm:prSet/>
      <dgm:spPr/>
      <dgm:t>
        <a:bodyPr/>
        <a:lstStyle/>
        <a:p>
          <a:endParaRPr lang="en-US"/>
        </a:p>
      </dgm:t>
    </dgm:pt>
    <dgm:pt modelId="{9364F020-946F-B042-9578-1E095F31D49B}" type="pres">
      <dgm:prSet presAssocID="{CCB2AD14-27ED-4DF0-A43D-4D324C77E6F0}" presName="Name0" presStyleCnt="0">
        <dgm:presLayoutVars>
          <dgm:dir/>
          <dgm:resizeHandles val="exact"/>
        </dgm:presLayoutVars>
      </dgm:prSet>
      <dgm:spPr/>
    </dgm:pt>
    <dgm:pt modelId="{1C8BE871-278B-404E-AA0A-8EE5FA8D58D4}" type="pres">
      <dgm:prSet presAssocID="{1C679EEF-C064-4F5E-A7D1-9B0626991D4E}" presName="node" presStyleLbl="node1" presStyleIdx="0" presStyleCnt="6">
        <dgm:presLayoutVars>
          <dgm:bulletEnabled val="1"/>
        </dgm:presLayoutVars>
      </dgm:prSet>
      <dgm:spPr/>
    </dgm:pt>
    <dgm:pt modelId="{D6C6275E-DA81-0442-AFA4-B122344B260D}" type="pres">
      <dgm:prSet presAssocID="{46F2AA67-76CA-46F6-B268-2E344B81590C}" presName="sibTrans" presStyleLbl="sibTrans1D1" presStyleIdx="0" presStyleCnt="5"/>
      <dgm:spPr/>
    </dgm:pt>
    <dgm:pt modelId="{8C971175-EFCF-3A46-B466-249E4EED7CF6}" type="pres">
      <dgm:prSet presAssocID="{46F2AA67-76CA-46F6-B268-2E344B81590C}" presName="connectorText" presStyleLbl="sibTrans1D1" presStyleIdx="0" presStyleCnt="5"/>
      <dgm:spPr/>
    </dgm:pt>
    <dgm:pt modelId="{192F812B-63FE-1847-A67B-8BC7A033A487}" type="pres">
      <dgm:prSet presAssocID="{B1F328A1-121A-4613-915B-DC495EC5D5EC}" presName="node" presStyleLbl="node1" presStyleIdx="1" presStyleCnt="6">
        <dgm:presLayoutVars>
          <dgm:bulletEnabled val="1"/>
        </dgm:presLayoutVars>
      </dgm:prSet>
      <dgm:spPr/>
    </dgm:pt>
    <dgm:pt modelId="{1FB0E6A6-1F90-9C43-B236-07D2554CD4A6}" type="pres">
      <dgm:prSet presAssocID="{38B4EFFD-E6EA-4C6C-BB05-B58DCC40724C}" presName="sibTrans" presStyleLbl="sibTrans1D1" presStyleIdx="1" presStyleCnt="5"/>
      <dgm:spPr/>
    </dgm:pt>
    <dgm:pt modelId="{AA45D603-42CE-334F-AF8A-9294D30A3EC9}" type="pres">
      <dgm:prSet presAssocID="{38B4EFFD-E6EA-4C6C-BB05-B58DCC40724C}" presName="connectorText" presStyleLbl="sibTrans1D1" presStyleIdx="1" presStyleCnt="5"/>
      <dgm:spPr/>
    </dgm:pt>
    <dgm:pt modelId="{192D31A1-5174-4D40-A580-59DB0A7A772F}" type="pres">
      <dgm:prSet presAssocID="{EBF11CBA-AAE1-4477-805B-BA481A13F02E}" presName="node" presStyleLbl="node1" presStyleIdx="2" presStyleCnt="6">
        <dgm:presLayoutVars>
          <dgm:bulletEnabled val="1"/>
        </dgm:presLayoutVars>
      </dgm:prSet>
      <dgm:spPr/>
    </dgm:pt>
    <dgm:pt modelId="{D939A0AB-47E5-0B44-977E-F0B50CC01A1A}" type="pres">
      <dgm:prSet presAssocID="{0647C39C-F234-4A92-933C-152FE1D37B35}" presName="sibTrans" presStyleLbl="sibTrans1D1" presStyleIdx="2" presStyleCnt="5"/>
      <dgm:spPr/>
    </dgm:pt>
    <dgm:pt modelId="{CCD449B5-53B9-CC45-B46F-E67755006351}" type="pres">
      <dgm:prSet presAssocID="{0647C39C-F234-4A92-933C-152FE1D37B35}" presName="connectorText" presStyleLbl="sibTrans1D1" presStyleIdx="2" presStyleCnt="5"/>
      <dgm:spPr/>
    </dgm:pt>
    <dgm:pt modelId="{12C3F278-63C5-8545-9922-A612EF85BCE6}" type="pres">
      <dgm:prSet presAssocID="{80CAE0B5-7A35-451B-AD40-CE2DCEA23DD4}" presName="node" presStyleLbl="node1" presStyleIdx="3" presStyleCnt="6">
        <dgm:presLayoutVars>
          <dgm:bulletEnabled val="1"/>
        </dgm:presLayoutVars>
      </dgm:prSet>
      <dgm:spPr/>
    </dgm:pt>
    <dgm:pt modelId="{C8F242BC-01BC-3B4E-8A62-2795B284AAE1}" type="pres">
      <dgm:prSet presAssocID="{B02DF237-9197-4577-98DB-65EF03D932CB}" presName="sibTrans" presStyleLbl="sibTrans1D1" presStyleIdx="3" presStyleCnt="5"/>
      <dgm:spPr/>
    </dgm:pt>
    <dgm:pt modelId="{3A67AC1F-B450-0C47-8BAB-0E67DDA37861}" type="pres">
      <dgm:prSet presAssocID="{B02DF237-9197-4577-98DB-65EF03D932CB}" presName="connectorText" presStyleLbl="sibTrans1D1" presStyleIdx="3" presStyleCnt="5"/>
      <dgm:spPr/>
    </dgm:pt>
    <dgm:pt modelId="{2E4C07A5-C567-FA49-834E-68955C5D9223}" type="pres">
      <dgm:prSet presAssocID="{E9D13EF5-FBC3-4C05-9338-C208608B1D9E}" presName="node" presStyleLbl="node1" presStyleIdx="4" presStyleCnt="6">
        <dgm:presLayoutVars>
          <dgm:bulletEnabled val="1"/>
        </dgm:presLayoutVars>
      </dgm:prSet>
      <dgm:spPr/>
    </dgm:pt>
    <dgm:pt modelId="{683C53C2-6CCC-D843-B724-94731C810A4A}" type="pres">
      <dgm:prSet presAssocID="{5EB26996-5722-4D66-BC2D-23E6D0CF8A21}" presName="sibTrans" presStyleLbl="sibTrans1D1" presStyleIdx="4" presStyleCnt="5"/>
      <dgm:spPr/>
    </dgm:pt>
    <dgm:pt modelId="{ABF300C6-A3F8-544E-B4B4-E5A6C9586B6A}" type="pres">
      <dgm:prSet presAssocID="{5EB26996-5722-4D66-BC2D-23E6D0CF8A21}" presName="connectorText" presStyleLbl="sibTrans1D1" presStyleIdx="4" presStyleCnt="5"/>
      <dgm:spPr/>
    </dgm:pt>
    <dgm:pt modelId="{3C5BA9E2-EB77-924D-9F86-FEC00D86A82C}" type="pres">
      <dgm:prSet presAssocID="{2B82598A-2C79-4AC5-A640-1E8B9A7324F9}" presName="node" presStyleLbl="node1" presStyleIdx="5" presStyleCnt="6">
        <dgm:presLayoutVars>
          <dgm:bulletEnabled val="1"/>
        </dgm:presLayoutVars>
      </dgm:prSet>
      <dgm:spPr/>
    </dgm:pt>
  </dgm:ptLst>
  <dgm:cxnLst>
    <dgm:cxn modelId="{3AA06F00-CE97-4CC5-8921-FF88DAB5CD8F}" srcId="{CCB2AD14-27ED-4DF0-A43D-4D324C77E6F0}" destId="{80CAE0B5-7A35-451B-AD40-CE2DCEA23DD4}" srcOrd="3" destOrd="0" parTransId="{E7195D80-5DCF-4F37-B5E2-742FBD032DE9}" sibTransId="{B02DF237-9197-4577-98DB-65EF03D932CB}"/>
    <dgm:cxn modelId="{514A5602-7862-4ED0-9B93-48E4E91B6EEC}" srcId="{CCB2AD14-27ED-4DF0-A43D-4D324C77E6F0}" destId="{B1F328A1-121A-4613-915B-DC495EC5D5EC}" srcOrd="1" destOrd="0" parTransId="{1DA69D0E-90F1-4E64-A04A-D75D4F77A76E}" sibTransId="{38B4EFFD-E6EA-4C6C-BB05-B58DCC40724C}"/>
    <dgm:cxn modelId="{637BF108-815E-4F4A-88BB-50D52B51DEAD}" type="presOf" srcId="{CCB2AD14-27ED-4DF0-A43D-4D324C77E6F0}" destId="{9364F020-946F-B042-9578-1E095F31D49B}" srcOrd="0" destOrd="0" presId="urn:microsoft.com/office/officeart/2016/7/layout/RepeatingBendingProcessNew"/>
    <dgm:cxn modelId="{18C6700E-E213-E04E-BBFC-BFE138AB48E3}" type="presOf" srcId="{EBF11CBA-AAE1-4477-805B-BA481A13F02E}" destId="{192D31A1-5174-4D40-A580-59DB0A7A772F}" srcOrd="0" destOrd="0" presId="urn:microsoft.com/office/officeart/2016/7/layout/RepeatingBendingProcessNew"/>
    <dgm:cxn modelId="{84AE610F-9BF3-8B40-82BA-E59B377AE695}" type="presOf" srcId="{0647C39C-F234-4A92-933C-152FE1D37B35}" destId="{CCD449B5-53B9-CC45-B46F-E67755006351}" srcOrd="1" destOrd="0" presId="urn:microsoft.com/office/officeart/2016/7/layout/RepeatingBendingProcessNew"/>
    <dgm:cxn modelId="{DC41E817-96D7-1D4A-822B-362900B75C0A}" type="presOf" srcId="{E9D13EF5-FBC3-4C05-9338-C208608B1D9E}" destId="{2E4C07A5-C567-FA49-834E-68955C5D9223}" srcOrd="0" destOrd="0" presId="urn:microsoft.com/office/officeart/2016/7/layout/RepeatingBendingProcessNew"/>
    <dgm:cxn modelId="{7DAF6C1B-BD69-CB4D-A679-0B6AE5076B2A}" type="presOf" srcId="{B02DF237-9197-4577-98DB-65EF03D932CB}" destId="{C8F242BC-01BC-3B4E-8A62-2795B284AAE1}" srcOrd="0" destOrd="0" presId="urn:microsoft.com/office/officeart/2016/7/layout/RepeatingBendingProcessNew"/>
    <dgm:cxn modelId="{9954C224-BBEC-B048-BCBB-585E8D924E51}" type="presOf" srcId="{1C679EEF-C064-4F5E-A7D1-9B0626991D4E}" destId="{1C8BE871-278B-404E-AA0A-8EE5FA8D58D4}" srcOrd="0" destOrd="0" presId="urn:microsoft.com/office/officeart/2016/7/layout/RepeatingBendingProcessNew"/>
    <dgm:cxn modelId="{42576D26-411D-ED47-9990-6C8A713FBE63}" type="presOf" srcId="{0647C39C-F234-4A92-933C-152FE1D37B35}" destId="{D939A0AB-47E5-0B44-977E-F0B50CC01A1A}" srcOrd="0" destOrd="0" presId="urn:microsoft.com/office/officeart/2016/7/layout/RepeatingBendingProcessNew"/>
    <dgm:cxn modelId="{E923532C-7121-4AD5-B70A-917B0A2CCBF1}" srcId="{CCB2AD14-27ED-4DF0-A43D-4D324C77E6F0}" destId="{2B82598A-2C79-4AC5-A640-1E8B9A7324F9}" srcOrd="5" destOrd="0" parTransId="{39E69A1F-17D7-470B-839E-A5F5A528D7DB}" sibTransId="{496696CE-3ABF-48BE-A033-9B6359BFA477}"/>
    <dgm:cxn modelId="{8A87C050-AB10-8947-B684-04A419DA6681}" type="presOf" srcId="{5EB26996-5722-4D66-BC2D-23E6D0CF8A21}" destId="{ABF300C6-A3F8-544E-B4B4-E5A6C9586B6A}" srcOrd="1" destOrd="0" presId="urn:microsoft.com/office/officeart/2016/7/layout/RepeatingBendingProcessNew"/>
    <dgm:cxn modelId="{467EA983-644A-4DFE-B358-CF9580C11459}" srcId="{CCB2AD14-27ED-4DF0-A43D-4D324C77E6F0}" destId="{E9D13EF5-FBC3-4C05-9338-C208608B1D9E}" srcOrd="4" destOrd="0" parTransId="{E66F9A99-3C11-49EB-816A-26E84C38557C}" sibTransId="{5EB26996-5722-4D66-BC2D-23E6D0CF8A21}"/>
    <dgm:cxn modelId="{D5F89B89-2EAA-42BC-8B01-225B6C93597C}" srcId="{CCB2AD14-27ED-4DF0-A43D-4D324C77E6F0}" destId="{1C679EEF-C064-4F5E-A7D1-9B0626991D4E}" srcOrd="0" destOrd="0" parTransId="{CED34192-3B98-4253-A324-7147A642DD8E}" sibTransId="{46F2AA67-76CA-46F6-B268-2E344B81590C}"/>
    <dgm:cxn modelId="{D4C04A98-9521-024A-8A38-1357CE796F58}" type="presOf" srcId="{B1F328A1-121A-4613-915B-DC495EC5D5EC}" destId="{192F812B-63FE-1847-A67B-8BC7A033A487}" srcOrd="0" destOrd="0" presId="urn:microsoft.com/office/officeart/2016/7/layout/RepeatingBendingProcessNew"/>
    <dgm:cxn modelId="{896D419C-D50A-4FCA-B486-B02EE2C8EEE4}" srcId="{CCB2AD14-27ED-4DF0-A43D-4D324C77E6F0}" destId="{EBF11CBA-AAE1-4477-805B-BA481A13F02E}" srcOrd="2" destOrd="0" parTransId="{7608EB20-03BC-4DE5-8290-C762973B65D8}" sibTransId="{0647C39C-F234-4A92-933C-152FE1D37B35}"/>
    <dgm:cxn modelId="{F889E1A0-81A0-7141-BD14-862F2E1B934E}" type="presOf" srcId="{B02DF237-9197-4577-98DB-65EF03D932CB}" destId="{3A67AC1F-B450-0C47-8BAB-0E67DDA37861}" srcOrd="1" destOrd="0" presId="urn:microsoft.com/office/officeart/2016/7/layout/RepeatingBendingProcessNew"/>
    <dgm:cxn modelId="{AFB23FB3-8DEE-7048-844E-C4CC188EE3F5}" type="presOf" srcId="{46F2AA67-76CA-46F6-B268-2E344B81590C}" destId="{D6C6275E-DA81-0442-AFA4-B122344B260D}" srcOrd="0" destOrd="0" presId="urn:microsoft.com/office/officeart/2016/7/layout/RepeatingBendingProcessNew"/>
    <dgm:cxn modelId="{F31E42C1-93BF-6045-AB70-84164882593B}" type="presOf" srcId="{5EB26996-5722-4D66-BC2D-23E6D0CF8A21}" destId="{683C53C2-6CCC-D843-B724-94731C810A4A}" srcOrd="0" destOrd="0" presId="urn:microsoft.com/office/officeart/2016/7/layout/RepeatingBendingProcessNew"/>
    <dgm:cxn modelId="{8EE6FEC3-5B06-4747-9815-72E5C31C7629}" type="presOf" srcId="{38B4EFFD-E6EA-4C6C-BB05-B58DCC40724C}" destId="{1FB0E6A6-1F90-9C43-B236-07D2554CD4A6}" srcOrd="0" destOrd="0" presId="urn:microsoft.com/office/officeart/2016/7/layout/RepeatingBendingProcessNew"/>
    <dgm:cxn modelId="{881895CA-2A9B-6248-BA4B-2100D0B862C8}" type="presOf" srcId="{2B82598A-2C79-4AC5-A640-1E8B9A7324F9}" destId="{3C5BA9E2-EB77-924D-9F86-FEC00D86A82C}" srcOrd="0" destOrd="0" presId="urn:microsoft.com/office/officeart/2016/7/layout/RepeatingBendingProcessNew"/>
    <dgm:cxn modelId="{46F52DD1-96CF-BF48-9313-4127AAD39A6A}" type="presOf" srcId="{46F2AA67-76CA-46F6-B268-2E344B81590C}" destId="{8C971175-EFCF-3A46-B466-249E4EED7CF6}" srcOrd="1" destOrd="0" presId="urn:microsoft.com/office/officeart/2016/7/layout/RepeatingBendingProcessNew"/>
    <dgm:cxn modelId="{B4C40AE9-E332-F748-A8D5-A51B5AB2DAEC}" type="presOf" srcId="{38B4EFFD-E6EA-4C6C-BB05-B58DCC40724C}" destId="{AA45D603-42CE-334F-AF8A-9294D30A3EC9}" srcOrd="1" destOrd="0" presId="urn:microsoft.com/office/officeart/2016/7/layout/RepeatingBendingProcessNew"/>
    <dgm:cxn modelId="{9E11DBF1-1763-DF4F-94BD-66581C8BB4E5}" type="presOf" srcId="{80CAE0B5-7A35-451B-AD40-CE2DCEA23DD4}" destId="{12C3F278-63C5-8545-9922-A612EF85BCE6}" srcOrd="0" destOrd="0" presId="urn:microsoft.com/office/officeart/2016/7/layout/RepeatingBendingProcessNew"/>
    <dgm:cxn modelId="{8F1EB4F7-BF24-DB48-851C-A4F62C0951F7}" type="presParOf" srcId="{9364F020-946F-B042-9578-1E095F31D49B}" destId="{1C8BE871-278B-404E-AA0A-8EE5FA8D58D4}" srcOrd="0" destOrd="0" presId="urn:microsoft.com/office/officeart/2016/7/layout/RepeatingBendingProcessNew"/>
    <dgm:cxn modelId="{82E64C81-BBB6-7540-9F8C-5717D128BF3E}" type="presParOf" srcId="{9364F020-946F-B042-9578-1E095F31D49B}" destId="{D6C6275E-DA81-0442-AFA4-B122344B260D}" srcOrd="1" destOrd="0" presId="urn:microsoft.com/office/officeart/2016/7/layout/RepeatingBendingProcessNew"/>
    <dgm:cxn modelId="{BB68F571-343E-2746-820E-CF6E6913E470}" type="presParOf" srcId="{D6C6275E-DA81-0442-AFA4-B122344B260D}" destId="{8C971175-EFCF-3A46-B466-249E4EED7CF6}" srcOrd="0" destOrd="0" presId="urn:microsoft.com/office/officeart/2016/7/layout/RepeatingBendingProcessNew"/>
    <dgm:cxn modelId="{3C52711D-63F1-1D42-82D7-CBDEA9F1E00D}" type="presParOf" srcId="{9364F020-946F-B042-9578-1E095F31D49B}" destId="{192F812B-63FE-1847-A67B-8BC7A033A487}" srcOrd="2" destOrd="0" presId="urn:microsoft.com/office/officeart/2016/7/layout/RepeatingBendingProcessNew"/>
    <dgm:cxn modelId="{869DACBF-7E31-3F45-8CC4-1D85B095476D}" type="presParOf" srcId="{9364F020-946F-B042-9578-1E095F31D49B}" destId="{1FB0E6A6-1F90-9C43-B236-07D2554CD4A6}" srcOrd="3" destOrd="0" presId="urn:microsoft.com/office/officeart/2016/7/layout/RepeatingBendingProcessNew"/>
    <dgm:cxn modelId="{A2C4566B-F336-8D4D-94A7-93FB7194D05D}" type="presParOf" srcId="{1FB0E6A6-1F90-9C43-B236-07D2554CD4A6}" destId="{AA45D603-42CE-334F-AF8A-9294D30A3EC9}" srcOrd="0" destOrd="0" presId="urn:microsoft.com/office/officeart/2016/7/layout/RepeatingBendingProcessNew"/>
    <dgm:cxn modelId="{1FB52731-F3E8-9748-A647-DBCD33C55FB1}" type="presParOf" srcId="{9364F020-946F-B042-9578-1E095F31D49B}" destId="{192D31A1-5174-4D40-A580-59DB0A7A772F}" srcOrd="4" destOrd="0" presId="urn:microsoft.com/office/officeart/2016/7/layout/RepeatingBendingProcessNew"/>
    <dgm:cxn modelId="{431BC7C9-E935-E847-A731-1D91DD9F30C5}" type="presParOf" srcId="{9364F020-946F-B042-9578-1E095F31D49B}" destId="{D939A0AB-47E5-0B44-977E-F0B50CC01A1A}" srcOrd="5" destOrd="0" presId="urn:microsoft.com/office/officeart/2016/7/layout/RepeatingBendingProcessNew"/>
    <dgm:cxn modelId="{FA32AD43-0461-8040-9D70-04EE36746E86}" type="presParOf" srcId="{D939A0AB-47E5-0B44-977E-F0B50CC01A1A}" destId="{CCD449B5-53B9-CC45-B46F-E67755006351}" srcOrd="0" destOrd="0" presId="urn:microsoft.com/office/officeart/2016/7/layout/RepeatingBendingProcessNew"/>
    <dgm:cxn modelId="{85FF960C-FD87-504E-95B3-D1368FFB8507}" type="presParOf" srcId="{9364F020-946F-B042-9578-1E095F31D49B}" destId="{12C3F278-63C5-8545-9922-A612EF85BCE6}" srcOrd="6" destOrd="0" presId="urn:microsoft.com/office/officeart/2016/7/layout/RepeatingBendingProcessNew"/>
    <dgm:cxn modelId="{4C238506-F091-9844-9B7E-B66473E97327}" type="presParOf" srcId="{9364F020-946F-B042-9578-1E095F31D49B}" destId="{C8F242BC-01BC-3B4E-8A62-2795B284AAE1}" srcOrd="7" destOrd="0" presId="urn:microsoft.com/office/officeart/2016/7/layout/RepeatingBendingProcessNew"/>
    <dgm:cxn modelId="{0BDFEBC2-18E2-5B47-8CD7-53F4BF201DB5}" type="presParOf" srcId="{C8F242BC-01BC-3B4E-8A62-2795B284AAE1}" destId="{3A67AC1F-B450-0C47-8BAB-0E67DDA37861}" srcOrd="0" destOrd="0" presId="urn:microsoft.com/office/officeart/2016/7/layout/RepeatingBendingProcessNew"/>
    <dgm:cxn modelId="{17575653-DAF6-AA4A-90D9-20ADD81459A7}" type="presParOf" srcId="{9364F020-946F-B042-9578-1E095F31D49B}" destId="{2E4C07A5-C567-FA49-834E-68955C5D9223}" srcOrd="8" destOrd="0" presId="urn:microsoft.com/office/officeart/2016/7/layout/RepeatingBendingProcessNew"/>
    <dgm:cxn modelId="{FA78F952-D462-E348-8765-272C1DE855B4}" type="presParOf" srcId="{9364F020-946F-B042-9578-1E095F31D49B}" destId="{683C53C2-6CCC-D843-B724-94731C810A4A}" srcOrd="9" destOrd="0" presId="urn:microsoft.com/office/officeart/2016/7/layout/RepeatingBendingProcessNew"/>
    <dgm:cxn modelId="{B310219F-33BB-F649-842F-4AC9F5C4D984}" type="presParOf" srcId="{683C53C2-6CCC-D843-B724-94731C810A4A}" destId="{ABF300C6-A3F8-544E-B4B4-E5A6C9586B6A}" srcOrd="0" destOrd="0" presId="urn:microsoft.com/office/officeart/2016/7/layout/RepeatingBendingProcessNew"/>
    <dgm:cxn modelId="{233DDB43-EBFB-B14D-9E2A-DA7030DCCBC1}" type="presParOf" srcId="{9364F020-946F-B042-9578-1E095F31D49B}" destId="{3C5BA9E2-EB77-924D-9F86-FEC00D86A82C}" srcOrd="10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AA9FF8AB-B9F1-4AEF-A9CD-837037A4B939}" type="doc">
      <dgm:prSet loTypeId="urn:microsoft.com/office/officeart/2005/8/layout/default" loCatId="list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180E5D43-905E-4064-A542-9C8BCAC90D90}">
      <dgm:prSet/>
      <dgm:spPr/>
      <dgm:t>
        <a:bodyPr/>
        <a:lstStyle/>
        <a:p>
          <a:r>
            <a:rPr lang="en-US"/>
            <a:t>Prophet Modelling</a:t>
          </a:r>
        </a:p>
      </dgm:t>
    </dgm:pt>
    <dgm:pt modelId="{FBB3734A-B809-40EF-9A15-120ABE1DA550}" type="parTrans" cxnId="{BE5D83E2-D2A5-4439-AEEB-CF756F661B0D}">
      <dgm:prSet/>
      <dgm:spPr/>
      <dgm:t>
        <a:bodyPr/>
        <a:lstStyle/>
        <a:p>
          <a:endParaRPr lang="en-US"/>
        </a:p>
      </dgm:t>
    </dgm:pt>
    <dgm:pt modelId="{3F201357-04CA-46CA-8F04-19B6CB2871BC}" type="sibTrans" cxnId="{BE5D83E2-D2A5-4439-AEEB-CF756F661B0D}">
      <dgm:prSet/>
      <dgm:spPr/>
      <dgm:t>
        <a:bodyPr/>
        <a:lstStyle/>
        <a:p>
          <a:endParaRPr lang="en-US"/>
        </a:p>
      </dgm:t>
    </dgm:pt>
    <dgm:pt modelId="{8D243951-48C9-4F93-A791-1B463B2646E7}">
      <dgm:prSet/>
      <dgm:spPr/>
      <dgm:t>
        <a:bodyPr/>
        <a:lstStyle/>
        <a:p>
          <a:r>
            <a:rPr lang="en-US"/>
            <a:t>K-Means Modelling</a:t>
          </a:r>
        </a:p>
      </dgm:t>
    </dgm:pt>
    <dgm:pt modelId="{FE44FEB5-9C59-4AC6-AD6C-0F1CDADC386F}" type="parTrans" cxnId="{16A4436D-C695-47CA-8D98-61EC152C1A9F}">
      <dgm:prSet/>
      <dgm:spPr/>
      <dgm:t>
        <a:bodyPr/>
        <a:lstStyle/>
        <a:p>
          <a:endParaRPr lang="en-US"/>
        </a:p>
      </dgm:t>
    </dgm:pt>
    <dgm:pt modelId="{113C3E46-0D2E-4EDE-86A7-FFDAD2481DE7}" type="sibTrans" cxnId="{16A4436D-C695-47CA-8D98-61EC152C1A9F}">
      <dgm:prSet/>
      <dgm:spPr/>
      <dgm:t>
        <a:bodyPr/>
        <a:lstStyle/>
        <a:p>
          <a:endParaRPr lang="en-US"/>
        </a:p>
      </dgm:t>
    </dgm:pt>
    <dgm:pt modelId="{BC6571C4-829B-E148-B0EF-B3D6AC446F58}">
      <dgm:prSet/>
      <dgm:spPr/>
      <dgm:t>
        <a:bodyPr/>
        <a:lstStyle/>
        <a:p>
          <a:r>
            <a:rPr lang="en-US" dirty="0"/>
            <a:t>Random Forest</a:t>
          </a:r>
        </a:p>
      </dgm:t>
    </dgm:pt>
    <dgm:pt modelId="{47402108-0163-924E-A170-F81B23DF4E4B}" type="parTrans" cxnId="{A8BFE9C9-94AD-9142-B63B-5AE250A95F96}">
      <dgm:prSet/>
      <dgm:spPr/>
      <dgm:t>
        <a:bodyPr/>
        <a:lstStyle/>
        <a:p>
          <a:endParaRPr lang="en-US"/>
        </a:p>
      </dgm:t>
    </dgm:pt>
    <dgm:pt modelId="{4D610CD1-71B9-F546-B557-E645B5960472}" type="sibTrans" cxnId="{A8BFE9C9-94AD-9142-B63B-5AE250A95F96}">
      <dgm:prSet/>
      <dgm:spPr/>
      <dgm:t>
        <a:bodyPr/>
        <a:lstStyle/>
        <a:p>
          <a:endParaRPr lang="en-US"/>
        </a:p>
      </dgm:t>
    </dgm:pt>
    <dgm:pt modelId="{3538311D-D1F5-474C-9A76-BB4745352BB0}" type="pres">
      <dgm:prSet presAssocID="{AA9FF8AB-B9F1-4AEF-A9CD-837037A4B939}" presName="diagram" presStyleCnt="0">
        <dgm:presLayoutVars>
          <dgm:dir/>
          <dgm:resizeHandles val="exact"/>
        </dgm:presLayoutVars>
      </dgm:prSet>
      <dgm:spPr/>
    </dgm:pt>
    <dgm:pt modelId="{DB665B05-7F6D-F741-90B7-2C991844FA61}" type="pres">
      <dgm:prSet presAssocID="{180E5D43-905E-4064-A542-9C8BCAC90D90}" presName="node" presStyleLbl="node1" presStyleIdx="0" presStyleCnt="3">
        <dgm:presLayoutVars>
          <dgm:bulletEnabled val="1"/>
        </dgm:presLayoutVars>
      </dgm:prSet>
      <dgm:spPr/>
    </dgm:pt>
    <dgm:pt modelId="{8C1D91D7-D6A7-C045-AFA7-D6FF2C0C8D2C}" type="pres">
      <dgm:prSet presAssocID="{3F201357-04CA-46CA-8F04-19B6CB2871BC}" presName="sibTrans" presStyleCnt="0"/>
      <dgm:spPr/>
    </dgm:pt>
    <dgm:pt modelId="{EC644921-8348-F94A-B685-DA4789CF1D4D}" type="pres">
      <dgm:prSet presAssocID="{8D243951-48C9-4F93-A791-1B463B2646E7}" presName="node" presStyleLbl="node1" presStyleIdx="1" presStyleCnt="3">
        <dgm:presLayoutVars>
          <dgm:bulletEnabled val="1"/>
        </dgm:presLayoutVars>
      </dgm:prSet>
      <dgm:spPr/>
    </dgm:pt>
    <dgm:pt modelId="{860A012C-C51B-7F4A-B16D-4750258DC964}" type="pres">
      <dgm:prSet presAssocID="{113C3E46-0D2E-4EDE-86A7-FFDAD2481DE7}" presName="sibTrans" presStyleCnt="0"/>
      <dgm:spPr/>
    </dgm:pt>
    <dgm:pt modelId="{412C2E88-251B-7741-8ADC-6A417CE0E68C}" type="pres">
      <dgm:prSet presAssocID="{BC6571C4-829B-E148-B0EF-B3D6AC446F58}" presName="node" presStyleLbl="node1" presStyleIdx="2" presStyleCnt="3">
        <dgm:presLayoutVars>
          <dgm:bulletEnabled val="1"/>
        </dgm:presLayoutVars>
      </dgm:prSet>
      <dgm:spPr/>
    </dgm:pt>
  </dgm:ptLst>
  <dgm:cxnLst>
    <dgm:cxn modelId="{16A4436D-C695-47CA-8D98-61EC152C1A9F}" srcId="{AA9FF8AB-B9F1-4AEF-A9CD-837037A4B939}" destId="{8D243951-48C9-4F93-A791-1B463B2646E7}" srcOrd="1" destOrd="0" parTransId="{FE44FEB5-9C59-4AC6-AD6C-0F1CDADC386F}" sibTransId="{113C3E46-0D2E-4EDE-86A7-FFDAD2481DE7}"/>
    <dgm:cxn modelId="{81E9CA96-9EE9-F541-8C8D-8DC641C22694}" type="presOf" srcId="{180E5D43-905E-4064-A542-9C8BCAC90D90}" destId="{DB665B05-7F6D-F741-90B7-2C991844FA61}" srcOrd="0" destOrd="0" presId="urn:microsoft.com/office/officeart/2005/8/layout/default"/>
    <dgm:cxn modelId="{115FFAA8-5DEF-3445-8092-EECE6751CC6C}" type="presOf" srcId="{8D243951-48C9-4F93-A791-1B463B2646E7}" destId="{EC644921-8348-F94A-B685-DA4789CF1D4D}" srcOrd="0" destOrd="0" presId="urn:microsoft.com/office/officeart/2005/8/layout/default"/>
    <dgm:cxn modelId="{E377B5A9-F03D-514B-B337-655D443F144F}" type="presOf" srcId="{BC6571C4-829B-E148-B0EF-B3D6AC446F58}" destId="{412C2E88-251B-7741-8ADC-6A417CE0E68C}" srcOrd="0" destOrd="0" presId="urn:microsoft.com/office/officeart/2005/8/layout/default"/>
    <dgm:cxn modelId="{A8BFE9C9-94AD-9142-B63B-5AE250A95F96}" srcId="{AA9FF8AB-B9F1-4AEF-A9CD-837037A4B939}" destId="{BC6571C4-829B-E148-B0EF-B3D6AC446F58}" srcOrd="2" destOrd="0" parTransId="{47402108-0163-924E-A170-F81B23DF4E4B}" sibTransId="{4D610CD1-71B9-F546-B557-E645B5960472}"/>
    <dgm:cxn modelId="{F23A0AD6-C4E8-6F4B-AC99-DB4EF7F14151}" type="presOf" srcId="{AA9FF8AB-B9F1-4AEF-A9CD-837037A4B939}" destId="{3538311D-D1F5-474C-9A76-BB4745352BB0}" srcOrd="0" destOrd="0" presId="urn:microsoft.com/office/officeart/2005/8/layout/default"/>
    <dgm:cxn modelId="{BE5D83E2-D2A5-4439-AEEB-CF756F661B0D}" srcId="{AA9FF8AB-B9F1-4AEF-A9CD-837037A4B939}" destId="{180E5D43-905E-4064-A542-9C8BCAC90D90}" srcOrd="0" destOrd="0" parTransId="{FBB3734A-B809-40EF-9A15-120ABE1DA550}" sibTransId="{3F201357-04CA-46CA-8F04-19B6CB2871BC}"/>
    <dgm:cxn modelId="{CF460A78-2FEC-AF4B-8FAF-159A3D65F523}" type="presParOf" srcId="{3538311D-D1F5-474C-9A76-BB4745352BB0}" destId="{DB665B05-7F6D-F741-90B7-2C991844FA61}" srcOrd="0" destOrd="0" presId="urn:microsoft.com/office/officeart/2005/8/layout/default"/>
    <dgm:cxn modelId="{2FCD9BDB-6D3B-E744-A594-01CE1A3CEAB2}" type="presParOf" srcId="{3538311D-D1F5-474C-9A76-BB4745352BB0}" destId="{8C1D91D7-D6A7-C045-AFA7-D6FF2C0C8D2C}" srcOrd="1" destOrd="0" presId="urn:microsoft.com/office/officeart/2005/8/layout/default"/>
    <dgm:cxn modelId="{D040A1D9-F27F-9C45-B399-96015972957F}" type="presParOf" srcId="{3538311D-D1F5-474C-9A76-BB4745352BB0}" destId="{EC644921-8348-F94A-B685-DA4789CF1D4D}" srcOrd="2" destOrd="0" presId="urn:microsoft.com/office/officeart/2005/8/layout/default"/>
    <dgm:cxn modelId="{0A98EB8A-7D52-C041-A4B9-A2C6DDE03687}" type="presParOf" srcId="{3538311D-D1F5-474C-9A76-BB4745352BB0}" destId="{860A012C-C51B-7F4A-B16D-4750258DC964}" srcOrd="3" destOrd="0" presId="urn:microsoft.com/office/officeart/2005/8/layout/default"/>
    <dgm:cxn modelId="{6D46F757-A10F-5644-8C68-40F6F7BF8680}" type="presParOf" srcId="{3538311D-D1F5-474C-9A76-BB4745352BB0}" destId="{412C2E88-251B-7741-8ADC-6A417CE0E68C}" srcOrd="4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5B6EFF1-CCF2-49B3-B9EB-ECE5B34E74C8}" type="doc">
      <dgm:prSet loTypeId="urn:microsoft.com/office/officeart/2005/8/layout/default" loCatId="list" qsTypeId="urn:microsoft.com/office/officeart/2005/8/quickstyle/simple1" qsCatId="simple" csTypeId="urn:microsoft.com/office/officeart/2005/8/colors/colorful5" csCatId="colorful"/>
      <dgm:spPr/>
      <dgm:t>
        <a:bodyPr/>
        <a:lstStyle/>
        <a:p>
          <a:endParaRPr lang="en-US"/>
        </a:p>
      </dgm:t>
    </dgm:pt>
    <dgm:pt modelId="{034D151B-D8B8-4B1D-82B6-BF3C1844F43E}">
      <dgm:prSet/>
      <dgm:spPr/>
      <dgm:t>
        <a:bodyPr/>
        <a:lstStyle/>
        <a:p>
          <a:r>
            <a:rPr lang="en-US"/>
            <a:t>Scope of Variables</a:t>
          </a:r>
        </a:p>
      </dgm:t>
    </dgm:pt>
    <dgm:pt modelId="{7B3F7807-1C4D-4E32-ACA7-3E209E75DEEB}" type="parTrans" cxnId="{EE802F5A-8FDF-409E-9000-AE4D9F4A60D0}">
      <dgm:prSet/>
      <dgm:spPr/>
      <dgm:t>
        <a:bodyPr/>
        <a:lstStyle/>
        <a:p>
          <a:endParaRPr lang="en-US"/>
        </a:p>
      </dgm:t>
    </dgm:pt>
    <dgm:pt modelId="{A11016CE-765A-4524-A941-D5D1273F115F}" type="sibTrans" cxnId="{EE802F5A-8FDF-409E-9000-AE4D9F4A60D0}">
      <dgm:prSet/>
      <dgm:spPr/>
      <dgm:t>
        <a:bodyPr/>
        <a:lstStyle/>
        <a:p>
          <a:endParaRPr lang="en-US"/>
        </a:p>
      </dgm:t>
    </dgm:pt>
    <dgm:pt modelId="{6457F01F-8CE8-46FE-BB9E-FCFB4FDEACD6}">
      <dgm:prSet/>
      <dgm:spPr/>
      <dgm:t>
        <a:bodyPr/>
        <a:lstStyle/>
        <a:p>
          <a:r>
            <a:rPr lang="en-US"/>
            <a:t>Data Granularity</a:t>
          </a:r>
        </a:p>
      </dgm:t>
    </dgm:pt>
    <dgm:pt modelId="{F30A1CB6-1749-41A6-B7F5-132C96C3E99A}" type="parTrans" cxnId="{F880597D-C5BF-4905-B879-34171A56E2ED}">
      <dgm:prSet/>
      <dgm:spPr/>
      <dgm:t>
        <a:bodyPr/>
        <a:lstStyle/>
        <a:p>
          <a:endParaRPr lang="en-US"/>
        </a:p>
      </dgm:t>
    </dgm:pt>
    <dgm:pt modelId="{94658868-C8BA-4409-B051-56F823D065C0}" type="sibTrans" cxnId="{F880597D-C5BF-4905-B879-34171A56E2ED}">
      <dgm:prSet/>
      <dgm:spPr/>
      <dgm:t>
        <a:bodyPr/>
        <a:lstStyle/>
        <a:p>
          <a:endParaRPr lang="en-US"/>
        </a:p>
      </dgm:t>
    </dgm:pt>
    <dgm:pt modelId="{949AA5B5-BA18-449C-BAA6-4D7325998F6F}">
      <dgm:prSet/>
      <dgm:spPr/>
      <dgm:t>
        <a:bodyPr/>
        <a:lstStyle/>
        <a:p>
          <a:r>
            <a:rPr lang="en-US"/>
            <a:t>Import vs. Local Goods Segregation</a:t>
          </a:r>
        </a:p>
      </dgm:t>
    </dgm:pt>
    <dgm:pt modelId="{053841BE-2D23-4214-BE6D-EE4412E2BB09}" type="parTrans" cxnId="{D26879A0-68B3-4846-960E-AE829837E1DD}">
      <dgm:prSet/>
      <dgm:spPr/>
      <dgm:t>
        <a:bodyPr/>
        <a:lstStyle/>
        <a:p>
          <a:endParaRPr lang="en-US"/>
        </a:p>
      </dgm:t>
    </dgm:pt>
    <dgm:pt modelId="{375D081B-12A4-4BF9-B012-835979E4ACC4}" type="sibTrans" cxnId="{D26879A0-68B3-4846-960E-AE829837E1DD}">
      <dgm:prSet/>
      <dgm:spPr/>
      <dgm:t>
        <a:bodyPr/>
        <a:lstStyle/>
        <a:p>
          <a:endParaRPr lang="en-US"/>
        </a:p>
      </dgm:t>
    </dgm:pt>
    <dgm:pt modelId="{1676BE03-4B02-4FAC-8056-292451ECE0CE}">
      <dgm:prSet/>
      <dgm:spPr/>
      <dgm:t>
        <a:bodyPr/>
        <a:lstStyle/>
        <a:p>
          <a:r>
            <a:rPr lang="en-US"/>
            <a:t>Causality vs. Correlation</a:t>
          </a:r>
        </a:p>
      </dgm:t>
    </dgm:pt>
    <dgm:pt modelId="{5CE30A91-1ABB-40F7-83E9-31BD50C3B756}" type="parTrans" cxnId="{CE5DCD14-2DBA-4067-84C7-693025290A1B}">
      <dgm:prSet/>
      <dgm:spPr/>
      <dgm:t>
        <a:bodyPr/>
        <a:lstStyle/>
        <a:p>
          <a:endParaRPr lang="en-US"/>
        </a:p>
      </dgm:t>
    </dgm:pt>
    <dgm:pt modelId="{82628A22-6449-449C-9AB3-3C21846F82B0}" type="sibTrans" cxnId="{CE5DCD14-2DBA-4067-84C7-693025290A1B}">
      <dgm:prSet/>
      <dgm:spPr/>
      <dgm:t>
        <a:bodyPr/>
        <a:lstStyle/>
        <a:p>
          <a:endParaRPr lang="en-US"/>
        </a:p>
      </dgm:t>
    </dgm:pt>
    <dgm:pt modelId="{A647F62F-8C56-A644-8C1A-9E4E73CC3D34}" type="pres">
      <dgm:prSet presAssocID="{D5B6EFF1-CCF2-49B3-B9EB-ECE5B34E74C8}" presName="diagram" presStyleCnt="0">
        <dgm:presLayoutVars>
          <dgm:dir/>
          <dgm:resizeHandles val="exact"/>
        </dgm:presLayoutVars>
      </dgm:prSet>
      <dgm:spPr/>
    </dgm:pt>
    <dgm:pt modelId="{4CCCD6B1-B93C-5F47-A6CC-A5DEFC7A7054}" type="pres">
      <dgm:prSet presAssocID="{034D151B-D8B8-4B1D-82B6-BF3C1844F43E}" presName="node" presStyleLbl="node1" presStyleIdx="0" presStyleCnt="4">
        <dgm:presLayoutVars>
          <dgm:bulletEnabled val="1"/>
        </dgm:presLayoutVars>
      </dgm:prSet>
      <dgm:spPr/>
    </dgm:pt>
    <dgm:pt modelId="{1B2D179B-252C-3D43-93C0-98D8663B3C44}" type="pres">
      <dgm:prSet presAssocID="{A11016CE-765A-4524-A941-D5D1273F115F}" presName="sibTrans" presStyleCnt="0"/>
      <dgm:spPr/>
    </dgm:pt>
    <dgm:pt modelId="{266BB34C-5F1C-1647-8142-029D5B13622B}" type="pres">
      <dgm:prSet presAssocID="{6457F01F-8CE8-46FE-BB9E-FCFB4FDEACD6}" presName="node" presStyleLbl="node1" presStyleIdx="1" presStyleCnt="4">
        <dgm:presLayoutVars>
          <dgm:bulletEnabled val="1"/>
        </dgm:presLayoutVars>
      </dgm:prSet>
      <dgm:spPr/>
    </dgm:pt>
    <dgm:pt modelId="{1EB96780-DCFA-0840-8D1F-6C375BAED456}" type="pres">
      <dgm:prSet presAssocID="{94658868-C8BA-4409-B051-56F823D065C0}" presName="sibTrans" presStyleCnt="0"/>
      <dgm:spPr/>
    </dgm:pt>
    <dgm:pt modelId="{8D0E8445-1CEB-E44B-9462-2D3874E16E25}" type="pres">
      <dgm:prSet presAssocID="{949AA5B5-BA18-449C-BAA6-4D7325998F6F}" presName="node" presStyleLbl="node1" presStyleIdx="2" presStyleCnt="4">
        <dgm:presLayoutVars>
          <dgm:bulletEnabled val="1"/>
        </dgm:presLayoutVars>
      </dgm:prSet>
      <dgm:spPr/>
    </dgm:pt>
    <dgm:pt modelId="{A97269ED-3AF7-884A-9797-EE0C995CEC4F}" type="pres">
      <dgm:prSet presAssocID="{375D081B-12A4-4BF9-B012-835979E4ACC4}" presName="sibTrans" presStyleCnt="0"/>
      <dgm:spPr/>
    </dgm:pt>
    <dgm:pt modelId="{D9513BAD-74FD-7A43-91B4-1234BFD53CA3}" type="pres">
      <dgm:prSet presAssocID="{1676BE03-4B02-4FAC-8056-292451ECE0CE}" presName="node" presStyleLbl="node1" presStyleIdx="3" presStyleCnt="4">
        <dgm:presLayoutVars>
          <dgm:bulletEnabled val="1"/>
        </dgm:presLayoutVars>
      </dgm:prSet>
      <dgm:spPr/>
    </dgm:pt>
  </dgm:ptLst>
  <dgm:cxnLst>
    <dgm:cxn modelId="{CE5DCD14-2DBA-4067-84C7-693025290A1B}" srcId="{D5B6EFF1-CCF2-49B3-B9EB-ECE5B34E74C8}" destId="{1676BE03-4B02-4FAC-8056-292451ECE0CE}" srcOrd="3" destOrd="0" parTransId="{5CE30A91-1ABB-40F7-83E9-31BD50C3B756}" sibTransId="{82628A22-6449-449C-9AB3-3C21846F82B0}"/>
    <dgm:cxn modelId="{D2782A49-D72D-1E45-B220-426A4118203A}" type="presOf" srcId="{949AA5B5-BA18-449C-BAA6-4D7325998F6F}" destId="{8D0E8445-1CEB-E44B-9462-2D3874E16E25}" srcOrd="0" destOrd="0" presId="urn:microsoft.com/office/officeart/2005/8/layout/default"/>
    <dgm:cxn modelId="{7FAE4A4D-B484-9E4E-9CC3-EFF2AD5A23A9}" type="presOf" srcId="{6457F01F-8CE8-46FE-BB9E-FCFB4FDEACD6}" destId="{266BB34C-5F1C-1647-8142-029D5B13622B}" srcOrd="0" destOrd="0" presId="urn:microsoft.com/office/officeart/2005/8/layout/default"/>
    <dgm:cxn modelId="{EE802F5A-8FDF-409E-9000-AE4D9F4A60D0}" srcId="{D5B6EFF1-CCF2-49B3-B9EB-ECE5B34E74C8}" destId="{034D151B-D8B8-4B1D-82B6-BF3C1844F43E}" srcOrd="0" destOrd="0" parTransId="{7B3F7807-1C4D-4E32-ACA7-3E209E75DEEB}" sibTransId="{A11016CE-765A-4524-A941-D5D1273F115F}"/>
    <dgm:cxn modelId="{F880597D-C5BF-4905-B879-34171A56E2ED}" srcId="{D5B6EFF1-CCF2-49B3-B9EB-ECE5B34E74C8}" destId="{6457F01F-8CE8-46FE-BB9E-FCFB4FDEACD6}" srcOrd="1" destOrd="0" parTransId="{F30A1CB6-1749-41A6-B7F5-132C96C3E99A}" sibTransId="{94658868-C8BA-4409-B051-56F823D065C0}"/>
    <dgm:cxn modelId="{D26879A0-68B3-4846-960E-AE829837E1DD}" srcId="{D5B6EFF1-CCF2-49B3-B9EB-ECE5B34E74C8}" destId="{949AA5B5-BA18-449C-BAA6-4D7325998F6F}" srcOrd="2" destOrd="0" parTransId="{053841BE-2D23-4214-BE6D-EE4412E2BB09}" sibTransId="{375D081B-12A4-4BF9-B012-835979E4ACC4}"/>
    <dgm:cxn modelId="{2F27C0AC-EA14-DC4B-B0A8-8AA4099E1F80}" type="presOf" srcId="{034D151B-D8B8-4B1D-82B6-BF3C1844F43E}" destId="{4CCCD6B1-B93C-5F47-A6CC-A5DEFC7A7054}" srcOrd="0" destOrd="0" presId="urn:microsoft.com/office/officeart/2005/8/layout/default"/>
    <dgm:cxn modelId="{AD94B0D1-288C-7443-A15B-1819CEB5671E}" type="presOf" srcId="{D5B6EFF1-CCF2-49B3-B9EB-ECE5B34E74C8}" destId="{A647F62F-8C56-A644-8C1A-9E4E73CC3D34}" srcOrd="0" destOrd="0" presId="urn:microsoft.com/office/officeart/2005/8/layout/default"/>
    <dgm:cxn modelId="{6C500CDE-E7DB-124D-8C96-341565EDDB16}" type="presOf" srcId="{1676BE03-4B02-4FAC-8056-292451ECE0CE}" destId="{D9513BAD-74FD-7A43-91B4-1234BFD53CA3}" srcOrd="0" destOrd="0" presId="urn:microsoft.com/office/officeart/2005/8/layout/default"/>
    <dgm:cxn modelId="{6DAC92EA-0600-064D-934E-F483DC755945}" type="presParOf" srcId="{A647F62F-8C56-A644-8C1A-9E4E73CC3D34}" destId="{4CCCD6B1-B93C-5F47-A6CC-A5DEFC7A7054}" srcOrd="0" destOrd="0" presId="urn:microsoft.com/office/officeart/2005/8/layout/default"/>
    <dgm:cxn modelId="{42EC73F2-F6B7-A645-839F-B9A82C520559}" type="presParOf" srcId="{A647F62F-8C56-A644-8C1A-9E4E73CC3D34}" destId="{1B2D179B-252C-3D43-93C0-98D8663B3C44}" srcOrd="1" destOrd="0" presId="urn:microsoft.com/office/officeart/2005/8/layout/default"/>
    <dgm:cxn modelId="{F239DDD2-DE93-234F-9B0E-7B2497939166}" type="presParOf" srcId="{A647F62F-8C56-A644-8C1A-9E4E73CC3D34}" destId="{266BB34C-5F1C-1647-8142-029D5B13622B}" srcOrd="2" destOrd="0" presId="urn:microsoft.com/office/officeart/2005/8/layout/default"/>
    <dgm:cxn modelId="{BEE30F11-6F57-A34A-8967-1CC77E13F3B0}" type="presParOf" srcId="{A647F62F-8C56-A644-8C1A-9E4E73CC3D34}" destId="{1EB96780-DCFA-0840-8D1F-6C375BAED456}" srcOrd="3" destOrd="0" presId="urn:microsoft.com/office/officeart/2005/8/layout/default"/>
    <dgm:cxn modelId="{5CBE6D6E-1AD3-7545-9A1A-6B3D678EF9CE}" type="presParOf" srcId="{A647F62F-8C56-A644-8C1A-9E4E73CC3D34}" destId="{8D0E8445-1CEB-E44B-9462-2D3874E16E25}" srcOrd="4" destOrd="0" presId="urn:microsoft.com/office/officeart/2005/8/layout/default"/>
    <dgm:cxn modelId="{79F6EC14-BDD5-A146-A634-12B2F473E454}" type="presParOf" srcId="{A647F62F-8C56-A644-8C1A-9E4E73CC3D34}" destId="{A97269ED-3AF7-884A-9797-EE0C995CEC4F}" srcOrd="5" destOrd="0" presId="urn:microsoft.com/office/officeart/2005/8/layout/default"/>
    <dgm:cxn modelId="{3DECB84E-8113-9B4C-9738-41969F8335E2}" type="presParOf" srcId="{A647F62F-8C56-A644-8C1A-9E4E73CC3D34}" destId="{D9513BAD-74FD-7A43-91B4-1234BFD53CA3}" srcOrd="6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43A0B949-9E16-4F91-865D-BD30FFD9103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8EAE0565-174F-4FAC-B1C0-DC842D15C5E1}">
      <dgm:prSet/>
      <dgm:spPr/>
      <dgm:t>
        <a:bodyPr/>
        <a:lstStyle/>
        <a:p>
          <a:pPr>
            <a:defRPr cap="all"/>
          </a:pPr>
          <a:r>
            <a:rPr lang="en-US" b="0" dirty="0"/>
            <a:t>Multi-variable Models</a:t>
          </a:r>
        </a:p>
      </dgm:t>
    </dgm:pt>
    <dgm:pt modelId="{57E0A8A7-B19C-45BE-B2E9-586C532CD23E}" type="parTrans" cxnId="{2E84B50F-14B4-4939-A880-E9B0D17BE652}">
      <dgm:prSet/>
      <dgm:spPr/>
      <dgm:t>
        <a:bodyPr/>
        <a:lstStyle/>
        <a:p>
          <a:endParaRPr lang="en-US"/>
        </a:p>
      </dgm:t>
    </dgm:pt>
    <dgm:pt modelId="{79982D18-3B59-4A28-88BD-B295D5673E6A}" type="sibTrans" cxnId="{2E84B50F-14B4-4939-A880-E9B0D17BE652}">
      <dgm:prSet/>
      <dgm:spPr/>
      <dgm:t>
        <a:bodyPr/>
        <a:lstStyle/>
        <a:p>
          <a:endParaRPr lang="en-US"/>
        </a:p>
      </dgm:t>
    </dgm:pt>
    <dgm:pt modelId="{B13DEA85-8A76-4A2F-9667-9585ADC4B6A6}">
      <dgm:prSet/>
      <dgm:spPr/>
      <dgm:t>
        <a:bodyPr/>
        <a:lstStyle/>
        <a:p>
          <a:pPr>
            <a:defRPr cap="all"/>
          </a:pPr>
          <a:r>
            <a:rPr lang="en-US"/>
            <a:t>Product-Level Analysis</a:t>
          </a:r>
        </a:p>
      </dgm:t>
    </dgm:pt>
    <dgm:pt modelId="{46ABE333-6828-437C-91DF-EAEFCCA45226}" type="parTrans" cxnId="{8177363B-4E5B-4FFB-BD4E-20C84AAE8850}">
      <dgm:prSet/>
      <dgm:spPr/>
      <dgm:t>
        <a:bodyPr/>
        <a:lstStyle/>
        <a:p>
          <a:endParaRPr lang="en-US"/>
        </a:p>
      </dgm:t>
    </dgm:pt>
    <dgm:pt modelId="{38F3EA9F-5B38-407A-9582-0A8A8B80B9E5}" type="sibTrans" cxnId="{8177363B-4E5B-4FFB-BD4E-20C84AAE8850}">
      <dgm:prSet/>
      <dgm:spPr/>
      <dgm:t>
        <a:bodyPr/>
        <a:lstStyle/>
        <a:p>
          <a:endParaRPr lang="en-US"/>
        </a:p>
      </dgm:t>
    </dgm:pt>
    <dgm:pt modelId="{21AD30D3-BE98-4B6C-9404-E8731D0B590B}">
      <dgm:prSet/>
      <dgm:spPr/>
      <dgm:t>
        <a:bodyPr/>
        <a:lstStyle/>
        <a:p>
          <a:pPr>
            <a:defRPr cap="all"/>
          </a:pPr>
          <a:r>
            <a:rPr lang="en-US"/>
            <a:t>High-Frequency Data</a:t>
          </a:r>
        </a:p>
      </dgm:t>
    </dgm:pt>
    <dgm:pt modelId="{955A0F4D-1C9B-4A90-B894-F2F6F4F5A581}" type="parTrans" cxnId="{E52318BB-902A-4D8D-901C-579553C89315}">
      <dgm:prSet/>
      <dgm:spPr/>
      <dgm:t>
        <a:bodyPr/>
        <a:lstStyle/>
        <a:p>
          <a:endParaRPr lang="en-US"/>
        </a:p>
      </dgm:t>
    </dgm:pt>
    <dgm:pt modelId="{63474FEF-8176-439F-BD6E-E333D44A4C8F}" type="sibTrans" cxnId="{E52318BB-902A-4D8D-901C-579553C89315}">
      <dgm:prSet/>
      <dgm:spPr/>
      <dgm:t>
        <a:bodyPr/>
        <a:lstStyle/>
        <a:p>
          <a:endParaRPr lang="en-US"/>
        </a:p>
      </dgm:t>
    </dgm:pt>
    <dgm:pt modelId="{D72990C2-4E16-4658-AA67-5465616F0C89}">
      <dgm:prSet/>
      <dgm:spPr/>
      <dgm:t>
        <a:bodyPr/>
        <a:lstStyle/>
        <a:p>
          <a:pPr>
            <a:defRPr cap="all"/>
          </a:pPr>
          <a:r>
            <a:rPr lang="en-US"/>
            <a:t>More Forecasting Models</a:t>
          </a:r>
        </a:p>
      </dgm:t>
    </dgm:pt>
    <dgm:pt modelId="{7CBCF720-6B71-4B2B-BBCA-AE2BF6203910}" type="parTrans" cxnId="{6B06CA20-F8B1-4E2D-83FE-5599B07121C9}">
      <dgm:prSet/>
      <dgm:spPr/>
      <dgm:t>
        <a:bodyPr/>
        <a:lstStyle/>
        <a:p>
          <a:endParaRPr lang="en-US"/>
        </a:p>
      </dgm:t>
    </dgm:pt>
    <dgm:pt modelId="{1A0921E3-6D73-47CB-8181-F1B798696B29}" type="sibTrans" cxnId="{6B06CA20-F8B1-4E2D-83FE-5599B07121C9}">
      <dgm:prSet/>
      <dgm:spPr/>
      <dgm:t>
        <a:bodyPr/>
        <a:lstStyle/>
        <a:p>
          <a:endParaRPr lang="en-US"/>
        </a:p>
      </dgm:t>
    </dgm:pt>
    <dgm:pt modelId="{FB076A1C-FFC5-4BD3-8E31-835B7A3850E3}" type="pres">
      <dgm:prSet presAssocID="{43A0B949-9E16-4F91-865D-BD30FFD9103E}" presName="root" presStyleCnt="0">
        <dgm:presLayoutVars>
          <dgm:dir/>
          <dgm:resizeHandles val="exact"/>
        </dgm:presLayoutVars>
      </dgm:prSet>
      <dgm:spPr/>
    </dgm:pt>
    <dgm:pt modelId="{36A7BAD9-F6FC-4F1F-BBC2-537B3B75081E}" type="pres">
      <dgm:prSet presAssocID="{8EAE0565-174F-4FAC-B1C0-DC842D15C5E1}" presName="compNode" presStyleCnt="0"/>
      <dgm:spPr/>
    </dgm:pt>
    <dgm:pt modelId="{48071995-8F59-4E2E-8185-8EC00B7D44A7}" type="pres">
      <dgm:prSet presAssocID="{8EAE0565-174F-4FAC-B1C0-DC842D15C5E1}" presName="iconBgRect" presStyleLbl="bgShp" presStyleIdx="0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FFC6B9A7-C933-4E58-A3D4-0DB51C6695E6}" type="pres">
      <dgm:prSet presAssocID="{8EAE0565-174F-4FAC-B1C0-DC842D15C5E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thematics"/>
        </a:ext>
      </dgm:extLst>
    </dgm:pt>
    <dgm:pt modelId="{32EA5CFF-1EC2-4AD7-9F7D-9DDD644C7C8F}" type="pres">
      <dgm:prSet presAssocID="{8EAE0565-174F-4FAC-B1C0-DC842D15C5E1}" presName="spaceRect" presStyleCnt="0"/>
      <dgm:spPr/>
    </dgm:pt>
    <dgm:pt modelId="{D0455AA9-7AD2-4133-857D-2269FD464A92}" type="pres">
      <dgm:prSet presAssocID="{8EAE0565-174F-4FAC-B1C0-DC842D15C5E1}" presName="textRect" presStyleLbl="revTx" presStyleIdx="0" presStyleCnt="4">
        <dgm:presLayoutVars>
          <dgm:chMax val="1"/>
          <dgm:chPref val="1"/>
        </dgm:presLayoutVars>
      </dgm:prSet>
      <dgm:spPr/>
    </dgm:pt>
    <dgm:pt modelId="{E0EF431A-4EBF-4C86-96C8-EF27AB539C81}" type="pres">
      <dgm:prSet presAssocID="{79982D18-3B59-4A28-88BD-B295D5673E6A}" presName="sibTrans" presStyleCnt="0"/>
      <dgm:spPr/>
    </dgm:pt>
    <dgm:pt modelId="{BEC604DC-EA51-4440-80D2-17CC58C7B5A4}" type="pres">
      <dgm:prSet presAssocID="{B13DEA85-8A76-4A2F-9667-9585ADC4B6A6}" presName="compNode" presStyleCnt="0"/>
      <dgm:spPr/>
    </dgm:pt>
    <dgm:pt modelId="{A3A23151-7C55-4ABA-9339-4E704728022C}" type="pres">
      <dgm:prSet presAssocID="{B13DEA85-8A76-4A2F-9667-9585ADC4B6A6}" presName="iconBgRect" presStyleLbl="bgShp" presStyleIdx="1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9E87B89-EC2A-4A4C-A2C5-E80F7B67C80E}" type="pres">
      <dgm:prSet presAssocID="{B13DEA85-8A76-4A2F-9667-9585ADC4B6A6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6E5EE01B-3330-4373-BED2-8C62B9848D3E}" type="pres">
      <dgm:prSet presAssocID="{B13DEA85-8A76-4A2F-9667-9585ADC4B6A6}" presName="spaceRect" presStyleCnt="0"/>
      <dgm:spPr/>
    </dgm:pt>
    <dgm:pt modelId="{68D3EC41-91FC-4BD5-9C12-99B05AF2553E}" type="pres">
      <dgm:prSet presAssocID="{B13DEA85-8A76-4A2F-9667-9585ADC4B6A6}" presName="textRect" presStyleLbl="revTx" presStyleIdx="1" presStyleCnt="4">
        <dgm:presLayoutVars>
          <dgm:chMax val="1"/>
          <dgm:chPref val="1"/>
        </dgm:presLayoutVars>
      </dgm:prSet>
      <dgm:spPr/>
    </dgm:pt>
    <dgm:pt modelId="{E11B9DAC-2A70-40C2-A862-C5A78E678B5B}" type="pres">
      <dgm:prSet presAssocID="{38F3EA9F-5B38-407A-9582-0A8A8B80B9E5}" presName="sibTrans" presStyleCnt="0"/>
      <dgm:spPr/>
    </dgm:pt>
    <dgm:pt modelId="{61D6F186-73BB-4EBA-BC3D-6A26B7E483AB}" type="pres">
      <dgm:prSet presAssocID="{21AD30D3-BE98-4B6C-9404-E8731D0B590B}" presName="compNode" presStyleCnt="0"/>
      <dgm:spPr/>
    </dgm:pt>
    <dgm:pt modelId="{AD9D66CA-DAD7-45A7-8F50-D00F198EE2E3}" type="pres">
      <dgm:prSet presAssocID="{21AD30D3-BE98-4B6C-9404-E8731D0B590B}" presName="iconBgRect" presStyleLbl="bgShp" presStyleIdx="2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1EA71CF3-B51C-4C4A-9F75-D9602D629412}" type="pres">
      <dgm:prSet presAssocID="{21AD30D3-BE98-4B6C-9404-E8731D0B590B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BD5DE16D-D0B3-4737-ABA2-F4155BD8363E}" type="pres">
      <dgm:prSet presAssocID="{21AD30D3-BE98-4B6C-9404-E8731D0B590B}" presName="spaceRect" presStyleCnt="0"/>
      <dgm:spPr/>
    </dgm:pt>
    <dgm:pt modelId="{96F0F8D5-B69A-4E01-9D55-BE4BB94E79CE}" type="pres">
      <dgm:prSet presAssocID="{21AD30D3-BE98-4B6C-9404-E8731D0B590B}" presName="textRect" presStyleLbl="revTx" presStyleIdx="2" presStyleCnt="4">
        <dgm:presLayoutVars>
          <dgm:chMax val="1"/>
          <dgm:chPref val="1"/>
        </dgm:presLayoutVars>
      </dgm:prSet>
      <dgm:spPr/>
    </dgm:pt>
    <dgm:pt modelId="{626146F3-835B-45DE-B530-DBF25E9B91AC}" type="pres">
      <dgm:prSet presAssocID="{63474FEF-8176-439F-BD6E-E333D44A4C8F}" presName="sibTrans" presStyleCnt="0"/>
      <dgm:spPr/>
    </dgm:pt>
    <dgm:pt modelId="{58B6CF70-E4AE-49C4-AFEA-1D987A095AD4}" type="pres">
      <dgm:prSet presAssocID="{D72990C2-4E16-4658-AA67-5465616F0C89}" presName="compNode" presStyleCnt="0"/>
      <dgm:spPr/>
    </dgm:pt>
    <dgm:pt modelId="{2670A553-CA3F-4ABC-8ACB-85396583E2E8}" type="pres">
      <dgm:prSet presAssocID="{D72990C2-4E16-4658-AA67-5465616F0C89}" presName="iconBgRect" presStyleLbl="bgShp" presStyleIdx="3" presStyleCnt="4"/>
      <dgm:spPr>
        <a:prstGeom prst="round2DiagRect">
          <a:avLst>
            <a:gd name="adj1" fmla="val 29727"/>
            <a:gd name="adj2" fmla="val 0"/>
          </a:avLst>
        </a:prstGeom>
      </dgm:spPr>
    </dgm:pt>
    <dgm:pt modelId="{ACEE22FD-61A4-4B86-B55C-11A40C9BA57D}" type="pres">
      <dgm:prSet presAssocID="{D72990C2-4E16-4658-AA67-5465616F0C89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2816245B-C644-416B-8F1C-BF378BAC2072}" type="pres">
      <dgm:prSet presAssocID="{D72990C2-4E16-4658-AA67-5465616F0C89}" presName="spaceRect" presStyleCnt="0"/>
      <dgm:spPr/>
    </dgm:pt>
    <dgm:pt modelId="{17CF7598-9E49-490B-B31E-2275A4909ACD}" type="pres">
      <dgm:prSet presAssocID="{D72990C2-4E16-4658-AA67-5465616F0C89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2E84B50F-14B4-4939-A880-E9B0D17BE652}" srcId="{43A0B949-9E16-4F91-865D-BD30FFD9103E}" destId="{8EAE0565-174F-4FAC-B1C0-DC842D15C5E1}" srcOrd="0" destOrd="0" parTransId="{57E0A8A7-B19C-45BE-B2E9-586C532CD23E}" sibTransId="{79982D18-3B59-4A28-88BD-B295D5673E6A}"/>
    <dgm:cxn modelId="{6B06CA20-F8B1-4E2D-83FE-5599B07121C9}" srcId="{43A0B949-9E16-4F91-865D-BD30FFD9103E}" destId="{D72990C2-4E16-4658-AA67-5465616F0C89}" srcOrd="3" destOrd="0" parTransId="{7CBCF720-6B71-4B2B-BBCA-AE2BF6203910}" sibTransId="{1A0921E3-6D73-47CB-8181-F1B798696B29}"/>
    <dgm:cxn modelId="{8177363B-4E5B-4FFB-BD4E-20C84AAE8850}" srcId="{43A0B949-9E16-4F91-865D-BD30FFD9103E}" destId="{B13DEA85-8A76-4A2F-9667-9585ADC4B6A6}" srcOrd="1" destOrd="0" parTransId="{46ABE333-6828-437C-91DF-EAEFCCA45226}" sibTransId="{38F3EA9F-5B38-407A-9582-0A8A8B80B9E5}"/>
    <dgm:cxn modelId="{92611A4D-11E1-4757-847B-D8D546F0EA8F}" type="presOf" srcId="{8EAE0565-174F-4FAC-B1C0-DC842D15C5E1}" destId="{D0455AA9-7AD2-4133-857D-2269FD464A92}" srcOrd="0" destOrd="0" presId="urn:microsoft.com/office/officeart/2018/5/layout/IconLeafLabelList"/>
    <dgm:cxn modelId="{E52318BB-902A-4D8D-901C-579553C89315}" srcId="{43A0B949-9E16-4F91-865D-BD30FFD9103E}" destId="{21AD30D3-BE98-4B6C-9404-E8731D0B590B}" srcOrd="2" destOrd="0" parTransId="{955A0F4D-1C9B-4A90-B894-F2F6F4F5A581}" sibTransId="{63474FEF-8176-439F-BD6E-E333D44A4C8F}"/>
    <dgm:cxn modelId="{7B1059CC-E4BE-4A4E-A1C0-EDB603BEFE2F}" type="presOf" srcId="{D72990C2-4E16-4658-AA67-5465616F0C89}" destId="{17CF7598-9E49-490B-B31E-2275A4909ACD}" srcOrd="0" destOrd="0" presId="urn:microsoft.com/office/officeart/2018/5/layout/IconLeafLabelList"/>
    <dgm:cxn modelId="{3E8090D4-0651-44FD-BF87-B8DB7BC42DB8}" type="presOf" srcId="{B13DEA85-8A76-4A2F-9667-9585ADC4B6A6}" destId="{68D3EC41-91FC-4BD5-9C12-99B05AF2553E}" srcOrd="0" destOrd="0" presId="urn:microsoft.com/office/officeart/2018/5/layout/IconLeafLabelList"/>
    <dgm:cxn modelId="{A8CCBBE6-36D4-40BC-AF1A-E81AD82AE6AE}" type="presOf" srcId="{21AD30D3-BE98-4B6C-9404-E8731D0B590B}" destId="{96F0F8D5-B69A-4E01-9D55-BE4BB94E79CE}" srcOrd="0" destOrd="0" presId="urn:microsoft.com/office/officeart/2018/5/layout/IconLeafLabelList"/>
    <dgm:cxn modelId="{DE683AE7-CC16-4872-AD1A-5DF6A795387C}" type="presOf" srcId="{43A0B949-9E16-4F91-865D-BD30FFD9103E}" destId="{FB076A1C-FFC5-4BD3-8E31-835B7A3850E3}" srcOrd="0" destOrd="0" presId="urn:microsoft.com/office/officeart/2018/5/layout/IconLeafLabelList"/>
    <dgm:cxn modelId="{65278226-C78C-4CCA-9743-F82594B240D3}" type="presParOf" srcId="{FB076A1C-FFC5-4BD3-8E31-835B7A3850E3}" destId="{36A7BAD9-F6FC-4F1F-BBC2-537B3B75081E}" srcOrd="0" destOrd="0" presId="urn:microsoft.com/office/officeart/2018/5/layout/IconLeafLabelList"/>
    <dgm:cxn modelId="{1B926B93-E0E3-4C86-B7C6-E5729DA38A03}" type="presParOf" srcId="{36A7BAD9-F6FC-4F1F-BBC2-537B3B75081E}" destId="{48071995-8F59-4E2E-8185-8EC00B7D44A7}" srcOrd="0" destOrd="0" presId="urn:microsoft.com/office/officeart/2018/5/layout/IconLeafLabelList"/>
    <dgm:cxn modelId="{B8523BCA-CBBC-4116-8100-AE3D2C7CB72E}" type="presParOf" srcId="{36A7BAD9-F6FC-4F1F-BBC2-537B3B75081E}" destId="{FFC6B9A7-C933-4E58-A3D4-0DB51C6695E6}" srcOrd="1" destOrd="0" presId="urn:microsoft.com/office/officeart/2018/5/layout/IconLeafLabelList"/>
    <dgm:cxn modelId="{C053B050-92E9-4D13-B6EE-78669EEC86CE}" type="presParOf" srcId="{36A7BAD9-F6FC-4F1F-BBC2-537B3B75081E}" destId="{32EA5CFF-1EC2-4AD7-9F7D-9DDD644C7C8F}" srcOrd="2" destOrd="0" presId="urn:microsoft.com/office/officeart/2018/5/layout/IconLeafLabelList"/>
    <dgm:cxn modelId="{10D89D5A-56CF-475D-BDBE-B7D3465D99FF}" type="presParOf" srcId="{36A7BAD9-F6FC-4F1F-BBC2-537B3B75081E}" destId="{D0455AA9-7AD2-4133-857D-2269FD464A92}" srcOrd="3" destOrd="0" presId="urn:microsoft.com/office/officeart/2018/5/layout/IconLeafLabelList"/>
    <dgm:cxn modelId="{7D7E7DC7-82EC-4EB4-9797-6CF978B60D69}" type="presParOf" srcId="{FB076A1C-FFC5-4BD3-8E31-835B7A3850E3}" destId="{E0EF431A-4EBF-4C86-96C8-EF27AB539C81}" srcOrd="1" destOrd="0" presId="urn:microsoft.com/office/officeart/2018/5/layout/IconLeafLabelList"/>
    <dgm:cxn modelId="{400F4DFD-084A-4088-9A54-3B15BD0E7AB5}" type="presParOf" srcId="{FB076A1C-FFC5-4BD3-8E31-835B7A3850E3}" destId="{BEC604DC-EA51-4440-80D2-17CC58C7B5A4}" srcOrd="2" destOrd="0" presId="urn:microsoft.com/office/officeart/2018/5/layout/IconLeafLabelList"/>
    <dgm:cxn modelId="{6B5147F7-23D2-41DC-A545-2DD563F53A91}" type="presParOf" srcId="{BEC604DC-EA51-4440-80D2-17CC58C7B5A4}" destId="{A3A23151-7C55-4ABA-9339-4E704728022C}" srcOrd="0" destOrd="0" presId="urn:microsoft.com/office/officeart/2018/5/layout/IconLeafLabelList"/>
    <dgm:cxn modelId="{B0D4BE17-4124-4C96-9CBB-AD4EB83F4317}" type="presParOf" srcId="{BEC604DC-EA51-4440-80D2-17CC58C7B5A4}" destId="{19E87B89-EC2A-4A4C-A2C5-E80F7B67C80E}" srcOrd="1" destOrd="0" presId="urn:microsoft.com/office/officeart/2018/5/layout/IconLeafLabelList"/>
    <dgm:cxn modelId="{50B70125-B967-40EF-8945-F9C2A59346C5}" type="presParOf" srcId="{BEC604DC-EA51-4440-80D2-17CC58C7B5A4}" destId="{6E5EE01B-3330-4373-BED2-8C62B9848D3E}" srcOrd="2" destOrd="0" presId="urn:microsoft.com/office/officeart/2018/5/layout/IconLeafLabelList"/>
    <dgm:cxn modelId="{CB4E84FE-03E2-46F3-846C-82114D71E6D6}" type="presParOf" srcId="{BEC604DC-EA51-4440-80D2-17CC58C7B5A4}" destId="{68D3EC41-91FC-4BD5-9C12-99B05AF2553E}" srcOrd="3" destOrd="0" presId="urn:microsoft.com/office/officeart/2018/5/layout/IconLeafLabelList"/>
    <dgm:cxn modelId="{30C045A7-56D1-4003-9988-329226626678}" type="presParOf" srcId="{FB076A1C-FFC5-4BD3-8E31-835B7A3850E3}" destId="{E11B9DAC-2A70-40C2-A862-C5A78E678B5B}" srcOrd="3" destOrd="0" presId="urn:microsoft.com/office/officeart/2018/5/layout/IconLeafLabelList"/>
    <dgm:cxn modelId="{F188A91A-D8D5-41E7-92E0-C4C283F0E8F7}" type="presParOf" srcId="{FB076A1C-FFC5-4BD3-8E31-835B7A3850E3}" destId="{61D6F186-73BB-4EBA-BC3D-6A26B7E483AB}" srcOrd="4" destOrd="0" presId="urn:microsoft.com/office/officeart/2018/5/layout/IconLeafLabelList"/>
    <dgm:cxn modelId="{46605D1D-B6E0-49A8-808A-9BEC4FDE9DA8}" type="presParOf" srcId="{61D6F186-73BB-4EBA-BC3D-6A26B7E483AB}" destId="{AD9D66CA-DAD7-45A7-8F50-D00F198EE2E3}" srcOrd="0" destOrd="0" presId="urn:microsoft.com/office/officeart/2018/5/layout/IconLeafLabelList"/>
    <dgm:cxn modelId="{64AADF80-6836-496E-85EB-0F7EDA0253F6}" type="presParOf" srcId="{61D6F186-73BB-4EBA-BC3D-6A26B7E483AB}" destId="{1EA71CF3-B51C-4C4A-9F75-D9602D629412}" srcOrd="1" destOrd="0" presId="urn:microsoft.com/office/officeart/2018/5/layout/IconLeafLabelList"/>
    <dgm:cxn modelId="{5078955E-210A-485A-A41B-44E113153779}" type="presParOf" srcId="{61D6F186-73BB-4EBA-BC3D-6A26B7E483AB}" destId="{BD5DE16D-D0B3-4737-ABA2-F4155BD8363E}" srcOrd="2" destOrd="0" presId="urn:microsoft.com/office/officeart/2018/5/layout/IconLeafLabelList"/>
    <dgm:cxn modelId="{337E40A6-8595-4A2D-B24A-82558C3D7B0A}" type="presParOf" srcId="{61D6F186-73BB-4EBA-BC3D-6A26B7E483AB}" destId="{96F0F8D5-B69A-4E01-9D55-BE4BB94E79CE}" srcOrd="3" destOrd="0" presId="urn:microsoft.com/office/officeart/2018/5/layout/IconLeafLabelList"/>
    <dgm:cxn modelId="{A3EBA230-1C9B-4E85-A4F0-B929E64B942C}" type="presParOf" srcId="{FB076A1C-FFC5-4BD3-8E31-835B7A3850E3}" destId="{626146F3-835B-45DE-B530-DBF25E9B91AC}" srcOrd="5" destOrd="0" presId="urn:microsoft.com/office/officeart/2018/5/layout/IconLeafLabelList"/>
    <dgm:cxn modelId="{365C645D-88EB-4CD6-A0CA-2475CCB34D96}" type="presParOf" srcId="{FB076A1C-FFC5-4BD3-8E31-835B7A3850E3}" destId="{58B6CF70-E4AE-49C4-AFEA-1D987A095AD4}" srcOrd="6" destOrd="0" presId="urn:microsoft.com/office/officeart/2018/5/layout/IconLeafLabelList"/>
    <dgm:cxn modelId="{D56DC710-9CA5-42A9-AE1A-6A800B403A4A}" type="presParOf" srcId="{58B6CF70-E4AE-49C4-AFEA-1D987A095AD4}" destId="{2670A553-CA3F-4ABC-8ACB-85396583E2E8}" srcOrd="0" destOrd="0" presId="urn:microsoft.com/office/officeart/2018/5/layout/IconLeafLabelList"/>
    <dgm:cxn modelId="{13277773-2772-4456-A951-E6598BBB08ED}" type="presParOf" srcId="{58B6CF70-E4AE-49C4-AFEA-1D987A095AD4}" destId="{ACEE22FD-61A4-4B86-B55C-11A40C9BA57D}" srcOrd="1" destOrd="0" presId="urn:microsoft.com/office/officeart/2018/5/layout/IconLeafLabelList"/>
    <dgm:cxn modelId="{5C66554C-B0C8-4FBA-A2A1-F378A9A82386}" type="presParOf" srcId="{58B6CF70-E4AE-49C4-AFEA-1D987A095AD4}" destId="{2816245B-C644-416B-8F1C-BF378BAC2072}" srcOrd="2" destOrd="0" presId="urn:microsoft.com/office/officeart/2018/5/layout/IconLeafLabelList"/>
    <dgm:cxn modelId="{95FB3B4C-C73C-487E-9A4F-435599AE5755}" type="presParOf" srcId="{58B6CF70-E4AE-49C4-AFEA-1D987A095AD4}" destId="{17CF7598-9E49-490B-B31E-2275A4909ACD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CE781FE-B0BB-5948-9C49-6968E9DAB8C0}">
      <dsp:nvSpPr>
        <dsp:cNvPr id="0" name=""/>
        <dsp:cNvSpPr/>
      </dsp:nvSpPr>
      <dsp:spPr>
        <a:xfrm>
          <a:off x="0" y="0"/>
          <a:ext cx="8097012" cy="710797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Motivation </a:t>
          </a:r>
        </a:p>
      </dsp:txBody>
      <dsp:txXfrm>
        <a:off x="20819" y="20819"/>
        <a:ext cx="7246841" cy="669159"/>
      </dsp:txXfrm>
    </dsp:sp>
    <dsp:sp modelId="{4EF134B7-C30B-8649-B25B-FD9FBFB49D7C}">
      <dsp:nvSpPr>
        <dsp:cNvPr id="0" name=""/>
        <dsp:cNvSpPr/>
      </dsp:nvSpPr>
      <dsp:spPr>
        <a:xfrm>
          <a:off x="604646" y="809519"/>
          <a:ext cx="8097012" cy="710797"/>
        </a:xfrm>
        <a:prstGeom prst="roundRect">
          <a:avLst>
            <a:gd name="adj" fmla="val 10000"/>
          </a:avLst>
        </a:prstGeom>
        <a:solidFill>
          <a:schemeClr val="accent2">
            <a:hueOff val="1610903"/>
            <a:satOff val="-4623"/>
            <a:lumOff val="-7402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Sources</a:t>
          </a:r>
        </a:p>
      </dsp:txBody>
      <dsp:txXfrm>
        <a:off x="625465" y="830338"/>
        <a:ext cx="6988708" cy="669159"/>
      </dsp:txXfrm>
    </dsp:sp>
    <dsp:sp modelId="{AAEBBF80-F535-6842-80AE-251B381C10F6}">
      <dsp:nvSpPr>
        <dsp:cNvPr id="0" name=""/>
        <dsp:cNvSpPr/>
      </dsp:nvSpPr>
      <dsp:spPr>
        <a:xfrm>
          <a:off x="1209293" y="1619039"/>
          <a:ext cx="8097012" cy="710797"/>
        </a:xfrm>
        <a:prstGeom prst="roundRect">
          <a:avLst>
            <a:gd name="adj" fmla="val 10000"/>
          </a:avLst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Data Analysis</a:t>
          </a:r>
        </a:p>
      </dsp:txBody>
      <dsp:txXfrm>
        <a:off x="1230112" y="1639858"/>
        <a:ext cx="6988708" cy="669159"/>
      </dsp:txXfrm>
    </dsp:sp>
    <dsp:sp modelId="{86A891CA-5AFD-9643-A25A-12BEAF441161}">
      <dsp:nvSpPr>
        <dsp:cNvPr id="0" name=""/>
        <dsp:cNvSpPr/>
      </dsp:nvSpPr>
      <dsp:spPr>
        <a:xfrm>
          <a:off x="1813940" y="2428558"/>
          <a:ext cx="8097012" cy="710797"/>
        </a:xfrm>
        <a:prstGeom prst="roundRect">
          <a:avLst>
            <a:gd name="adj" fmla="val 10000"/>
          </a:avLst>
        </a:prstGeom>
        <a:solidFill>
          <a:schemeClr val="accent2">
            <a:hueOff val="4832709"/>
            <a:satOff val="-13870"/>
            <a:lumOff val="-222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Findings</a:t>
          </a:r>
        </a:p>
      </dsp:txBody>
      <dsp:txXfrm>
        <a:off x="1834759" y="2449377"/>
        <a:ext cx="6988708" cy="669159"/>
      </dsp:txXfrm>
    </dsp:sp>
    <dsp:sp modelId="{B326E58F-6C9E-634D-80CF-FB41071972A5}">
      <dsp:nvSpPr>
        <dsp:cNvPr id="0" name=""/>
        <dsp:cNvSpPr/>
      </dsp:nvSpPr>
      <dsp:spPr>
        <a:xfrm>
          <a:off x="2418587" y="3238078"/>
          <a:ext cx="8097012" cy="710797"/>
        </a:xfrm>
        <a:prstGeom prst="roundRect">
          <a:avLst>
            <a:gd name="adj" fmla="val 10000"/>
          </a:avLst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4300" tIns="114300" rIns="114300" bIns="114300" numCol="1" spcCol="1270" anchor="ctr" anchorCtr="0">
          <a:noAutofit/>
        </a:bodyPr>
        <a:lstStyle/>
        <a:p>
          <a:pPr marL="0" lvl="0" indent="0" algn="l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000" kern="1200"/>
            <a:t>Limitations and future work</a:t>
          </a:r>
        </a:p>
      </dsp:txBody>
      <dsp:txXfrm>
        <a:off x="2439406" y="3258897"/>
        <a:ext cx="6988708" cy="669159"/>
      </dsp:txXfrm>
    </dsp:sp>
    <dsp:sp modelId="{B07BEF1F-5D71-0D4F-B594-7A8E85B9181E}">
      <dsp:nvSpPr>
        <dsp:cNvPr id="0" name=""/>
        <dsp:cNvSpPr/>
      </dsp:nvSpPr>
      <dsp:spPr>
        <a:xfrm>
          <a:off x="7634993" y="519277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7738947" y="519277"/>
        <a:ext cx="254110" cy="347669"/>
      </dsp:txXfrm>
    </dsp:sp>
    <dsp:sp modelId="{63FE094B-EBC0-7F4E-963B-CA5F51258F4E}">
      <dsp:nvSpPr>
        <dsp:cNvPr id="0" name=""/>
        <dsp:cNvSpPr/>
      </dsp:nvSpPr>
      <dsp:spPr>
        <a:xfrm>
          <a:off x="8239640" y="1328796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244908"/>
            <a:satOff val="-20744"/>
            <a:lumOff val="-2338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2244908"/>
              <a:satOff val="-20744"/>
              <a:lumOff val="-2338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343594" y="1328796"/>
        <a:ext cx="254110" cy="347669"/>
      </dsp:txXfrm>
    </dsp:sp>
    <dsp:sp modelId="{179D62CC-9792-8E48-869E-28A55E2E5E44}">
      <dsp:nvSpPr>
        <dsp:cNvPr id="0" name=""/>
        <dsp:cNvSpPr/>
      </dsp:nvSpPr>
      <dsp:spPr>
        <a:xfrm>
          <a:off x="8844287" y="2126469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489816"/>
            <a:satOff val="-41488"/>
            <a:lumOff val="-4677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4489816"/>
              <a:satOff val="-41488"/>
              <a:lumOff val="-4677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8948241" y="2126469"/>
        <a:ext cx="254110" cy="347669"/>
      </dsp:txXfrm>
    </dsp:sp>
    <dsp:sp modelId="{FDF40547-39EE-D54C-AB96-93D996B09C11}">
      <dsp:nvSpPr>
        <dsp:cNvPr id="0" name=""/>
        <dsp:cNvSpPr/>
      </dsp:nvSpPr>
      <dsp:spPr>
        <a:xfrm>
          <a:off x="9448934" y="2943887"/>
          <a:ext cx="462018" cy="46201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24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24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5400" tIns="25400" rIns="25400" bIns="254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000" kern="1200"/>
        </a:p>
      </dsp:txBody>
      <dsp:txXfrm>
        <a:off x="9552888" y="2943887"/>
        <a:ext cx="254110" cy="34766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BB25BF8-0114-4F48-B5AD-ADC15B65C02F}">
      <dsp:nvSpPr>
        <dsp:cNvPr id="0" name=""/>
        <dsp:cNvSpPr/>
      </dsp:nvSpPr>
      <dsp:spPr>
        <a:xfrm>
          <a:off x="1283" y="806323"/>
          <a:ext cx="4672458" cy="23362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H₀(Null Hypothesis):</a:t>
          </a:r>
          <a:r>
            <a:rPr lang="en-US" sz="2400" kern="1200"/>
            <a:t> Grocery prices are significantly influenced by inflation and changes in exchange rates; higher inflation and devaluation of currencies drive higher food prices.</a:t>
          </a:r>
        </a:p>
      </dsp:txBody>
      <dsp:txXfrm>
        <a:off x="69709" y="874749"/>
        <a:ext cx="4535606" cy="2199377"/>
      </dsp:txXfrm>
    </dsp:sp>
    <dsp:sp modelId="{893D84C4-507B-2F43-A0E9-030AE6CFD8D0}">
      <dsp:nvSpPr>
        <dsp:cNvPr id="0" name=""/>
        <dsp:cNvSpPr/>
      </dsp:nvSpPr>
      <dsp:spPr>
        <a:xfrm>
          <a:off x="5841857" y="806323"/>
          <a:ext cx="4672458" cy="2336229"/>
        </a:xfrm>
        <a:prstGeom prst="roundRect">
          <a:avLst>
            <a:gd name="adj" fmla="val 10000"/>
          </a:avLst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5720" tIns="30480" rIns="45720" bIns="3048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b="1" kern="1200"/>
            <a:t>Hₐ(Alternative Hypothesis):</a:t>
          </a:r>
          <a:r>
            <a:rPr lang="en-US" sz="2400" kern="1200"/>
            <a:t> Grocery prices in Turkey are not statistically significantly influenced by inflation or trade policies.</a:t>
          </a:r>
        </a:p>
      </dsp:txBody>
      <dsp:txXfrm>
        <a:off x="5910283" y="874749"/>
        <a:ext cx="4535606" cy="2199377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793B866-6BB6-A441-ADEA-6858D7C2210F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27FCD24-1587-DD4A-B917-99D4AD9F7A1B}">
      <dsp:nvSpPr>
        <dsp:cNvPr id="0" name=""/>
        <dsp:cNvSpPr/>
      </dsp:nvSpPr>
      <dsp:spPr>
        <a:xfrm>
          <a:off x="0" y="2703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Central Bank of Turkey (CBRT):</a:t>
          </a:r>
          <a:r>
            <a:rPr lang="en-US" sz="2700" kern="1200"/>
            <a:t> Historical exchange rate data (USD/TRY, EUR/TRY).</a:t>
          </a:r>
        </a:p>
      </dsp:txBody>
      <dsp:txXfrm>
        <a:off x="0" y="2703"/>
        <a:ext cx="6900512" cy="1843578"/>
      </dsp:txXfrm>
    </dsp:sp>
    <dsp:sp modelId="{580CCBA2-26D3-274D-B317-1495C08D6FE8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accent2">
              <a:hueOff val="3221806"/>
              <a:satOff val="-9246"/>
              <a:lumOff val="-1480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F873CF1-BB81-8749-8CD4-813B125C5161}">
      <dsp:nvSpPr>
        <dsp:cNvPr id="0" name=""/>
        <dsp:cNvSpPr/>
      </dsp:nvSpPr>
      <dsp:spPr>
        <a:xfrm>
          <a:off x="0" y="1846281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 dirty="0"/>
            <a:t>Turkish Statistical Institute (TÜİK) and International Monetary Fund:</a:t>
          </a:r>
          <a:r>
            <a:rPr lang="en-US" sz="2700" kern="1200" dirty="0"/>
            <a:t> Monthly inflation rates, consumer price index (CPI), grocery price index and Unemployment Rate</a:t>
          </a:r>
        </a:p>
      </dsp:txBody>
      <dsp:txXfrm>
        <a:off x="0" y="1846281"/>
        <a:ext cx="6900512" cy="1843578"/>
      </dsp:txXfrm>
    </dsp:sp>
    <dsp:sp modelId="{E65377C9-848E-D94F-9B65-83B7929DDA7E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accent2">
              <a:hueOff val="6443612"/>
              <a:satOff val="-18493"/>
              <a:lumOff val="-29609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502F70-4CCB-B54E-90F3-8F669BDDC0A8}">
      <dsp:nvSpPr>
        <dsp:cNvPr id="0" name=""/>
        <dsp:cNvSpPr/>
      </dsp:nvSpPr>
      <dsp:spPr>
        <a:xfrm>
          <a:off x="0" y="3689859"/>
          <a:ext cx="6900512" cy="184357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b="1" kern="1200"/>
            <a:t>Opet :</a:t>
          </a:r>
          <a:r>
            <a:rPr lang="en-US" sz="2700" kern="1200"/>
            <a:t> Oil Prices</a:t>
          </a:r>
        </a:p>
      </dsp:txBody>
      <dsp:txXfrm>
        <a:off x="0" y="3689859"/>
        <a:ext cx="6900512" cy="1843578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6C6275E-DA81-0442-AFA4-B122344B260D}">
      <dsp:nvSpPr>
        <dsp:cNvPr id="0" name=""/>
        <dsp:cNvSpPr/>
      </dsp:nvSpPr>
      <dsp:spPr>
        <a:xfrm>
          <a:off x="3136942" y="678713"/>
          <a:ext cx="5224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2482" y="45720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4356" y="721667"/>
        <a:ext cx="27654" cy="5530"/>
      </dsp:txXfrm>
    </dsp:sp>
    <dsp:sp modelId="{1C8BE871-278B-404E-AA0A-8EE5FA8D58D4}">
      <dsp:nvSpPr>
        <dsp:cNvPr id="0" name=""/>
        <dsp:cNvSpPr/>
      </dsp:nvSpPr>
      <dsp:spPr>
        <a:xfrm>
          <a:off x="734035" y="3021"/>
          <a:ext cx="2404706" cy="14428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833" tIns="123686" rIns="117833" bIns="12368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1. Data collection </a:t>
          </a:r>
        </a:p>
      </dsp:txBody>
      <dsp:txXfrm>
        <a:off x="734035" y="3021"/>
        <a:ext cx="2404706" cy="1442824"/>
      </dsp:txXfrm>
    </dsp:sp>
    <dsp:sp modelId="{1FB0E6A6-1F90-9C43-B236-07D2554CD4A6}">
      <dsp:nvSpPr>
        <dsp:cNvPr id="0" name=""/>
        <dsp:cNvSpPr/>
      </dsp:nvSpPr>
      <dsp:spPr>
        <a:xfrm>
          <a:off x="1936389" y="1444045"/>
          <a:ext cx="2957789" cy="522482"/>
        </a:xfrm>
        <a:custGeom>
          <a:avLst/>
          <a:gdLst/>
          <a:ahLst/>
          <a:cxnLst/>
          <a:rect l="0" t="0" r="0" b="0"/>
          <a:pathLst>
            <a:path>
              <a:moveTo>
                <a:pt x="2957789" y="0"/>
              </a:moveTo>
              <a:lnTo>
                <a:pt x="2957789" y="278341"/>
              </a:lnTo>
              <a:lnTo>
                <a:pt x="0" y="278341"/>
              </a:lnTo>
              <a:lnTo>
                <a:pt x="0" y="522482"/>
              </a:lnTo>
            </a:path>
          </a:pathLst>
        </a:custGeom>
        <a:noFill/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0057" y="1702521"/>
        <a:ext cx="150452" cy="5530"/>
      </dsp:txXfrm>
    </dsp:sp>
    <dsp:sp modelId="{192F812B-63FE-1847-A67B-8BC7A033A487}">
      <dsp:nvSpPr>
        <dsp:cNvPr id="0" name=""/>
        <dsp:cNvSpPr/>
      </dsp:nvSpPr>
      <dsp:spPr>
        <a:xfrm>
          <a:off x="3691825" y="3021"/>
          <a:ext cx="2404706" cy="1442824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833" tIns="123686" rIns="117833" bIns="12368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2. Data preparation</a:t>
          </a:r>
        </a:p>
      </dsp:txBody>
      <dsp:txXfrm>
        <a:off x="3691825" y="3021"/>
        <a:ext cx="2404706" cy="1442824"/>
      </dsp:txXfrm>
    </dsp:sp>
    <dsp:sp modelId="{D939A0AB-47E5-0B44-977E-F0B50CC01A1A}">
      <dsp:nvSpPr>
        <dsp:cNvPr id="0" name=""/>
        <dsp:cNvSpPr/>
      </dsp:nvSpPr>
      <dsp:spPr>
        <a:xfrm>
          <a:off x="3136942" y="2674620"/>
          <a:ext cx="5224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2482" y="45720"/>
              </a:lnTo>
            </a:path>
          </a:pathLst>
        </a:custGeom>
        <a:noFill/>
        <a:ln w="1270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4356" y="2717574"/>
        <a:ext cx="27654" cy="5530"/>
      </dsp:txXfrm>
    </dsp:sp>
    <dsp:sp modelId="{192D31A1-5174-4D40-A580-59DB0A7A772F}">
      <dsp:nvSpPr>
        <dsp:cNvPr id="0" name=""/>
        <dsp:cNvSpPr/>
      </dsp:nvSpPr>
      <dsp:spPr>
        <a:xfrm>
          <a:off x="734035" y="1998927"/>
          <a:ext cx="2404706" cy="1442824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833" tIns="123686" rIns="117833" bIns="12368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3. Descriptive analysis</a:t>
          </a:r>
        </a:p>
      </dsp:txBody>
      <dsp:txXfrm>
        <a:off x="734035" y="1998927"/>
        <a:ext cx="2404706" cy="1442824"/>
      </dsp:txXfrm>
    </dsp:sp>
    <dsp:sp modelId="{C8F242BC-01BC-3B4E-8A62-2795B284AAE1}">
      <dsp:nvSpPr>
        <dsp:cNvPr id="0" name=""/>
        <dsp:cNvSpPr/>
      </dsp:nvSpPr>
      <dsp:spPr>
        <a:xfrm>
          <a:off x="1936389" y="3439952"/>
          <a:ext cx="2957789" cy="522482"/>
        </a:xfrm>
        <a:custGeom>
          <a:avLst/>
          <a:gdLst/>
          <a:ahLst/>
          <a:cxnLst/>
          <a:rect l="0" t="0" r="0" b="0"/>
          <a:pathLst>
            <a:path>
              <a:moveTo>
                <a:pt x="2957789" y="0"/>
              </a:moveTo>
              <a:lnTo>
                <a:pt x="2957789" y="278341"/>
              </a:lnTo>
              <a:lnTo>
                <a:pt x="0" y="278341"/>
              </a:lnTo>
              <a:lnTo>
                <a:pt x="0" y="522482"/>
              </a:lnTo>
            </a:path>
          </a:pathLst>
        </a:custGeom>
        <a:noFill/>
        <a:ln w="1270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40057" y="3698427"/>
        <a:ext cx="150452" cy="5530"/>
      </dsp:txXfrm>
    </dsp:sp>
    <dsp:sp modelId="{12C3F278-63C5-8545-9922-A612EF85BCE6}">
      <dsp:nvSpPr>
        <dsp:cNvPr id="0" name=""/>
        <dsp:cNvSpPr/>
      </dsp:nvSpPr>
      <dsp:spPr>
        <a:xfrm>
          <a:off x="3691825" y="1998927"/>
          <a:ext cx="2404706" cy="1442824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833" tIns="123686" rIns="117833" bIns="12368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4. Hypothesis testing</a:t>
          </a:r>
        </a:p>
      </dsp:txBody>
      <dsp:txXfrm>
        <a:off x="3691825" y="1998927"/>
        <a:ext cx="2404706" cy="1442824"/>
      </dsp:txXfrm>
    </dsp:sp>
    <dsp:sp modelId="{683C53C2-6CCC-D843-B724-94731C810A4A}">
      <dsp:nvSpPr>
        <dsp:cNvPr id="0" name=""/>
        <dsp:cNvSpPr/>
      </dsp:nvSpPr>
      <dsp:spPr>
        <a:xfrm>
          <a:off x="3136942" y="4670526"/>
          <a:ext cx="522482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522482" y="45720"/>
              </a:lnTo>
            </a:path>
          </a:pathLst>
        </a:custGeom>
        <a:noFill/>
        <a:ln w="1270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384356" y="4713481"/>
        <a:ext cx="27654" cy="5530"/>
      </dsp:txXfrm>
    </dsp:sp>
    <dsp:sp modelId="{2E4C07A5-C567-FA49-834E-68955C5D9223}">
      <dsp:nvSpPr>
        <dsp:cNvPr id="0" name=""/>
        <dsp:cNvSpPr/>
      </dsp:nvSpPr>
      <dsp:spPr>
        <a:xfrm>
          <a:off x="734035" y="3994834"/>
          <a:ext cx="2404706" cy="1442824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833" tIns="123686" rIns="117833" bIns="12368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5. Predictive modeling</a:t>
          </a:r>
        </a:p>
      </dsp:txBody>
      <dsp:txXfrm>
        <a:off x="734035" y="3994834"/>
        <a:ext cx="2404706" cy="1442824"/>
      </dsp:txXfrm>
    </dsp:sp>
    <dsp:sp modelId="{3C5BA9E2-EB77-924D-9F86-FEC00D86A82C}">
      <dsp:nvSpPr>
        <dsp:cNvPr id="0" name=""/>
        <dsp:cNvSpPr/>
      </dsp:nvSpPr>
      <dsp:spPr>
        <a:xfrm>
          <a:off x="3691825" y="3994834"/>
          <a:ext cx="2404706" cy="1442824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7833" tIns="123686" rIns="117833" bIns="123686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6. Result interpretation</a:t>
          </a:r>
        </a:p>
      </dsp:txBody>
      <dsp:txXfrm>
        <a:off x="3691825" y="3994834"/>
        <a:ext cx="2404706" cy="1442824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B665B05-7F6D-F741-90B7-2C991844FA61}">
      <dsp:nvSpPr>
        <dsp:cNvPr id="0" name=""/>
        <dsp:cNvSpPr/>
      </dsp:nvSpPr>
      <dsp:spPr>
        <a:xfrm>
          <a:off x="0" y="988600"/>
          <a:ext cx="3286125" cy="1971675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Prophet Modelling</a:t>
          </a:r>
        </a:p>
      </dsp:txBody>
      <dsp:txXfrm>
        <a:off x="0" y="988600"/>
        <a:ext cx="3286125" cy="1971675"/>
      </dsp:txXfrm>
    </dsp:sp>
    <dsp:sp modelId="{EC644921-8348-F94A-B685-DA4789CF1D4D}">
      <dsp:nvSpPr>
        <dsp:cNvPr id="0" name=""/>
        <dsp:cNvSpPr/>
      </dsp:nvSpPr>
      <dsp:spPr>
        <a:xfrm>
          <a:off x="3614737" y="988600"/>
          <a:ext cx="3286125" cy="1971675"/>
        </a:xfrm>
        <a:prstGeom prst="rect">
          <a:avLst/>
        </a:prstGeom>
        <a:solidFill>
          <a:schemeClr val="accent2">
            <a:hueOff val="3221806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/>
            <a:t>K-Means Modelling</a:t>
          </a:r>
        </a:p>
      </dsp:txBody>
      <dsp:txXfrm>
        <a:off x="3614737" y="988600"/>
        <a:ext cx="3286125" cy="1971675"/>
      </dsp:txXfrm>
    </dsp:sp>
    <dsp:sp modelId="{412C2E88-251B-7741-8ADC-6A417CE0E68C}">
      <dsp:nvSpPr>
        <dsp:cNvPr id="0" name=""/>
        <dsp:cNvSpPr/>
      </dsp:nvSpPr>
      <dsp:spPr>
        <a:xfrm>
          <a:off x="7229475" y="988600"/>
          <a:ext cx="3286125" cy="1971675"/>
        </a:xfrm>
        <a:prstGeom prst="rect">
          <a:avLst/>
        </a:prstGeom>
        <a:solidFill>
          <a:schemeClr val="accent2">
            <a:hueOff val="6443612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1930" tIns="201930" rIns="201930" bIns="201930" numCol="1" spcCol="1270" anchor="ctr" anchorCtr="0">
          <a:noAutofit/>
        </a:bodyPr>
        <a:lstStyle/>
        <a:p>
          <a:pPr marL="0" lvl="0" indent="0" algn="ctr" defTabSz="2355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300" kern="1200" dirty="0"/>
            <a:t>Random Forest</a:t>
          </a:r>
        </a:p>
      </dsp:txBody>
      <dsp:txXfrm>
        <a:off x="7229475" y="988600"/>
        <a:ext cx="3286125" cy="19716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CCD6B1-B93C-5F47-A6CC-A5DEFC7A7054}">
      <dsp:nvSpPr>
        <dsp:cNvPr id="0" name=""/>
        <dsp:cNvSpPr/>
      </dsp:nvSpPr>
      <dsp:spPr>
        <a:xfrm>
          <a:off x="842" y="632719"/>
          <a:ext cx="3285155" cy="1971093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Scope of Variables</a:t>
          </a:r>
        </a:p>
      </dsp:txBody>
      <dsp:txXfrm>
        <a:off x="842" y="632719"/>
        <a:ext cx="3285155" cy="1971093"/>
      </dsp:txXfrm>
    </dsp:sp>
    <dsp:sp modelId="{266BB34C-5F1C-1647-8142-029D5B13622B}">
      <dsp:nvSpPr>
        <dsp:cNvPr id="0" name=""/>
        <dsp:cNvSpPr/>
      </dsp:nvSpPr>
      <dsp:spPr>
        <a:xfrm>
          <a:off x="3614513" y="632719"/>
          <a:ext cx="3285155" cy="1971093"/>
        </a:xfrm>
        <a:prstGeom prst="rect">
          <a:avLst/>
        </a:prstGeom>
        <a:solidFill>
          <a:schemeClr val="accent5">
            <a:hueOff val="-4050717"/>
            <a:satOff val="-275"/>
            <a:lumOff val="654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Data Granularity</a:t>
          </a:r>
        </a:p>
      </dsp:txBody>
      <dsp:txXfrm>
        <a:off x="3614513" y="632719"/>
        <a:ext cx="3285155" cy="1971093"/>
      </dsp:txXfrm>
    </dsp:sp>
    <dsp:sp modelId="{8D0E8445-1CEB-E44B-9462-2D3874E16E25}">
      <dsp:nvSpPr>
        <dsp:cNvPr id="0" name=""/>
        <dsp:cNvSpPr/>
      </dsp:nvSpPr>
      <dsp:spPr>
        <a:xfrm>
          <a:off x="842" y="2932328"/>
          <a:ext cx="3285155" cy="1971093"/>
        </a:xfrm>
        <a:prstGeom prst="rect">
          <a:avLst/>
        </a:prstGeom>
        <a:solidFill>
          <a:schemeClr val="accent5">
            <a:hueOff val="-8101434"/>
            <a:satOff val="-551"/>
            <a:lumOff val="1307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Import vs. Local Goods Segregation</a:t>
          </a:r>
        </a:p>
      </dsp:txBody>
      <dsp:txXfrm>
        <a:off x="842" y="2932328"/>
        <a:ext cx="3285155" cy="1971093"/>
      </dsp:txXfrm>
    </dsp:sp>
    <dsp:sp modelId="{D9513BAD-74FD-7A43-91B4-1234BFD53CA3}">
      <dsp:nvSpPr>
        <dsp:cNvPr id="0" name=""/>
        <dsp:cNvSpPr/>
      </dsp:nvSpPr>
      <dsp:spPr>
        <a:xfrm>
          <a:off x="3614513" y="2932328"/>
          <a:ext cx="3285155" cy="1971093"/>
        </a:xfrm>
        <a:prstGeom prst="rect">
          <a:avLst/>
        </a:prstGeom>
        <a:solidFill>
          <a:schemeClr val="accent5">
            <a:hueOff val="-12152150"/>
            <a:satOff val="-826"/>
            <a:lumOff val="1961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8590" tIns="148590" rIns="148590" bIns="148590" numCol="1" spcCol="1270" anchor="ctr" anchorCtr="0">
          <a:noAutofit/>
        </a:bodyPr>
        <a:lstStyle/>
        <a:p>
          <a:pPr marL="0" lvl="0" indent="0" algn="ctr" defTabSz="1733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900" kern="1200"/>
            <a:t>Causality vs. Correlation</a:t>
          </a:r>
        </a:p>
      </dsp:txBody>
      <dsp:txXfrm>
        <a:off x="3614513" y="2932328"/>
        <a:ext cx="3285155" cy="197109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8071995-8F59-4E2E-8185-8EC00B7D44A7}">
      <dsp:nvSpPr>
        <dsp:cNvPr id="0" name=""/>
        <dsp:cNvSpPr/>
      </dsp:nvSpPr>
      <dsp:spPr>
        <a:xfrm>
          <a:off x="973190" y="785493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FC6B9A7-C933-4E58-A3D4-0DB51C6695E6}">
      <dsp:nvSpPr>
        <dsp:cNvPr id="0" name=""/>
        <dsp:cNvSpPr/>
      </dsp:nvSpPr>
      <dsp:spPr>
        <a:xfrm>
          <a:off x="1242597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455AA9-7AD2-4133-857D-2269FD464A92}">
      <dsp:nvSpPr>
        <dsp:cNvPr id="0" name=""/>
        <dsp:cNvSpPr/>
      </dsp:nvSpPr>
      <dsp:spPr>
        <a:xfrm>
          <a:off x="569079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b="0" kern="1200" dirty="0"/>
            <a:t>Multi-variable Models</a:t>
          </a:r>
        </a:p>
      </dsp:txBody>
      <dsp:txXfrm>
        <a:off x="569079" y="2443382"/>
        <a:ext cx="2072362" cy="720000"/>
      </dsp:txXfrm>
    </dsp:sp>
    <dsp:sp modelId="{A3A23151-7C55-4ABA-9339-4E704728022C}">
      <dsp:nvSpPr>
        <dsp:cNvPr id="0" name=""/>
        <dsp:cNvSpPr/>
      </dsp:nvSpPr>
      <dsp:spPr>
        <a:xfrm>
          <a:off x="3408216" y="785493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9E87B89-EC2A-4A4C-A2C5-E80F7B67C80E}">
      <dsp:nvSpPr>
        <dsp:cNvPr id="0" name=""/>
        <dsp:cNvSpPr/>
      </dsp:nvSpPr>
      <dsp:spPr>
        <a:xfrm>
          <a:off x="3677623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8D3EC41-91FC-4BD5-9C12-99B05AF2553E}">
      <dsp:nvSpPr>
        <dsp:cNvPr id="0" name=""/>
        <dsp:cNvSpPr/>
      </dsp:nvSpPr>
      <dsp:spPr>
        <a:xfrm>
          <a:off x="3004105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Product-Level Analysis</a:t>
          </a:r>
        </a:p>
      </dsp:txBody>
      <dsp:txXfrm>
        <a:off x="3004105" y="2443382"/>
        <a:ext cx="2072362" cy="720000"/>
      </dsp:txXfrm>
    </dsp:sp>
    <dsp:sp modelId="{AD9D66CA-DAD7-45A7-8F50-D00F198EE2E3}">
      <dsp:nvSpPr>
        <dsp:cNvPr id="0" name=""/>
        <dsp:cNvSpPr/>
      </dsp:nvSpPr>
      <dsp:spPr>
        <a:xfrm>
          <a:off x="5843242" y="785493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EA71CF3-B51C-4C4A-9F75-D9602D629412}">
      <dsp:nvSpPr>
        <dsp:cNvPr id="0" name=""/>
        <dsp:cNvSpPr/>
      </dsp:nvSpPr>
      <dsp:spPr>
        <a:xfrm>
          <a:off x="6112649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F0F8D5-B69A-4E01-9D55-BE4BB94E79CE}">
      <dsp:nvSpPr>
        <dsp:cNvPr id="0" name=""/>
        <dsp:cNvSpPr/>
      </dsp:nvSpPr>
      <dsp:spPr>
        <a:xfrm>
          <a:off x="5439131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High-Frequency Data</a:t>
          </a:r>
        </a:p>
      </dsp:txBody>
      <dsp:txXfrm>
        <a:off x="5439131" y="2443382"/>
        <a:ext cx="2072362" cy="720000"/>
      </dsp:txXfrm>
    </dsp:sp>
    <dsp:sp modelId="{2670A553-CA3F-4ABC-8ACB-85396583E2E8}">
      <dsp:nvSpPr>
        <dsp:cNvPr id="0" name=""/>
        <dsp:cNvSpPr/>
      </dsp:nvSpPr>
      <dsp:spPr>
        <a:xfrm>
          <a:off x="8278268" y="785493"/>
          <a:ext cx="1264141" cy="1264141"/>
        </a:xfrm>
        <a:prstGeom prst="round2DiagRect">
          <a:avLst>
            <a:gd name="adj1" fmla="val 29727"/>
            <a:gd name="adj2" fmla="val 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CEE22FD-61A4-4B86-B55C-11A40C9BA57D}">
      <dsp:nvSpPr>
        <dsp:cNvPr id="0" name=""/>
        <dsp:cNvSpPr/>
      </dsp:nvSpPr>
      <dsp:spPr>
        <a:xfrm>
          <a:off x="8547675" y="1054900"/>
          <a:ext cx="725326" cy="72532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7CF7598-9E49-490B-B31E-2275A4909ACD}">
      <dsp:nvSpPr>
        <dsp:cNvPr id="0" name=""/>
        <dsp:cNvSpPr/>
      </dsp:nvSpPr>
      <dsp:spPr>
        <a:xfrm>
          <a:off x="7874157" y="2443382"/>
          <a:ext cx="2072362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n-US" sz="1700" kern="1200"/>
            <a:t>More Forecasting Models</a:t>
          </a:r>
        </a:p>
      </dsp:txBody>
      <dsp:txXfrm>
        <a:off x="7874157" y="2443382"/>
        <a:ext cx="2072362" cy="72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EFCA52-0D87-E746-8FCA-AFCCA26D905E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12EC18-995A-7E4C-A48A-8F0BB90357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7936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12EC18-995A-7E4C-A48A-8F0BB90357C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202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16AF8-46C7-8921-28CE-2AA9D963FD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2B46F20-6CEE-D6E8-2A65-A00B75B8CA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62941A-77BE-7BC0-C9F2-1B961217C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BE85-441A-EB48-ABF1-097EB7DCA65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2F7F9B-ACDA-A851-CCBB-D12D4830A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6374E-5E57-74BA-77B9-15DA4E3DF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30DC-7A93-5343-B17E-5FF9CAAF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1646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5D6C5E-5062-B95F-64E0-B998F6515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F5FB58-A939-0112-9A4B-D12477F4AA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64F9B-D16D-EC68-1C68-2A44730D78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BE85-441A-EB48-ABF1-097EB7DCA65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4DD071-FB09-3ECE-75B2-5BA4B9EAC2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2D611B-BA4C-3F0D-0573-0A8773EACF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30DC-7A93-5343-B17E-5FF9CAAF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97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6B7DE-D642-C326-8EE4-94FA063FF3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CB5FBE-A1B9-9D89-0C3F-10EFCE02D3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19B33F-924F-53DF-E334-92281A1AD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BE85-441A-EB48-ABF1-097EB7DCA65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F881B-D39D-EDF1-7F40-E0F1F77F9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306AC-DEFE-FB68-F43A-42FC16835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30DC-7A93-5343-B17E-5FF9CAAF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82199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A8953-6C83-7228-A7AA-9093B21C5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29D0A7-497D-EF37-45DC-025094153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65D9AE-23EF-8BAA-6913-B6B3667CF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BE85-441A-EB48-ABF1-097EB7DCA65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9C3A3-0081-E47F-9A61-D77E279358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2FAF2B-39A4-3FD5-BAA3-6A2EF95C63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30DC-7A93-5343-B17E-5FF9CAAF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51384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4EDC38-FA8B-DB64-29F8-C3F8127AA8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55A407-D274-81AD-2376-C71897EC65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7E2A32-E8AA-4D2B-691B-AC965E2DB9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BE85-441A-EB48-ABF1-097EB7DCA65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CEBCEA-A060-AF72-6F3B-B16FC05309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70992C-C196-8066-B998-CB2C9A6D6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30DC-7A93-5343-B17E-5FF9CAAF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715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902901-C7B3-AB9F-0308-2C6617C2B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28AD68-FF79-A869-33B3-E6C4A43BD3F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463AB5-B81E-CA29-32D9-6BD6752F7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A443191-FD12-7718-95A5-969546A8A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BE85-441A-EB48-ABF1-097EB7DCA65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065A6F-4EC1-4888-4B14-559914E8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11DE80-A6A7-C348-A413-2A1A3FF2D3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30DC-7A93-5343-B17E-5FF9CAAF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9004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A93643-366A-734F-3F1E-876C29A7CA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63A730-E429-3377-04B1-7BE7EF5CF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223269-B296-AEAC-C179-D269A71D4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01F50F-E502-474D-0BC9-A3CE3005967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CC80E90-8DFD-CAA0-5DBC-B9AF0FD0BF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A5B076-7971-DEDC-F56E-37C07A423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BE85-441A-EB48-ABF1-097EB7DCA65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225F2-0295-02E6-4383-7E8B296981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8178518-0090-40DD-3D3D-79EBDB0D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30DC-7A93-5343-B17E-5FF9CAAF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5892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FE13E-43A7-DC0A-3CC3-AD6EFDBF2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21303DD-17EB-0DBD-5CC9-767C2F60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BE85-441A-EB48-ABF1-097EB7DCA65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4585987-6012-EC14-5CBA-84B03737C5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39104C-04B7-9F98-0EB4-83C8F700F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30DC-7A93-5343-B17E-5FF9CAAF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207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873947B-3C96-32C1-F5E9-60D17A5EFB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BE85-441A-EB48-ABF1-097EB7DCA65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D40787-70D5-4654-31B1-A883A67F8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C14245-0633-E628-7B51-BB7A6FC1B5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30DC-7A93-5343-B17E-5FF9CAAF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03110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5EB6B7-C590-4FD9-7370-E4A27181F2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2D5C96-8999-5E1B-B1CD-4500D8079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49BA8A-35A7-73A3-FC00-3F163E17A2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CFE19AF-2DF4-AB0E-2DBB-58D0BE256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BE85-441A-EB48-ABF1-097EB7DCA65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BDA703-C096-4AB7-857F-3FBA82BEA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1285E2-049F-1AAA-64B7-5719EE167E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30DC-7A93-5343-B17E-5FF9CAAF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7176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DA80A-7AA1-CF93-66FB-8FB0F20A9E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D4E0164-093E-1FE5-0B81-4A516C97978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C51E58-D20F-10C2-C420-5AC2C8C395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92D38D-6583-967B-9886-86AF74E53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15BE85-441A-EB48-ABF1-097EB7DCA65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16CC09-ACB4-98E2-BD2D-52B5776493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6439BC4-D493-3569-8505-283EA9FDAD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9930DC-7A93-5343-B17E-5FF9CAAF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19406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FB8EC9-064F-D20B-CE35-C1036BCEE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FB9B99-52B1-7466-A715-9B7B111F9B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5C4E87-C6BB-FFB9-8475-2A2E0FAD3C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A15BE85-441A-EB48-ABF1-097EB7DCA656}" type="datetimeFigureOut">
              <a:rPr lang="en-US" smtClean="0"/>
              <a:t>5/29/25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F5D0F2-DEDE-5CBB-8BF4-A72639B6E9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728B75-0F88-4504-0F0D-4348BFDCB3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99930DC-7A93-5343-B17E-5FF9CAAFF8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318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07A872-4B07-573E-026A-B042D171583D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/>
          <a:stretch>
            <a:fillRect/>
          </a:stretch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C752326-C814-0C6C-7CFE-72913D05AA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FFFF"/>
                </a:solidFill>
              </a:rPr>
              <a:t>The Impact of Inflation and Exchange Rates on Grocery Prices in Turkey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066847C-48ED-5B6C-43FB-A4CA083AB63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DSA210-Term Project</a:t>
            </a:r>
          </a:p>
          <a:p>
            <a:r>
              <a:rPr lang="en-US" dirty="0">
                <a:solidFill>
                  <a:srgbClr val="FFFFFF"/>
                </a:solidFill>
              </a:rPr>
              <a:t>Ayşe Ece Kültür-29338</a:t>
            </a:r>
          </a:p>
        </p:txBody>
      </p:sp>
    </p:spTree>
    <p:extLst>
      <p:ext uri="{BB962C8B-B14F-4D97-AF65-F5344CB8AC3E}">
        <p14:creationId xmlns:p14="http://schemas.microsoft.com/office/powerpoint/2010/main" val="250869296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7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1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7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AD1D8D-9F94-7993-8669-0A2CB2EFA2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Scatter Plots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orange dots&#10;&#10;AI-generated content may be incorrect.">
            <a:extLst>
              <a:ext uri="{FF2B5EF4-FFF2-40B4-BE49-F238E27FC236}">
                <a16:creationId xmlns:a16="http://schemas.microsoft.com/office/drawing/2014/main" id="{6C378C24-7479-3219-0494-8FC19954D95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705039"/>
            <a:ext cx="5614416" cy="3480937"/>
          </a:xfrm>
          <a:prstGeom prst="rect">
            <a:avLst/>
          </a:prstGeom>
        </p:spPr>
      </p:pic>
      <p:pic>
        <p:nvPicPr>
          <p:cNvPr id="7" name="Picture 6" descr="A graph of a graph with blue dots&#10;&#10;AI-generated content may be incorrect.">
            <a:extLst>
              <a:ext uri="{FF2B5EF4-FFF2-40B4-BE49-F238E27FC236}">
                <a16:creationId xmlns:a16="http://schemas.microsoft.com/office/drawing/2014/main" id="{17E2E0B3-05B9-A3FD-57B3-05B55025EA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705039"/>
            <a:ext cx="5614416" cy="348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30285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08FE85-9820-5F4F-231E-1E0244C903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5600"/>
              <a:t>Scatter Plots with Regression Lines</a:t>
            </a:r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Content Placeholder 4" descr="A graph with a red line&#10;&#10;AI-generated content may be incorrect.">
            <a:extLst>
              <a:ext uri="{FF2B5EF4-FFF2-40B4-BE49-F238E27FC236}">
                <a16:creationId xmlns:a16="http://schemas.microsoft.com/office/drawing/2014/main" id="{A0EA1984-0CF7-0555-A240-247EE62C96E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20040" y="2705039"/>
            <a:ext cx="5614416" cy="3480937"/>
          </a:xfrm>
          <a:prstGeom prst="rect">
            <a:avLst/>
          </a:prstGeom>
        </p:spPr>
      </p:pic>
      <p:pic>
        <p:nvPicPr>
          <p:cNvPr id="7" name="Picture 6" descr="A graph with blue dots and red lines&#10;&#10;AI-generated content may be incorrect.">
            <a:extLst>
              <a:ext uri="{FF2B5EF4-FFF2-40B4-BE49-F238E27FC236}">
                <a16:creationId xmlns:a16="http://schemas.microsoft.com/office/drawing/2014/main" id="{751C36B7-0CAB-497A-556C-44F6AA1BFB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4496" y="2705039"/>
            <a:ext cx="5614416" cy="348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2011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AEEC11-CEB8-9D1B-7A30-EFD8A90156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E7C9D1-76FD-AE6E-1B85-44EFAFE63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400"/>
              <a:t>Statistical Analysis</a:t>
            </a:r>
          </a:p>
        </p:txBody>
      </p:sp>
      <p:sp>
        <p:nvSpPr>
          <p:cNvPr id="53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Content Placeholder 3">
            <a:extLst>
              <a:ext uri="{FF2B5EF4-FFF2-40B4-BE49-F238E27FC236}">
                <a16:creationId xmlns:a16="http://schemas.microsoft.com/office/drawing/2014/main" id="{A9CBF7F7-5719-8B3E-1FC5-F04C67BF01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/>
              <a:t>Simple Linear regression</a:t>
            </a:r>
          </a:p>
          <a:p>
            <a:pPr lvl="1"/>
            <a:r>
              <a:rPr lang="en-US" sz="2000"/>
              <a:t>Oil Prices vs USD </a:t>
            </a:r>
          </a:p>
          <a:p>
            <a:pPr lvl="1"/>
            <a:r>
              <a:rPr lang="en-US" sz="2000"/>
              <a:t>Unemployment Rate vs USD</a:t>
            </a:r>
          </a:p>
          <a:p>
            <a:pPr lvl="1"/>
            <a:r>
              <a:rPr lang="en-US" sz="2000"/>
              <a:t>Food CIP vs USD </a:t>
            </a:r>
          </a:p>
          <a:p>
            <a:pPr lvl="1"/>
            <a:r>
              <a:rPr lang="en-US" sz="2000"/>
              <a:t>General CIP vs USD </a:t>
            </a:r>
          </a:p>
          <a:p>
            <a:pPr marL="0" indent="0">
              <a:buNone/>
            </a:pPr>
            <a:r>
              <a:rPr lang="en-US" sz="2000"/>
              <a:t>Pearson Correlation Test</a:t>
            </a:r>
          </a:p>
          <a:p>
            <a:pPr marL="0" indent="0">
              <a:buNone/>
            </a:pPr>
            <a:r>
              <a:rPr lang="en-US" sz="2000"/>
              <a:t>Correlation Heatmap</a:t>
            </a:r>
          </a:p>
          <a:p>
            <a:pPr marL="0" indent="0">
              <a:buNone/>
            </a:pPr>
            <a:r>
              <a:rPr lang="en-US" sz="2000"/>
              <a:t>Lagged Regression</a:t>
            </a:r>
            <a:endParaRPr lang="en-US" sz="2000" dirty="0"/>
          </a:p>
        </p:txBody>
      </p:sp>
      <p:pic>
        <p:nvPicPr>
          <p:cNvPr id="27" name="Picture 26" descr="Orange and blue numbers and graphs">
            <a:extLst>
              <a:ext uri="{FF2B5EF4-FFF2-40B4-BE49-F238E27FC236}">
                <a16:creationId xmlns:a16="http://schemas.microsoft.com/office/drawing/2014/main" id="{BF5D2893-EF61-D7E0-D0DF-164953F1797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4450" r="24115" b="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597922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52297C-C59A-6980-2322-5BC41D039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A9A623A0-336F-0C7B-61C0-0607674C6F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0465ADD-7982-AD6B-F118-C6DA33E983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000" dirty="0"/>
              <a:t>Correlation Heatmap</a:t>
            </a:r>
            <a:endParaRPr lang="en-US" sz="5600" dirty="0"/>
          </a:p>
        </p:txBody>
      </p:sp>
      <p:sp>
        <p:nvSpPr>
          <p:cNvPr id="14" name="sketch line">
            <a:extLst>
              <a:ext uri="{FF2B5EF4-FFF2-40B4-BE49-F238E27FC236}">
                <a16:creationId xmlns:a16="http://schemas.microsoft.com/office/drawing/2014/main" id="{15F117BE-5444-8783-5148-B687AB6B08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4" descr="A diagram of a heatmap&#10;&#10;AI-generated content may be incorrect.">
            <a:extLst>
              <a:ext uri="{FF2B5EF4-FFF2-40B4-BE49-F238E27FC236}">
                <a16:creationId xmlns:a16="http://schemas.microsoft.com/office/drawing/2014/main" id="{290AC85A-53FF-2695-4784-1FAE049FA9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1841" y="2016220"/>
            <a:ext cx="6903720" cy="46945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15912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C2A4307-4712-BCFA-2645-186E43943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Machine Learning</a:t>
            </a:r>
          </a:p>
        </p:txBody>
      </p:sp>
      <p:sp>
        <p:nvSpPr>
          <p:cNvPr id="29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03B231A-E887-160A-374D-35271A3A84C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0436600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9847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57" name="Rectangle 2056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E7B33E-CFBF-E6A6-E01D-85A9559DB8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Prophet Modelling</a:t>
            </a:r>
          </a:p>
        </p:txBody>
      </p:sp>
      <p:sp>
        <p:nvSpPr>
          <p:cNvPr id="2059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4314BBF3-866C-1DF4-9A7E-64A07350E7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320040" y="2705039"/>
            <a:ext cx="5614416" cy="34809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0" name="Picture 2">
            <a:extLst>
              <a:ext uri="{FF2B5EF4-FFF2-40B4-BE49-F238E27FC236}">
                <a16:creationId xmlns:a16="http://schemas.microsoft.com/office/drawing/2014/main" id="{9C6E0132-3B9F-2287-1E9C-C325D07B137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254496" y="2712057"/>
            <a:ext cx="5614416" cy="3466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21645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40" name="Rectangle 1039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0C8D785-75EE-E36E-7349-59EFCAD565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K-Means Modelling</a:t>
            </a:r>
          </a:p>
        </p:txBody>
      </p:sp>
      <p:sp>
        <p:nvSpPr>
          <p:cNvPr id="1042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9C84C852-7FA1-FB5B-9A25-42282D174A8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115625"/>
            <a:ext cx="7214616" cy="45993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93652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95" name="Rectangle 3094">
            <a:extLst>
              <a:ext uri="{FF2B5EF4-FFF2-40B4-BE49-F238E27FC236}">
                <a16:creationId xmlns:a16="http://schemas.microsoft.com/office/drawing/2014/main" id="{665DBBEF-238B-476B-96AB-8AAC3224E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07735F-B154-5DDD-F508-D643ED6370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2" y="639193"/>
            <a:ext cx="3571810" cy="3573516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Random Forest</a:t>
            </a:r>
          </a:p>
        </p:txBody>
      </p:sp>
      <p:sp>
        <p:nvSpPr>
          <p:cNvPr id="3097" name="sketch line">
            <a:extLst>
              <a:ext uri="{FF2B5EF4-FFF2-40B4-BE49-F238E27FC236}">
                <a16:creationId xmlns:a16="http://schemas.microsoft.com/office/drawing/2014/main" id="{3FCFB1DE-0B7E-48CC-BA90-B2AB0889F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3278" y="4409267"/>
            <a:ext cx="3255095" cy="18288"/>
          </a:xfrm>
          <a:custGeom>
            <a:avLst/>
            <a:gdLst>
              <a:gd name="connsiteX0" fmla="*/ 0 w 3255095"/>
              <a:gd name="connsiteY0" fmla="*/ 0 h 18288"/>
              <a:gd name="connsiteX1" fmla="*/ 618468 w 3255095"/>
              <a:gd name="connsiteY1" fmla="*/ 0 h 18288"/>
              <a:gd name="connsiteX2" fmla="*/ 1269487 w 3255095"/>
              <a:gd name="connsiteY2" fmla="*/ 0 h 18288"/>
              <a:gd name="connsiteX3" fmla="*/ 1953057 w 3255095"/>
              <a:gd name="connsiteY3" fmla="*/ 0 h 18288"/>
              <a:gd name="connsiteX4" fmla="*/ 2636627 w 3255095"/>
              <a:gd name="connsiteY4" fmla="*/ 0 h 18288"/>
              <a:gd name="connsiteX5" fmla="*/ 3255095 w 3255095"/>
              <a:gd name="connsiteY5" fmla="*/ 0 h 18288"/>
              <a:gd name="connsiteX6" fmla="*/ 3255095 w 3255095"/>
              <a:gd name="connsiteY6" fmla="*/ 18288 h 18288"/>
              <a:gd name="connsiteX7" fmla="*/ 2538974 w 3255095"/>
              <a:gd name="connsiteY7" fmla="*/ 18288 h 18288"/>
              <a:gd name="connsiteX8" fmla="*/ 1822853 w 3255095"/>
              <a:gd name="connsiteY8" fmla="*/ 18288 h 18288"/>
              <a:gd name="connsiteX9" fmla="*/ 1171834 w 3255095"/>
              <a:gd name="connsiteY9" fmla="*/ 18288 h 18288"/>
              <a:gd name="connsiteX10" fmla="*/ 0 w 3255095"/>
              <a:gd name="connsiteY10" fmla="*/ 18288 h 18288"/>
              <a:gd name="connsiteX11" fmla="*/ 0 w 3255095"/>
              <a:gd name="connsiteY11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255095" h="18288" fill="none" extrusionOk="0">
                <a:moveTo>
                  <a:pt x="0" y="0"/>
                </a:moveTo>
                <a:cubicBezTo>
                  <a:pt x="240201" y="-22123"/>
                  <a:pt x="462021" y="-19623"/>
                  <a:pt x="618468" y="0"/>
                </a:cubicBezTo>
                <a:cubicBezTo>
                  <a:pt x="774915" y="19623"/>
                  <a:pt x="974734" y="2035"/>
                  <a:pt x="1269487" y="0"/>
                </a:cubicBezTo>
                <a:cubicBezTo>
                  <a:pt x="1564240" y="-2035"/>
                  <a:pt x="1733579" y="10639"/>
                  <a:pt x="1953057" y="0"/>
                </a:cubicBezTo>
                <a:cubicBezTo>
                  <a:pt x="2172535" y="-10639"/>
                  <a:pt x="2453962" y="14018"/>
                  <a:pt x="2636627" y="0"/>
                </a:cubicBezTo>
                <a:cubicBezTo>
                  <a:pt x="2819292" y="-14018"/>
                  <a:pt x="3121375" y="5399"/>
                  <a:pt x="3255095" y="0"/>
                </a:cubicBezTo>
                <a:cubicBezTo>
                  <a:pt x="3254386" y="8157"/>
                  <a:pt x="3254682" y="12125"/>
                  <a:pt x="3255095" y="18288"/>
                </a:cubicBezTo>
                <a:cubicBezTo>
                  <a:pt x="3088545" y="23203"/>
                  <a:pt x="2687475" y="7419"/>
                  <a:pt x="2538974" y="18288"/>
                </a:cubicBezTo>
                <a:cubicBezTo>
                  <a:pt x="2390473" y="29157"/>
                  <a:pt x="2137381" y="-8959"/>
                  <a:pt x="1822853" y="18288"/>
                </a:cubicBezTo>
                <a:cubicBezTo>
                  <a:pt x="1508325" y="45535"/>
                  <a:pt x="1466437" y="20385"/>
                  <a:pt x="1171834" y="18288"/>
                </a:cubicBezTo>
                <a:cubicBezTo>
                  <a:pt x="877231" y="16191"/>
                  <a:pt x="561097" y="37643"/>
                  <a:pt x="0" y="18288"/>
                </a:cubicBezTo>
                <a:cubicBezTo>
                  <a:pt x="-46" y="12483"/>
                  <a:pt x="-203" y="6491"/>
                  <a:pt x="0" y="0"/>
                </a:cubicBezTo>
                <a:close/>
              </a:path>
              <a:path w="3255095" h="18288" stroke="0" extrusionOk="0">
                <a:moveTo>
                  <a:pt x="0" y="0"/>
                </a:moveTo>
                <a:cubicBezTo>
                  <a:pt x="291965" y="19429"/>
                  <a:pt x="363155" y="8568"/>
                  <a:pt x="618468" y="0"/>
                </a:cubicBezTo>
                <a:cubicBezTo>
                  <a:pt x="873781" y="-8568"/>
                  <a:pt x="904459" y="-19505"/>
                  <a:pt x="1171834" y="0"/>
                </a:cubicBezTo>
                <a:cubicBezTo>
                  <a:pt x="1439209" y="19505"/>
                  <a:pt x="1744369" y="9790"/>
                  <a:pt x="1887955" y="0"/>
                </a:cubicBezTo>
                <a:cubicBezTo>
                  <a:pt x="2031541" y="-9790"/>
                  <a:pt x="2346378" y="21240"/>
                  <a:pt x="2506423" y="0"/>
                </a:cubicBezTo>
                <a:cubicBezTo>
                  <a:pt x="2666468" y="-21240"/>
                  <a:pt x="2990257" y="30414"/>
                  <a:pt x="3255095" y="0"/>
                </a:cubicBezTo>
                <a:cubicBezTo>
                  <a:pt x="3254831" y="4493"/>
                  <a:pt x="3255479" y="9472"/>
                  <a:pt x="3255095" y="18288"/>
                </a:cubicBezTo>
                <a:cubicBezTo>
                  <a:pt x="3120743" y="16690"/>
                  <a:pt x="2759628" y="42462"/>
                  <a:pt x="2604076" y="18288"/>
                </a:cubicBezTo>
                <a:cubicBezTo>
                  <a:pt x="2448524" y="-5886"/>
                  <a:pt x="2184336" y="19599"/>
                  <a:pt x="1887955" y="18288"/>
                </a:cubicBezTo>
                <a:cubicBezTo>
                  <a:pt x="1591574" y="16977"/>
                  <a:pt x="1548845" y="6870"/>
                  <a:pt x="1334589" y="18288"/>
                </a:cubicBezTo>
                <a:cubicBezTo>
                  <a:pt x="1120333" y="29706"/>
                  <a:pt x="996014" y="9662"/>
                  <a:pt x="683570" y="18288"/>
                </a:cubicBezTo>
                <a:cubicBezTo>
                  <a:pt x="371126" y="26914"/>
                  <a:pt x="198687" y="16167"/>
                  <a:pt x="0" y="18288"/>
                </a:cubicBezTo>
                <a:cubicBezTo>
                  <a:pt x="843" y="9577"/>
                  <a:pt x="371" y="690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3810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74" name="Picture 2" descr="A graph with a line going up&#10;&#10;AI-generated content may be incorrect.">
            <a:extLst>
              <a:ext uri="{FF2B5EF4-FFF2-40B4-BE49-F238E27FC236}">
                <a16:creationId xmlns:a16="http://schemas.microsoft.com/office/drawing/2014/main" id="{88730E1E-0A06-05DA-1F55-C7757005A56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4654296" y="1746904"/>
            <a:ext cx="7214616" cy="33367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9527379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4D17C9-3115-B3D6-9CBA-C6816CACB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Limitations</a:t>
            </a:r>
          </a:p>
        </p:txBody>
      </p:sp>
      <p:sp>
        <p:nvSpPr>
          <p:cNvPr id="26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F5C51F4-C1CD-D964-18D8-00C7862F04A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2021293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128083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943E52-1042-8293-49FE-B38E2BDFB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Future Work</a:t>
            </a:r>
          </a:p>
        </p:txBody>
      </p:sp>
      <p:sp>
        <p:nvSpPr>
          <p:cNvPr id="18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B8281A15-B32C-BCA0-17B5-8F86F21B156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6934716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0816148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2257B6-17BD-AA52-D62E-CB690D4A3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 dirty="0"/>
              <a:t>Contents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C00C2411-5808-C142-8127-CA6FB592E36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88789144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9773757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1DA08F4-74BE-0273-6C8A-AD03F25153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Findings </a:t>
            </a:r>
          </a:p>
        </p:txBody>
      </p:sp>
      <p:sp>
        <p:nvSpPr>
          <p:cNvPr id="17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A1B79C-EFB1-319B-255C-125BB8B3A0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USD vs Food CPI: Pearson r ≈ 0.98, p ≪ 0.05 → Strong, significant relationship.</a:t>
            </a:r>
          </a:p>
          <a:p>
            <a:r>
              <a:rPr lang="en-US" sz="2200"/>
              <a:t>General CPI vs Food CPI: Nearly perfect linear link → Food prices closely mirror overall inflation.</a:t>
            </a:r>
          </a:p>
          <a:p>
            <a:r>
              <a:rPr lang="en-US" sz="2200"/>
              <a:t>We fail to reject the null hypothesis. Exchange rates have a statistically significant effect on grocery prices in Turkey.</a:t>
            </a:r>
          </a:p>
          <a:p>
            <a:r>
              <a:rPr lang="en-US" sz="2200"/>
              <a:t>Trends in unemployment may be a sign of inflationary pressure through consumer demand.</a:t>
            </a:r>
          </a:p>
          <a:p>
            <a:r>
              <a:rPr lang="en-US" sz="2200"/>
              <a:t>Visualizations show that changes in the global oil market affect food prices in Turkey.</a:t>
            </a:r>
          </a:p>
          <a:p>
            <a:r>
              <a:rPr lang="en-US" sz="2200"/>
              <a:t>Heatmaps: Confirm strong, consistent relationships across all variables.</a:t>
            </a:r>
          </a:p>
          <a:p>
            <a:r>
              <a:rPr lang="en-US" sz="2200"/>
              <a:t>Exchange rate fluctuations are a </a:t>
            </a:r>
            <a:r>
              <a:rPr lang="en-US" sz="2200" i="1"/>
              <a:t>key driver</a:t>
            </a:r>
            <a:r>
              <a:rPr lang="en-US" sz="2200"/>
              <a:t> of food price inflation in Turkey.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326819891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00EDD19-6802-4EC3-95CE-CFFAB042CF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D4EBD54-0300-A1F3-471D-12700AD0EB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Conclusion</a:t>
            </a:r>
          </a:p>
        </p:txBody>
      </p:sp>
      <p:sp>
        <p:nvSpPr>
          <p:cNvPr id="10" name="sketch line">
            <a:extLst>
              <a:ext uri="{FF2B5EF4-FFF2-40B4-BE49-F238E27FC236}">
                <a16:creationId xmlns:a16="http://schemas.microsoft.com/office/drawing/2014/main" id="{DB17E863-922E-4C26-BD64-E8FD41D286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69036" y="1677373"/>
            <a:ext cx="10853928" cy="18288"/>
          </a:xfrm>
          <a:custGeom>
            <a:avLst/>
            <a:gdLst>
              <a:gd name="connsiteX0" fmla="*/ 0 w 10853928"/>
              <a:gd name="connsiteY0" fmla="*/ 0 h 18288"/>
              <a:gd name="connsiteX1" fmla="*/ 461292 w 10853928"/>
              <a:gd name="connsiteY1" fmla="*/ 0 h 18288"/>
              <a:gd name="connsiteX2" fmla="*/ 1139662 w 10853928"/>
              <a:gd name="connsiteY2" fmla="*/ 0 h 18288"/>
              <a:gd name="connsiteX3" fmla="*/ 1926572 w 10853928"/>
              <a:gd name="connsiteY3" fmla="*/ 0 h 18288"/>
              <a:gd name="connsiteX4" fmla="*/ 2279325 w 10853928"/>
              <a:gd name="connsiteY4" fmla="*/ 0 h 18288"/>
              <a:gd name="connsiteX5" fmla="*/ 2632078 w 10853928"/>
              <a:gd name="connsiteY5" fmla="*/ 0 h 18288"/>
              <a:gd name="connsiteX6" fmla="*/ 3527527 w 10853928"/>
              <a:gd name="connsiteY6" fmla="*/ 0 h 18288"/>
              <a:gd name="connsiteX7" fmla="*/ 4205897 w 10853928"/>
              <a:gd name="connsiteY7" fmla="*/ 0 h 18288"/>
              <a:gd name="connsiteX8" fmla="*/ 4558650 w 10853928"/>
              <a:gd name="connsiteY8" fmla="*/ 0 h 18288"/>
              <a:gd name="connsiteX9" fmla="*/ 5237020 w 10853928"/>
              <a:gd name="connsiteY9" fmla="*/ 0 h 18288"/>
              <a:gd name="connsiteX10" fmla="*/ 6132469 w 10853928"/>
              <a:gd name="connsiteY10" fmla="*/ 0 h 18288"/>
              <a:gd name="connsiteX11" fmla="*/ 6702301 w 10853928"/>
              <a:gd name="connsiteY11" fmla="*/ 0 h 18288"/>
              <a:gd name="connsiteX12" fmla="*/ 7272132 w 10853928"/>
              <a:gd name="connsiteY12" fmla="*/ 0 h 18288"/>
              <a:gd name="connsiteX13" fmla="*/ 7950502 w 10853928"/>
              <a:gd name="connsiteY13" fmla="*/ 0 h 18288"/>
              <a:gd name="connsiteX14" fmla="*/ 8737412 w 10853928"/>
              <a:gd name="connsiteY14" fmla="*/ 0 h 18288"/>
              <a:gd name="connsiteX15" fmla="*/ 9524322 w 10853928"/>
              <a:gd name="connsiteY15" fmla="*/ 0 h 18288"/>
              <a:gd name="connsiteX16" fmla="*/ 10853928 w 10853928"/>
              <a:gd name="connsiteY16" fmla="*/ 0 h 18288"/>
              <a:gd name="connsiteX17" fmla="*/ 10853928 w 10853928"/>
              <a:gd name="connsiteY17" fmla="*/ 18288 h 18288"/>
              <a:gd name="connsiteX18" fmla="*/ 10392636 w 10853928"/>
              <a:gd name="connsiteY18" fmla="*/ 18288 h 18288"/>
              <a:gd name="connsiteX19" fmla="*/ 9497187 w 10853928"/>
              <a:gd name="connsiteY19" fmla="*/ 18288 h 18288"/>
              <a:gd name="connsiteX20" fmla="*/ 8818817 w 10853928"/>
              <a:gd name="connsiteY20" fmla="*/ 18288 h 18288"/>
              <a:gd name="connsiteX21" fmla="*/ 8466064 w 10853928"/>
              <a:gd name="connsiteY21" fmla="*/ 18288 h 18288"/>
              <a:gd name="connsiteX22" fmla="*/ 7787693 w 10853928"/>
              <a:gd name="connsiteY22" fmla="*/ 18288 h 18288"/>
              <a:gd name="connsiteX23" fmla="*/ 7217862 w 10853928"/>
              <a:gd name="connsiteY23" fmla="*/ 18288 h 18288"/>
              <a:gd name="connsiteX24" fmla="*/ 6648031 w 10853928"/>
              <a:gd name="connsiteY24" fmla="*/ 18288 h 18288"/>
              <a:gd name="connsiteX25" fmla="*/ 6078200 w 10853928"/>
              <a:gd name="connsiteY25" fmla="*/ 18288 h 18288"/>
              <a:gd name="connsiteX26" fmla="*/ 5508368 w 10853928"/>
              <a:gd name="connsiteY26" fmla="*/ 18288 h 18288"/>
              <a:gd name="connsiteX27" fmla="*/ 4721459 w 10853928"/>
              <a:gd name="connsiteY27" fmla="*/ 18288 h 18288"/>
              <a:gd name="connsiteX28" fmla="*/ 4043088 w 10853928"/>
              <a:gd name="connsiteY28" fmla="*/ 18288 h 18288"/>
              <a:gd name="connsiteX29" fmla="*/ 3690336 w 10853928"/>
              <a:gd name="connsiteY29" fmla="*/ 18288 h 18288"/>
              <a:gd name="connsiteX30" fmla="*/ 3120504 w 10853928"/>
              <a:gd name="connsiteY30" fmla="*/ 18288 h 18288"/>
              <a:gd name="connsiteX31" fmla="*/ 2333595 w 10853928"/>
              <a:gd name="connsiteY31" fmla="*/ 18288 h 18288"/>
              <a:gd name="connsiteX32" fmla="*/ 1872303 w 10853928"/>
              <a:gd name="connsiteY32" fmla="*/ 18288 h 18288"/>
              <a:gd name="connsiteX33" fmla="*/ 976854 w 10853928"/>
              <a:gd name="connsiteY33" fmla="*/ 18288 h 18288"/>
              <a:gd name="connsiteX34" fmla="*/ 0 w 10853928"/>
              <a:gd name="connsiteY34" fmla="*/ 18288 h 18288"/>
              <a:gd name="connsiteX35" fmla="*/ 0 w 10853928"/>
              <a:gd name="connsiteY35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853928" h="18288" fill="none" extrusionOk="0">
                <a:moveTo>
                  <a:pt x="0" y="0"/>
                </a:moveTo>
                <a:cubicBezTo>
                  <a:pt x="146993" y="-19076"/>
                  <a:pt x="347684" y="-4790"/>
                  <a:pt x="461292" y="0"/>
                </a:cubicBezTo>
                <a:cubicBezTo>
                  <a:pt x="574900" y="4790"/>
                  <a:pt x="808367" y="19821"/>
                  <a:pt x="1139662" y="0"/>
                </a:cubicBezTo>
                <a:cubicBezTo>
                  <a:pt x="1470957" y="-19821"/>
                  <a:pt x="1627405" y="5721"/>
                  <a:pt x="1926572" y="0"/>
                </a:cubicBezTo>
                <a:cubicBezTo>
                  <a:pt x="2225739" y="-5721"/>
                  <a:pt x="2137730" y="-3235"/>
                  <a:pt x="2279325" y="0"/>
                </a:cubicBezTo>
                <a:cubicBezTo>
                  <a:pt x="2420920" y="3235"/>
                  <a:pt x="2456518" y="9685"/>
                  <a:pt x="2632078" y="0"/>
                </a:cubicBezTo>
                <a:cubicBezTo>
                  <a:pt x="2807638" y="-9685"/>
                  <a:pt x="3211516" y="-43007"/>
                  <a:pt x="3527527" y="0"/>
                </a:cubicBezTo>
                <a:cubicBezTo>
                  <a:pt x="3843538" y="43007"/>
                  <a:pt x="4058833" y="22042"/>
                  <a:pt x="4205897" y="0"/>
                </a:cubicBezTo>
                <a:cubicBezTo>
                  <a:pt x="4352961" y="-22042"/>
                  <a:pt x="4474805" y="-11846"/>
                  <a:pt x="4558650" y="0"/>
                </a:cubicBezTo>
                <a:cubicBezTo>
                  <a:pt x="4642495" y="11846"/>
                  <a:pt x="5041928" y="-6069"/>
                  <a:pt x="5237020" y="0"/>
                </a:cubicBezTo>
                <a:cubicBezTo>
                  <a:pt x="5432112" y="6069"/>
                  <a:pt x="5943266" y="-17479"/>
                  <a:pt x="6132469" y="0"/>
                </a:cubicBezTo>
                <a:cubicBezTo>
                  <a:pt x="6321672" y="17479"/>
                  <a:pt x="6483872" y="26234"/>
                  <a:pt x="6702301" y="0"/>
                </a:cubicBezTo>
                <a:cubicBezTo>
                  <a:pt x="6920730" y="-26234"/>
                  <a:pt x="6991194" y="-15156"/>
                  <a:pt x="7272132" y="0"/>
                </a:cubicBezTo>
                <a:cubicBezTo>
                  <a:pt x="7553070" y="15156"/>
                  <a:pt x="7684444" y="-32961"/>
                  <a:pt x="7950502" y="0"/>
                </a:cubicBezTo>
                <a:cubicBezTo>
                  <a:pt x="8216560" y="32961"/>
                  <a:pt x="8493290" y="-10491"/>
                  <a:pt x="8737412" y="0"/>
                </a:cubicBezTo>
                <a:cubicBezTo>
                  <a:pt x="8981534" y="10491"/>
                  <a:pt x="9191586" y="-13899"/>
                  <a:pt x="9524322" y="0"/>
                </a:cubicBezTo>
                <a:cubicBezTo>
                  <a:pt x="9857058" y="13899"/>
                  <a:pt x="10297509" y="7485"/>
                  <a:pt x="10853928" y="0"/>
                </a:cubicBezTo>
                <a:cubicBezTo>
                  <a:pt x="10854574" y="4451"/>
                  <a:pt x="10854418" y="9226"/>
                  <a:pt x="10853928" y="18288"/>
                </a:cubicBezTo>
                <a:cubicBezTo>
                  <a:pt x="10691638" y="28522"/>
                  <a:pt x="10574319" y="29578"/>
                  <a:pt x="10392636" y="18288"/>
                </a:cubicBezTo>
                <a:cubicBezTo>
                  <a:pt x="10210953" y="6998"/>
                  <a:pt x="9836277" y="-16742"/>
                  <a:pt x="9497187" y="18288"/>
                </a:cubicBezTo>
                <a:cubicBezTo>
                  <a:pt x="9158097" y="53318"/>
                  <a:pt x="9119479" y="30714"/>
                  <a:pt x="8818817" y="18288"/>
                </a:cubicBezTo>
                <a:cubicBezTo>
                  <a:pt x="8518155" y="5863"/>
                  <a:pt x="8640037" y="6483"/>
                  <a:pt x="8466064" y="18288"/>
                </a:cubicBezTo>
                <a:cubicBezTo>
                  <a:pt x="8292091" y="30093"/>
                  <a:pt x="7997656" y="18914"/>
                  <a:pt x="7787693" y="18288"/>
                </a:cubicBezTo>
                <a:cubicBezTo>
                  <a:pt x="7577730" y="17662"/>
                  <a:pt x="7412468" y="21416"/>
                  <a:pt x="7217862" y="18288"/>
                </a:cubicBezTo>
                <a:cubicBezTo>
                  <a:pt x="7023256" y="15160"/>
                  <a:pt x="6898018" y="14824"/>
                  <a:pt x="6648031" y="18288"/>
                </a:cubicBezTo>
                <a:cubicBezTo>
                  <a:pt x="6398044" y="21752"/>
                  <a:pt x="6254402" y="38625"/>
                  <a:pt x="6078200" y="18288"/>
                </a:cubicBezTo>
                <a:cubicBezTo>
                  <a:pt x="5901998" y="-2049"/>
                  <a:pt x="5622886" y="3213"/>
                  <a:pt x="5508368" y="18288"/>
                </a:cubicBezTo>
                <a:cubicBezTo>
                  <a:pt x="5393850" y="33363"/>
                  <a:pt x="5036260" y="26830"/>
                  <a:pt x="4721459" y="18288"/>
                </a:cubicBezTo>
                <a:cubicBezTo>
                  <a:pt x="4406658" y="9746"/>
                  <a:pt x="4239221" y="41551"/>
                  <a:pt x="4043088" y="18288"/>
                </a:cubicBezTo>
                <a:cubicBezTo>
                  <a:pt x="3846955" y="-4975"/>
                  <a:pt x="3818802" y="34658"/>
                  <a:pt x="3690336" y="18288"/>
                </a:cubicBezTo>
                <a:cubicBezTo>
                  <a:pt x="3561870" y="1918"/>
                  <a:pt x="3265491" y="42194"/>
                  <a:pt x="3120504" y="18288"/>
                </a:cubicBezTo>
                <a:cubicBezTo>
                  <a:pt x="2975517" y="-5618"/>
                  <a:pt x="2720254" y="36673"/>
                  <a:pt x="2333595" y="18288"/>
                </a:cubicBezTo>
                <a:cubicBezTo>
                  <a:pt x="1946936" y="-97"/>
                  <a:pt x="2097241" y="5776"/>
                  <a:pt x="1872303" y="18288"/>
                </a:cubicBezTo>
                <a:cubicBezTo>
                  <a:pt x="1647365" y="30800"/>
                  <a:pt x="1282708" y="45380"/>
                  <a:pt x="976854" y="18288"/>
                </a:cubicBezTo>
                <a:cubicBezTo>
                  <a:pt x="671000" y="-8804"/>
                  <a:pt x="408401" y="-12775"/>
                  <a:pt x="0" y="18288"/>
                </a:cubicBezTo>
                <a:cubicBezTo>
                  <a:pt x="-213" y="9468"/>
                  <a:pt x="187" y="4459"/>
                  <a:pt x="0" y="0"/>
                </a:cubicBezTo>
                <a:close/>
              </a:path>
              <a:path w="10853928" h="18288" stroke="0" extrusionOk="0">
                <a:moveTo>
                  <a:pt x="0" y="0"/>
                </a:moveTo>
                <a:cubicBezTo>
                  <a:pt x="267322" y="15284"/>
                  <a:pt x="415388" y="-21048"/>
                  <a:pt x="569831" y="0"/>
                </a:cubicBezTo>
                <a:cubicBezTo>
                  <a:pt x="724274" y="21048"/>
                  <a:pt x="769333" y="-2353"/>
                  <a:pt x="922584" y="0"/>
                </a:cubicBezTo>
                <a:cubicBezTo>
                  <a:pt x="1075835" y="2353"/>
                  <a:pt x="1399490" y="-145"/>
                  <a:pt x="1818033" y="0"/>
                </a:cubicBezTo>
                <a:cubicBezTo>
                  <a:pt x="2236576" y="145"/>
                  <a:pt x="2145330" y="5482"/>
                  <a:pt x="2387864" y="0"/>
                </a:cubicBezTo>
                <a:cubicBezTo>
                  <a:pt x="2630398" y="-5482"/>
                  <a:pt x="2793207" y="18487"/>
                  <a:pt x="2957695" y="0"/>
                </a:cubicBezTo>
                <a:cubicBezTo>
                  <a:pt x="3122183" y="-18487"/>
                  <a:pt x="3579141" y="19003"/>
                  <a:pt x="3853144" y="0"/>
                </a:cubicBezTo>
                <a:cubicBezTo>
                  <a:pt x="4127147" y="-19003"/>
                  <a:pt x="4209857" y="12211"/>
                  <a:pt x="4314436" y="0"/>
                </a:cubicBezTo>
                <a:cubicBezTo>
                  <a:pt x="4419015" y="-12211"/>
                  <a:pt x="4762459" y="-17220"/>
                  <a:pt x="5209885" y="0"/>
                </a:cubicBezTo>
                <a:cubicBezTo>
                  <a:pt x="5657311" y="17220"/>
                  <a:pt x="5692663" y="-3290"/>
                  <a:pt x="6105335" y="0"/>
                </a:cubicBezTo>
                <a:cubicBezTo>
                  <a:pt x="6518007" y="3290"/>
                  <a:pt x="6455516" y="-5124"/>
                  <a:pt x="6783705" y="0"/>
                </a:cubicBezTo>
                <a:cubicBezTo>
                  <a:pt x="7111894" y="5124"/>
                  <a:pt x="7441941" y="-17829"/>
                  <a:pt x="7679154" y="0"/>
                </a:cubicBezTo>
                <a:cubicBezTo>
                  <a:pt x="7916367" y="17829"/>
                  <a:pt x="8102967" y="-24363"/>
                  <a:pt x="8248985" y="0"/>
                </a:cubicBezTo>
                <a:cubicBezTo>
                  <a:pt x="8395003" y="24363"/>
                  <a:pt x="8552393" y="25505"/>
                  <a:pt x="8818817" y="0"/>
                </a:cubicBezTo>
                <a:cubicBezTo>
                  <a:pt x="9085241" y="-25505"/>
                  <a:pt x="9411308" y="38000"/>
                  <a:pt x="9605726" y="0"/>
                </a:cubicBezTo>
                <a:cubicBezTo>
                  <a:pt x="9800144" y="-38000"/>
                  <a:pt x="10006468" y="-25741"/>
                  <a:pt x="10175558" y="0"/>
                </a:cubicBezTo>
                <a:cubicBezTo>
                  <a:pt x="10344648" y="25741"/>
                  <a:pt x="10696282" y="695"/>
                  <a:pt x="10853928" y="0"/>
                </a:cubicBezTo>
                <a:cubicBezTo>
                  <a:pt x="10853521" y="8690"/>
                  <a:pt x="10853774" y="14141"/>
                  <a:pt x="10853928" y="18288"/>
                </a:cubicBezTo>
                <a:cubicBezTo>
                  <a:pt x="10608124" y="24255"/>
                  <a:pt x="10343415" y="22307"/>
                  <a:pt x="10067018" y="18288"/>
                </a:cubicBezTo>
                <a:cubicBezTo>
                  <a:pt x="9790621" y="14270"/>
                  <a:pt x="9843266" y="3564"/>
                  <a:pt x="9714266" y="18288"/>
                </a:cubicBezTo>
                <a:cubicBezTo>
                  <a:pt x="9585266" y="33012"/>
                  <a:pt x="9379484" y="1875"/>
                  <a:pt x="9252974" y="18288"/>
                </a:cubicBezTo>
                <a:cubicBezTo>
                  <a:pt x="9126464" y="34701"/>
                  <a:pt x="8580678" y="-4904"/>
                  <a:pt x="8357525" y="18288"/>
                </a:cubicBezTo>
                <a:cubicBezTo>
                  <a:pt x="8134372" y="41480"/>
                  <a:pt x="7903199" y="26458"/>
                  <a:pt x="7679154" y="18288"/>
                </a:cubicBezTo>
                <a:cubicBezTo>
                  <a:pt x="7455109" y="10118"/>
                  <a:pt x="7435944" y="27109"/>
                  <a:pt x="7217862" y="18288"/>
                </a:cubicBezTo>
                <a:cubicBezTo>
                  <a:pt x="6999780" y="9467"/>
                  <a:pt x="6680409" y="18985"/>
                  <a:pt x="6539492" y="18288"/>
                </a:cubicBezTo>
                <a:cubicBezTo>
                  <a:pt x="6398575" y="17592"/>
                  <a:pt x="6312077" y="33018"/>
                  <a:pt x="6186739" y="18288"/>
                </a:cubicBezTo>
                <a:cubicBezTo>
                  <a:pt x="6061401" y="3558"/>
                  <a:pt x="5947033" y="12075"/>
                  <a:pt x="5833986" y="18288"/>
                </a:cubicBezTo>
                <a:cubicBezTo>
                  <a:pt x="5720939" y="24501"/>
                  <a:pt x="5482226" y="8586"/>
                  <a:pt x="5155616" y="18288"/>
                </a:cubicBezTo>
                <a:cubicBezTo>
                  <a:pt x="4829006" y="27991"/>
                  <a:pt x="4841274" y="29316"/>
                  <a:pt x="4694324" y="18288"/>
                </a:cubicBezTo>
                <a:cubicBezTo>
                  <a:pt x="4547374" y="7260"/>
                  <a:pt x="4077675" y="7013"/>
                  <a:pt x="3907414" y="18288"/>
                </a:cubicBezTo>
                <a:cubicBezTo>
                  <a:pt x="3737153" y="29564"/>
                  <a:pt x="3538393" y="21630"/>
                  <a:pt x="3446122" y="18288"/>
                </a:cubicBezTo>
                <a:cubicBezTo>
                  <a:pt x="3353851" y="14946"/>
                  <a:pt x="2990320" y="-8091"/>
                  <a:pt x="2659212" y="18288"/>
                </a:cubicBezTo>
                <a:cubicBezTo>
                  <a:pt x="2328104" y="44667"/>
                  <a:pt x="2427653" y="9607"/>
                  <a:pt x="2306460" y="18288"/>
                </a:cubicBezTo>
                <a:cubicBezTo>
                  <a:pt x="2185267" y="26969"/>
                  <a:pt x="1719763" y="3717"/>
                  <a:pt x="1519550" y="18288"/>
                </a:cubicBezTo>
                <a:cubicBezTo>
                  <a:pt x="1319337" y="32860"/>
                  <a:pt x="1167371" y="17040"/>
                  <a:pt x="1058258" y="18288"/>
                </a:cubicBezTo>
                <a:cubicBezTo>
                  <a:pt x="949145" y="19536"/>
                  <a:pt x="780234" y="31447"/>
                  <a:pt x="705505" y="18288"/>
                </a:cubicBezTo>
                <a:cubicBezTo>
                  <a:pt x="630776" y="5129"/>
                  <a:pt x="215796" y="30056"/>
                  <a:pt x="0" y="18288"/>
                </a:cubicBezTo>
                <a:cubicBezTo>
                  <a:pt x="-53" y="11301"/>
                  <a:pt x="-649" y="7756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6C003E-4C49-A04E-FDB7-3CF76CF25A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/>
          <a:p>
            <a:r>
              <a:rPr lang="en-US" sz="2200"/>
              <a:t>The project found a strong and statistically significant link between the USD exchange rate and the cost of food. </a:t>
            </a:r>
          </a:p>
          <a:p>
            <a:r>
              <a:rPr lang="en-US" sz="2200"/>
              <a:t>It was revealed that both inflation and the devaluation of the currency were big reasons why consumer prices went up, especially for basic food products.</a:t>
            </a:r>
          </a:p>
          <a:p>
            <a:r>
              <a:rPr lang="en-US" sz="2200"/>
              <a:t>Changes in food prices and the general CPI are closely linked to changes in the exchange rate.</a:t>
            </a:r>
          </a:p>
          <a:p>
            <a:r>
              <a:rPr lang="en-US" sz="2200"/>
              <a:t>Machine learning models, such as Random Forest, confirmed these connections and made it possible to make predictions, though they weren't always accurate for the long run.</a:t>
            </a:r>
          </a:p>
          <a:p>
            <a:r>
              <a:rPr lang="en-US" sz="2200"/>
              <a:t>The results show that financial instability has a direct effect on the cost of living for people in Turkey.</a:t>
            </a:r>
          </a:p>
          <a:p>
            <a:endParaRPr lang="en-US" sz="2200"/>
          </a:p>
        </p:txBody>
      </p:sp>
    </p:spTree>
    <p:extLst>
      <p:ext uri="{BB962C8B-B14F-4D97-AF65-F5344CB8AC3E}">
        <p14:creationId xmlns:p14="http://schemas.microsoft.com/office/powerpoint/2010/main" val="42533350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8" name="Rectangle 37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48B91D-C3A3-B31B-8522-6D0E744261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/>
              <a:t>Introduction and Motivation</a:t>
            </a:r>
          </a:p>
        </p:txBody>
      </p:sp>
      <p:sp>
        <p:nvSpPr>
          <p:cNvPr id="37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154D30-7779-A142-79A4-5520208C0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1700"/>
              <a:t>Purchasing power in Türkiye has fallen significantly in the last five years. </a:t>
            </a:r>
          </a:p>
          <a:p>
            <a:r>
              <a:rPr lang="en-US" sz="1700"/>
              <a:t>Especially in the last 5 years, Turkey has experienced many difficulties in shaping the cost of living due to high inflation and variable exchange rates</a:t>
            </a:r>
          </a:p>
          <a:p>
            <a:r>
              <a:rPr lang="en-US" sz="1700"/>
              <a:t>This project aims to analyze:</a:t>
            </a:r>
          </a:p>
          <a:p>
            <a:pPr lvl="1"/>
            <a:r>
              <a:rPr lang="en-US" sz="1700"/>
              <a:t>the relationship between inflation, exchange rates, and grocery prices in Turkey </a:t>
            </a:r>
          </a:p>
          <a:p>
            <a:pPr lvl="1"/>
            <a:r>
              <a:rPr lang="en-US" sz="1700"/>
              <a:t>to observe the impact of these changes on consumers.</a:t>
            </a:r>
          </a:p>
        </p:txBody>
      </p:sp>
      <p:pic>
        <p:nvPicPr>
          <p:cNvPr id="26" name="Picture 25" descr="Digital numbers and graphs">
            <a:extLst>
              <a:ext uri="{FF2B5EF4-FFF2-40B4-BE49-F238E27FC236}">
                <a16:creationId xmlns:a16="http://schemas.microsoft.com/office/drawing/2014/main" id="{E6957103-7D9A-8515-0C90-3C774691230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4694" r="8353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7589541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5DB3719-6FDC-4E5D-891D-FF40B7300F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9393BAF-A6D2-F3F1-3864-2DF707CBF5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5400"/>
              <a:t>Hypothesis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E0CBAC23-2E3F-4A90-BA59-F8299F6A5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8200" y="1865313"/>
            <a:ext cx="10424160" cy="18288"/>
          </a:xfrm>
          <a:custGeom>
            <a:avLst/>
            <a:gdLst>
              <a:gd name="connsiteX0" fmla="*/ 0 w 10424160"/>
              <a:gd name="connsiteY0" fmla="*/ 0 h 18288"/>
              <a:gd name="connsiteX1" fmla="*/ 903427 w 10424160"/>
              <a:gd name="connsiteY1" fmla="*/ 0 h 18288"/>
              <a:gd name="connsiteX2" fmla="*/ 1389888 w 10424160"/>
              <a:gd name="connsiteY2" fmla="*/ 0 h 18288"/>
              <a:gd name="connsiteX3" fmla="*/ 2189074 w 10424160"/>
              <a:gd name="connsiteY3" fmla="*/ 0 h 18288"/>
              <a:gd name="connsiteX4" fmla="*/ 2675534 w 10424160"/>
              <a:gd name="connsiteY4" fmla="*/ 0 h 18288"/>
              <a:gd name="connsiteX5" fmla="*/ 3370478 w 10424160"/>
              <a:gd name="connsiteY5" fmla="*/ 0 h 18288"/>
              <a:gd name="connsiteX6" fmla="*/ 4169664 w 10424160"/>
              <a:gd name="connsiteY6" fmla="*/ 0 h 18288"/>
              <a:gd name="connsiteX7" fmla="*/ 4551883 w 10424160"/>
              <a:gd name="connsiteY7" fmla="*/ 0 h 18288"/>
              <a:gd name="connsiteX8" fmla="*/ 4934102 w 10424160"/>
              <a:gd name="connsiteY8" fmla="*/ 0 h 18288"/>
              <a:gd name="connsiteX9" fmla="*/ 5837530 w 10424160"/>
              <a:gd name="connsiteY9" fmla="*/ 0 h 18288"/>
              <a:gd name="connsiteX10" fmla="*/ 6532474 w 10424160"/>
              <a:gd name="connsiteY10" fmla="*/ 0 h 18288"/>
              <a:gd name="connsiteX11" fmla="*/ 6914693 w 10424160"/>
              <a:gd name="connsiteY11" fmla="*/ 0 h 18288"/>
              <a:gd name="connsiteX12" fmla="*/ 7609637 w 10424160"/>
              <a:gd name="connsiteY12" fmla="*/ 0 h 18288"/>
              <a:gd name="connsiteX13" fmla="*/ 8513064 w 10424160"/>
              <a:gd name="connsiteY13" fmla="*/ 0 h 18288"/>
              <a:gd name="connsiteX14" fmla="*/ 9103766 w 10424160"/>
              <a:gd name="connsiteY14" fmla="*/ 0 h 18288"/>
              <a:gd name="connsiteX15" fmla="*/ 9694469 w 10424160"/>
              <a:gd name="connsiteY15" fmla="*/ 0 h 18288"/>
              <a:gd name="connsiteX16" fmla="*/ 10424160 w 10424160"/>
              <a:gd name="connsiteY16" fmla="*/ 0 h 18288"/>
              <a:gd name="connsiteX17" fmla="*/ 10424160 w 10424160"/>
              <a:gd name="connsiteY17" fmla="*/ 18288 h 18288"/>
              <a:gd name="connsiteX18" fmla="*/ 9729216 w 10424160"/>
              <a:gd name="connsiteY18" fmla="*/ 18288 h 18288"/>
              <a:gd name="connsiteX19" fmla="*/ 8930030 w 10424160"/>
              <a:gd name="connsiteY19" fmla="*/ 18288 h 18288"/>
              <a:gd name="connsiteX20" fmla="*/ 8130845 w 10424160"/>
              <a:gd name="connsiteY20" fmla="*/ 18288 h 18288"/>
              <a:gd name="connsiteX21" fmla="*/ 7644384 w 10424160"/>
              <a:gd name="connsiteY21" fmla="*/ 18288 h 18288"/>
              <a:gd name="connsiteX22" fmla="*/ 6740957 w 10424160"/>
              <a:gd name="connsiteY22" fmla="*/ 18288 h 18288"/>
              <a:gd name="connsiteX23" fmla="*/ 6046013 w 10424160"/>
              <a:gd name="connsiteY23" fmla="*/ 18288 h 18288"/>
              <a:gd name="connsiteX24" fmla="*/ 5663794 w 10424160"/>
              <a:gd name="connsiteY24" fmla="*/ 18288 h 18288"/>
              <a:gd name="connsiteX25" fmla="*/ 4968850 w 10424160"/>
              <a:gd name="connsiteY25" fmla="*/ 18288 h 18288"/>
              <a:gd name="connsiteX26" fmla="*/ 4378147 w 10424160"/>
              <a:gd name="connsiteY26" fmla="*/ 18288 h 18288"/>
              <a:gd name="connsiteX27" fmla="*/ 3787445 w 10424160"/>
              <a:gd name="connsiteY27" fmla="*/ 18288 h 18288"/>
              <a:gd name="connsiteX28" fmla="*/ 3196742 w 10424160"/>
              <a:gd name="connsiteY28" fmla="*/ 18288 h 18288"/>
              <a:gd name="connsiteX29" fmla="*/ 2606040 w 10424160"/>
              <a:gd name="connsiteY29" fmla="*/ 18288 h 18288"/>
              <a:gd name="connsiteX30" fmla="*/ 1806854 w 10424160"/>
              <a:gd name="connsiteY30" fmla="*/ 18288 h 18288"/>
              <a:gd name="connsiteX31" fmla="*/ 1111910 w 10424160"/>
              <a:gd name="connsiteY31" fmla="*/ 18288 h 18288"/>
              <a:gd name="connsiteX32" fmla="*/ 729691 w 10424160"/>
              <a:gd name="connsiteY32" fmla="*/ 18288 h 18288"/>
              <a:gd name="connsiteX33" fmla="*/ 0 w 10424160"/>
              <a:gd name="connsiteY33" fmla="*/ 18288 h 18288"/>
              <a:gd name="connsiteX34" fmla="*/ 0 w 10424160"/>
              <a:gd name="connsiteY34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4160" h="18288" fill="none" extrusionOk="0">
                <a:moveTo>
                  <a:pt x="0" y="0"/>
                </a:moveTo>
                <a:cubicBezTo>
                  <a:pt x="251416" y="-3874"/>
                  <a:pt x="479411" y="-20508"/>
                  <a:pt x="903427" y="0"/>
                </a:cubicBezTo>
                <a:cubicBezTo>
                  <a:pt x="1327443" y="20508"/>
                  <a:pt x="1177990" y="-7387"/>
                  <a:pt x="1389888" y="0"/>
                </a:cubicBezTo>
                <a:cubicBezTo>
                  <a:pt x="1601786" y="7387"/>
                  <a:pt x="1928602" y="-6697"/>
                  <a:pt x="2189074" y="0"/>
                </a:cubicBezTo>
                <a:cubicBezTo>
                  <a:pt x="2449546" y="6697"/>
                  <a:pt x="2440085" y="-21144"/>
                  <a:pt x="2675534" y="0"/>
                </a:cubicBezTo>
                <a:cubicBezTo>
                  <a:pt x="2910983" y="21144"/>
                  <a:pt x="3026158" y="-11124"/>
                  <a:pt x="3370478" y="0"/>
                </a:cubicBezTo>
                <a:cubicBezTo>
                  <a:pt x="3714798" y="11124"/>
                  <a:pt x="3864539" y="-10660"/>
                  <a:pt x="4169664" y="0"/>
                </a:cubicBezTo>
                <a:cubicBezTo>
                  <a:pt x="4474789" y="10660"/>
                  <a:pt x="4471218" y="16488"/>
                  <a:pt x="4551883" y="0"/>
                </a:cubicBezTo>
                <a:cubicBezTo>
                  <a:pt x="4632548" y="-16488"/>
                  <a:pt x="4786830" y="7986"/>
                  <a:pt x="4934102" y="0"/>
                </a:cubicBezTo>
                <a:cubicBezTo>
                  <a:pt x="5081374" y="-7986"/>
                  <a:pt x="5575881" y="-33003"/>
                  <a:pt x="5837530" y="0"/>
                </a:cubicBezTo>
                <a:cubicBezTo>
                  <a:pt x="6099179" y="33003"/>
                  <a:pt x="6305895" y="14170"/>
                  <a:pt x="6532474" y="0"/>
                </a:cubicBezTo>
                <a:cubicBezTo>
                  <a:pt x="6759053" y="-14170"/>
                  <a:pt x="6726707" y="16121"/>
                  <a:pt x="6914693" y="0"/>
                </a:cubicBezTo>
                <a:cubicBezTo>
                  <a:pt x="7102679" y="-16121"/>
                  <a:pt x="7397857" y="32594"/>
                  <a:pt x="7609637" y="0"/>
                </a:cubicBezTo>
                <a:cubicBezTo>
                  <a:pt x="7821417" y="-32594"/>
                  <a:pt x="8141235" y="-3745"/>
                  <a:pt x="8513064" y="0"/>
                </a:cubicBezTo>
                <a:cubicBezTo>
                  <a:pt x="8884893" y="3745"/>
                  <a:pt x="8877548" y="3359"/>
                  <a:pt x="9103766" y="0"/>
                </a:cubicBezTo>
                <a:cubicBezTo>
                  <a:pt x="9329984" y="-3359"/>
                  <a:pt x="9545570" y="-17843"/>
                  <a:pt x="9694469" y="0"/>
                </a:cubicBezTo>
                <a:cubicBezTo>
                  <a:pt x="9843368" y="17843"/>
                  <a:pt x="10162477" y="-1217"/>
                  <a:pt x="10424160" y="0"/>
                </a:cubicBezTo>
                <a:cubicBezTo>
                  <a:pt x="10424498" y="7640"/>
                  <a:pt x="10423710" y="11289"/>
                  <a:pt x="10424160" y="18288"/>
                </a:cubicBezTo>
                <a:cubicBezTo>
                  <a:pt x="10184680" y="20716"/>
                  <a:pt x="10034768" y="-9357"/>
                  <a:pt x="9729216" y="18288"/>
                </a:cubicBezTo>
                <a:cubicBezTo>
                  <a:pt x="9423664" y="45933"/>
                  <a:pt x="9309220" y="36372"/>
                  <a:pt x="8930030" y="18288"/>
                </a:cubicBezTo>
                <a:cubicBezTo>
                  <a:pt x="8550840" y="204"/>
                  <a:pt x="8513376" y="34707"/>
                  <a:pt x="8130845" y="18288"/>
                </a:cubicBezTo>
                <a:cubicBezTo>
                  <a:pt x="7748315" y="1869"/>
                  <a:pt x="7864674" y="19659"/>
                  <a:pt x="7644384" y="18288"/>
                </a:cubicBezTo>
                <a:cubicBezTo>
                  <a:pt x="7424094" y="16917"/>
                  <a:pt x="6947001" y="55680"/>
                  <a:pt x="6740957" y="18288"/>
                </a:cubicBezTo>
                <a:cubicBezTo>
                  <a:pt x="6534913" y="-19104"/>
                  <a:pt x="6313809" y="33391"/>
                  <a:pt x="6046013" y="18288"/>
                </a:cubicBezTo>
                <a:cubicBezTo>
                  <a:pt x="5778217" y="3185"/>
                  <a:pt x="5786775" y="1439"/>
                  <a:pt x="5663794" y="18288"/>
                </a:cubicBezTo>
                <a:cubicBezTo>
                  <a:pt x="5540813" y="35137"/>
                  <a:pt x="5204724" y="25434"/>
                  <a:pt x="4968850" y="18288"/>
                </a:cubicBezTo>
                <a:cubicBezTo>
                  <a:pt x="4732976" y="11142"/>
                  <a:pt x="4559928" y="34568"/>
                  <a:pt x="4378147" y="18288"/>
                </a:cubicBezTo>
                <a:cubicBezTo>
                  <a:pt x="4196366" y="2008"/>
                  <a:pt x="3992200" y="35409"/>
                  <a:pt x="3787445" y="18288"/>
                </a:cubicBezTo>
                <a:cubicBezTo>
                  <a:pt x="3582690" y="1167"/>
                  <a:pt x="3488876" y="-7583"/>
                  <a:pt x="3196742" y="18288"/>
                </a:cubicBezTo>
                <a:cubicBezTo>
                  <a:pt x="2904608" y="44159"/>
                  <a:pt x="2729828" y="45906"/>
                  <a:pt x="2606040" y="18288"/>
                </a:cubicBezTo>
                <a:cubicBezTo>
                  <a:pt x="2482252" y="-9330"/>
                  <a:pt x="2000672" y="-5498"/>
                  <a:pt x="1806854" y="18288"/>
                </a:cubicBezTo>
                <a:cubicBezTo>
                  <a:pt x="1613036" y="42074"/>
                  <a:pt x="1310933" y="-4240"/>
                  <a:pt x="1111910" y="18288"/>
                </a:cubicBezTo>
                <a:cubicBezTo>
                  <a:pt x="912887" y="40816"/>
                  <a:pt x="891560" y="1701"/>
                  <a:pt x="729691" y="18288"/>
                </a:cubicBezTo>
                <a:cubicBezTo>
                  <a:pt x="567822" y="34875"/>
                  <a:pt x="203025" y="34462"/>
                  <a:pt x="0" y="18288"/>
                </a:cubicBezTo>
                <a:cubicBezTo>
                  <a:pt x="-82" y="11708"/>
                  <a:pt x="-178" y="8956"/>
                  <a:pt x="0" y="0"/>
                </a:cubicBezTo>
                <a:close/>
              </a:path>
              <a:path w="10424160" h="18288" stroke="0" extrusionOk="0">
                <a:moveTo>
                  <a:pt x="0" y="0"/>
                </a:moveTo>
                <a:cubicBezTo>
                  <a:pt x="119910" y="17195"/>
                  <a:pt x="345032" y="1652"/>
                  <a:pt x="590702" y="0"/>
                </a:cubicBezTo>
                <a:cubicBezTo>
                  <a:pt x="836372" y="-1652"/>
                  <a:pt x="830717" y="-10944"/>
                  <a:pt x="972922" y="0"/>
                </a:cubicBezTo>
                <a:cubicBezTo>
                  <a:pt x="1115127" y="10944"/>
                  <a:pt x="1638708" y="17269"/>
                  <a:pt x="1876349" y="0"/>
                </a:cubicBezTo>
                <a:cubicBezTo>
                  <a:pt x="2113990" y="-17269"/>
                  <a:pt x="2263529" y="27642"/>
                  <a:pt x="2467051" y="0"/>
                </a:cubicBezTo>
                <a:cubicBezTo>
                  <a:pt x="2670573" y="-27642"/>
                  <a:pt x="2867743" y="-1552"/>
                  <a:pt x="3057754" y="0"/>
                </a:cubicBezTo>
                <a:cubicBezTo>
                  <a:pt x="3247765" y="1552"/>
                  <a:pt x="3729099" y="45169"/>
                  <a:pt x="3961181" y="0"/>
                </a:cubicBezTo>
                <a:cubicBezTo>
                  <a:pt x="4193263" y="-45169"/>
                  <a:pt x="4313735" y="4067"/>
                  <a:pt x="4447642" y="0"/>
                </a:cubicBezTo>
                <a:cubicBezTo>
                  <a:pt x="4581549" y="-4067"/>
                  <a:pt x="5123626" y="11867"/>
                  <a:pt x="5351069" y="0"/>
                </a:cubicBezTo>
                <a:cubicBezTo>
                  <a:pt x="5578512" y="-11867"/>
                  <a:pt x="6044105" y="-19983"/>
                  <a:pt x="6254496" y="0"/>
                </a:cubicBezTo>
                <a:cubicBezTo>
                  <a:pt x="6464887" y="19983"/>
                  <a:pt x="6664731" y="4232"/>
                  <a:pt x="6949440" y="0"/>
                </a:cubicBezTo>
                <a:cubicBezTo>
                  <a:pt x="7234149" y="-4232"/>
                  <a:pt x="7497205" y="28731"/>
                  <a:pt x="7852867" y="0"/>
                </a:cubicBezTo>
                <a:cubicBezTo>
                  <a:pt x="8208529" y="-28731"/>
                  <a:pt x="8287556" y="2616"/>
                  <a:pt x="8443570" y="0"/>
                </a:cubicBezTo>
                <a:cubicBezTo>
                  <a:pt x="8599584" y="-2616"/>
                  <a:pt x="8871283" y="-14113"/>
                  <a:pt x="9034272" y="0"/>
                </a:cubicBezTo>
                <a:cubicBezTo>
                  <a:pt x="9197261" y="14113"/>
                  <a:pt x="9604978" y="-35623"/>
                  <a:pt x="9833458" y="0"/>
                </a:cubicBezTo>
                <a:cubicBezTo>
                  <a:pt x="10061938" y="35623"/>
                  <a:pt x="10231944" y="-8194"/>
                  <a:pt x="10424160" y="0"/>
                </a:cubicBezTo>
                <a:cubicBezTo>
                  <a:pt x="10424285" y="4395"/>
                  <a:pt x="10424085" y="9776"/>
                  <a:pt x="10424160" y="18288"/>
                </a:cubicBezTo>
                <a:cubicBezTo>
                  <a:pt x="10058736" y="-5772"/>
                  <a:pt x="9942989" y="-18764"/>
                  <a:pt x="9624974" y="18288"/>
                </a:cubicBezTo>
                <a:cubicBezTo>
                  <a:pt x="9306959" y="55340"/>
                  <a:pt x="9229263" y="24995"/>
                  <a:pt x="8930030" y="18288"/>
                </a:cubicBezTo>
                <a:cubicBezTo>
                  <a:pt x="8630797" y="11581"/>
                  <a:pt x="8647263" y="10931"/>
                  <a:pt x="8547811" y="18288"/>
                </a:cubicBezTo>
                <a:cubicBezTo>
                  <a:pt x="8448359" y="25645"/>
                  <a:pt x="8173221" y="219"/>
                  <a:pt x="8061350" y="18288"/>
                </a:cubicBezTo>
                <a:cubicBezTo>
                  <a:pt x="7949479" y="36357"/>
                  <a:pt x="7437002" y="17516"/>
                  <a:pt x="7157923" y="18288"/>
                </a:cubicBezTo>
                <a:cubicBezTo>
                  <a:pt x="6878844" y="19060"/>
                  <a:pt x="6610241" y="8864"/>
                  <a:pt x="6462979" y="18288"/>
                </a:cubicBezTo>
                <a:cubicBezTo>
                  <a:pt x="6315717" y="27712"/>
                  <a:pt x="6124879" y="4989"/>
                  <a:pt x="5976518" y="18288"/>
                </a:cubicBezTo>
                <a:cubicBezTo>
                  <a:pt x="5828157" y="31587"/>
                  <a:pt x="5566880" y="7112"/>
                  <a:pt x="5281574" y="18288"/>
                </a:cubicBezTo>
                <a:cubicBezTo>
                  <a:pt x="4996268" y="29464"/>
                  <a:pt x="5085614" y="20493"/>
                  <a:pt x="4899355" y="18288"/>
                </a:cubicBezTo>
                <a:cubicBezTo>
                  <a:pt x="4713096" y="16083"/>
                  <a:pt x="4606138" y="34359"/>
                  <a:pt x="4517136" y="18288"/>
                </a:cubicBezTo>
                <a:cubicBezTo>
                  <a:pt x="4428134" y="2217"/>
                  <a:pt x="4125335" y="52414"/>
                  <a:pt x="3822192" y="18288"/>
                </a:cubicBezTo>
                <a:cubicBezTo>
                  <a:pt x="3519049" y="-15838"/>
                  <a:pt x="3453132" y="3859"/>
                  <a:pt x="3335731" y="18288"/>
                </a:cubicBezTo>
                <a:cubicBezTo>
                  <a:pt x="3218330" y="32717"/>
                  <a:pt x="2718749" y="-13936"/>
                  <a:pt x="2536546" y="18288"/>
                </a:cubicBezTo>
                <a:cubicBezTo>
                  <a:pt x="2354343" y="50512"/>
                  <a:pt x="2190669" y="3238"/>
                  <a:pt x="2050085" y="18288"/>
                </a:cubicBezTo>
                <a:cubicBezTo>
                  <a:pt x="1909501" y="33338"/>
                  <a:pt x="1520975" y="3062"/>
                  <a:pt x="1250899" y="18288"/>
                </a:cubicBezTo>
                <a:cubicBezTo>
                  <a:pt x="980823" y="33514"/>
                  <a:pt x="992936" y="28036"/>
                  <a:pt x="868680" y="18288"/>
                </a:cubicBezTo>
                <a:cubicBezTo>
                  <a:pt x="744424" y="8540"/>
                  <a:pt x="230364" y="33365"/>
                  <a:pt x="0" y="18288"/>
                </a:cubicBezTo>
                <a:cubicBezTo>
                  <a:pt x="-504" y="12101"/>
                  <a:pt x="-591" y="7719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ED82A013-0532-6086-B35B-9B624BCC743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7063713"/>
              </p:ext>
            </p:extLst>
          </p:nvPr>
        </p:nvGraphicFramePr>
        <p:xfrm>
          <a:off x="838200" y="2228087"/>
          <a:ext cx="10515600" cy="39488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80462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Rectangle 25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4FB8E-5C46-B8A0-A2CC-E2E832E39F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Data Sources</a:t>
            </a:r>
          </a:p>
        </p:txBody>
      </p:sp>
      <p:sp>
        <p:nvSpPr>
          <p:cNvPr id="27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28" name="Content Placeholder 2">
            <a:extLst>
              <a:ext uri="{FF2B5EF4-FFF2-40B4-BE49-F238E27FC236}">
                <a16:creationId xmlns:a16="http://schemas.microsoft.com/office/drawing/2014/main" id="{99532243-8D04-C97B-4137-C02CDDC0881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93336605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847570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4AD29B6-BF3B-4407-9E75-52DF8E3B2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6" name="Rectangle 35">
            <a:extLst>
              <a:ext uri="{FF2B5EF4-FFF2-40B4-BE49-F238E27FC236}">
                <a16:creationId xmlns:a16="http://schemas.microsoft.com/office/drawing/2014/main" id="{55F8BA08-3E38-4B70-B93A-74F08E092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260019"/>
            <a:ext cx="11167447" cy="5933012"/>
          </a:xfrm>
          <a:prstGeom prst="rect">
            <a:avLst/>
          </a:prstGeom>
          <a:ln w="12700">
            <a:solidFill>
              <a:srgbClr val="DEDEDE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D06B1B5-6D9C-4E33-80A1-EC51215B36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5029" y="507160"/>
            <a:ext cx="2993571" cy="5438730"/>
          </a:xfrm>
        </p:spPr>
        <p:txBody>
          <a:bodyPr>
            <a:normAutofit/>
          </a:bodyPr>
          <a:lstStyle/>
          <a:p>
            <a:r>
              <a:rPr lang="en-US" sz="3200"/>
              <a:t>Project Plan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357F1B33-79AB-4A71-8CEC-4546D709B8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2874481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8EE0757-6D05-837E-88FA-7FDC7A4F554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6954979"/>
              </p:ext>
            </p:extLst>
          </p:nvPr>
        </p:nvGraphicFramePr>
        <p:xfrm>
          <a:off x="4526280" y="512064"/>
          <a:ext cx="6830568" cy="544068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514188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2836DFE-A0CA-62AD-9C3E-3EB450AB38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/>
              <a:t>Histograms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A graph with green lines&#10;&#10;AI-generated content may be incorrect.">
            <a:extLst>
              <a:ext uri="{FF2B5EF4-FFF2-40B4-BE49-F238E27FC236}">
                <a16:creationId xmlns:a16="http://schemas.microsoft.com/office/drawing/2014/main" id="{A2721901-F39C-CE4B-CFAB-AC44C86C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05039"/>
            <a:ext cx="5614416" cy="3480937"/>
          </a:xfrm>
          <a:prstGeom prst="rect">
            <a:avLst/>
          </a:prstGeom>
        </p:spPr>
      </p:pic>
      <p:pic>
        <p:nvPicPr>
          <p:cNvPr id="5" name="Content Placeholder 4" descr="A graph of a number of people&#10;&#10;AI-generated content may be incorrect.">
            <a:extLst>
              <a:ext uri="{FF2B5EF4-FFF2-40B4-BE49-F238E27FC236}">
                <a16:creationId xmlns:a16="http://schemas.microsoft.com/office/drawing/2014/main" id="{E1B7F180-60E6-AFC5-9CED-E2AC829B0E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6254496" y="2705039"/>
            <a:ext cx="5614416" cy="34809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0453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EC532-E2BF-46A7-875B-5FC6A46CE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2DEF7DAC-5743-F361-4F0B-06D945D2E7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D59D75C-F2AB-47D0-33AA-12B54088B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Time Series Line Plot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BCFBDA69-EC4C-2843-D4C5-B6070E67D3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Content Placeholder 6" descr="A graph showing the growth of oil prices&#10;&#10;AI-generated content may be incorrect.">
            <a:extLst>
              <a:ext uri="{FF2B5EF4-FFF2-40B4-BE49-F238E27FC236}">
                <a16:creationId xmlns:a16="http://schemas.microsoft.com/office/drawing/2014/main" id="{20B6912E-DFAF-3B5B-ED23-DC0580149C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878" y="2367059"/>
            <a:ext cx="8126243" cy="40224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26758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C74E01-28C9-19B3-84A5-A12445B326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DFEBB603-1121-80A9-DE85-B697AD405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195D9F-F06F-355A-2386-9CECC15F4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881" y="457200"/>
            <a:ext cx="10909640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6600" dirty="0"/>
              <a:t>Trends Over Time Line Plot</a:t>
            </a:r>
          </a:p>
        </p:txBody>
      </p:sp>
      <p:sp>
        <p:nvSpPr>
          <p:cNvPr id="16" name="sketch line">
            <a:extLst>
              <a:ext uri="{FF2B5EF4-FFF2-40B4-BE49-F238E27FC236}">
                <a16:creationId xmlns:a16="http://schemas.microsoft.com/office/drawing/2014/main" id="{48EFE308-73A0-AF85-D12F-3464879114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50080" y="1850683"/>
            <a:ext cx="3291840" cy="18288"/>
          </a:xfrm>
          <a:custGeom>
            <a:avLst/>
            <a:gdLst>
              <a:gd name="connsiteX0" fmla="*/ 0 w 3291840"/>
              <a:gd name="connsiteY0" fmla="*/ 0 h 18288"/>
              <a:gd name="connsiteX1" fmla="*/ 658368 w 3291840"/>
              <a:gd name="connsiteY1" fmla="*/ 0 h 18288"/>
              <a:gd name="connsiteX2" fmla="*/ 1283818 w 3291840"/>
              <a:gd name="connsiteY2" fmla="*/ 0 h 18288"/>
              <a:gd name="connsiteX3" fmla="*/ 1909267 w 3291840"/>
              <a:gd name="connsiteY3" fmla="*/ 0 h 18288"/>
              <a:gd name="connsiteX4" fmla="*/ 2633472 w 3291840"/>
              <a:gd name="connsiteY4" fmla="*/ 0 h 18288"/>
              <a:gd name="connsiteX5" fmla="*/ 3291840 w 3291840"/>
              <a:gd name="connsiteY5" fmla="*/ 0 h 18288"/>
              <a:gd name="connsiteX6" fmla="*/ 3291840 w 3291840"/>
              <a:gd name="connsiteY6" fmla="*/ 18288 h 18288"/>
              <a:gd name="connsiteX7" fmla="*/ 2633472 w 3291840"/>
              <a:gd name="connsiteY7" fmla="*/ 18288 h 18288"/>
              <a:gd name="connsiteX8" fmla="*/ 2073859 w 3291840"/>
              <a:gd name="connsiteY8" fmla="*/ 18288 h 18288"/>
              <a:gd name="connsiteX9" fmla="*/ 1448410 w 3291840"/>
              <a:gd name="connsiteY9" fmla="*/ 18288 h 18288"/>
              <a:gd name="connsiteX10" fmla="*/ 822960 w 3291840"/>
              <a:gd name="connsiteY10" fmla="*/ 18288 h 18288"/>
              <a:gd name="connsiteX11" fmla="*/ 0 w 3291840"/>
              <a:gd name="connsiteY11" fmla="*/ 18288 h 18288"/>
              <a:gd name="connsiteX12" fmla="*/ 0 w 329184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1840" h="18288" fill="none" extrusionOk="0">
                <a:moveTo>
                  <a:pt x="0" y="0"/>
                </a:moveTo>
                <a:cubicBezTo>
                  <a:pt x="173077" y="-20031"/>
                  <a:pt x="443104" y="6424"/>
                  <a:pt x="658368" y="0"/>
                </a:cubicBezTo>
                <a:cubicBezTo>
                  <a:pt x="873632" y="-6424"/>
                  <a:pt x="1034028" y="11764"/>
                  <a:pt x="1283818" y="0"/>
                </a:cubicBezTo>
                <a:cubicBezTo>
                  <a:pt x="1533608" y="-11764"/>
                  <a:pt x="1691227" y="-30112"/>
                  <a:pt x="1909267" y="0"/>
                </a:cubicBezTo>
                <a:cubicBezTo>
                  <a:pt x="2127307" y="30112"/>
                  <a:pt x="2272465" y="-18735"/>
                  <a:pt x="2633472" y="0"/>
                </a:cubicBezTo>
                <a:cubicBezTo>
                  <a:pt x="2994479" y="18735"/>
                  <a:pt x="3023324" y="-32030"/>
                  <a:pt x="3291840" y="0"/>
                </a:cubicBezTo>
                <a:cubicBezTo>
                  <a:pt x="3291406" y="7551"/>
                  <a:pt x="3291373" y="9822"/>
                  <a:pt x="3291840" y="18288"/>
                </a:cubicBezTo>
                <a:cubicBezTo>
                  <a:pt x="3048445" y="38989"/>
                  <a:pt x="2846548" y="-14400"/>
                  <a:pt x="2633472" y="18288"/>
                </a:cubicBezTo>
                <a:cubicBezTo>
                  <a:pt x="2420396" y="50976"/>
                  <a:pt x="2304099" y="6336"/>
                  <a:pt x="2073859" y="18288"/>
                </a:cubicBezTo>
                <a:cubicBezTo>
                  <a:pt x="1843619" y="30240"/>
                  <a:pt x="1706926" y="10778"/>
                  <a:pt x="1448410" y="18288"/>
                </a:cubicBezTo>
                <a:cubicBezTo>
                  <a:pt x="1189894" y="25798"/>
                  <a:pt x="1002278" y="8992"/>
                  <a:pt x="822960" y="18288"/>
                </a:cubicBezTo>
                <a:cubicBezTo>
                  <a:pt x="643642" y="27585"/>
                  <a:pt x="307039" y="3805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1840" h="18288" stroke="0" extrusionOk="0">
                <a:moveTo>
                  <a:pt x="0" y="0"/>
                </a:moveTo>
                <a:cubicBezTo>
                  <a:pt x="195850" y="28018"/>
                  <a:pt x="434891" y="17390"/>
                  <a:pt x="592531" y="0"/>
                </a:cubicBezTo>
                <a:cubicBezTo>
                  <a:pt x="750171" y="-17390"/>
                  <a:pt x="1018709" y="32200"/>
                  <a:pt x="1316736" y="0"/>
                </a:cubicBezTo>
                <a:cubicBezTo>
                  <a:pt x="1614763" y="-32200"/>
                  <a:pt x="1696480" y="-11367"/>
                  <a:pt x="1876349" y="0"/>
                </a:cubicBezTo>
                <a:cubicBezTo>
                  <a:pt x="2056218" y="11367"/>
                  <a:pt x="2193364" y="13433"/>
                  <a:pt x="2435962" y="0"/>
                </a:cubicBezTo>
                <a:cubicBezTo>
                  <a:pt x="2678560" y="-13433"/>
                  <a:pt x="3010901" y="-42367"/>
                  <a:pt x="3291840" y="0"/>
                </a:cubicBezTo>
                <a:cubicBezTo>
                  <a:pt x="3291758" y="4406"/>
                  <a:pt x="3291751" y="9982"/>
                  <a:pt x="3291840" y="18288"/>
                </a:cubicBezTo>
                <a:cubicBezTo>
                  <a:pt x="3108993" y="14228"/>
                  <a:pt x="2952658" y="46900"/>
                  <a:pt x="2666390" y="18288"/>
                </a:cubicBezTo>
                <a:cubicBezTo>
                  <a:pt x="2380122" y="-10324"/>
                  <a:pt x="2263855" y="41055"/>
                  <a:pt x="2040941" y="18288"/>
                </a:cubicBezTo>
                <a:cubicBezTo>
                  <a:pt x="1818027" y="-4479"/>
                  <a:pt x="1675097" y="6509"/>
                  <a:pt x="1415491" y="18288"/>
                </a:cubicBezTo>
                <a:cubicBezTo>
                  <a:pt x="1155885" y="30068"/>
                  <a:pt x="852976" y="36210"/>
                  <a:pt x="691286" y="18288"/>
                </a:cubicBezTo>
                <a:cubicBezTo>
                  <a:pt x="529596" y="366"/>
                  <a:pt x="187183" y="13912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Content Placeholder 8" descr="A graph with a line&#10;&#10;AI-generated content may be incorrect.">
            <a:extLst>
              <a:ext uri="{FF2B5EF4-FFF2-40B4-BE49-F238E27FC236}">
                <a16:creationId xmlns:a16="http://schemas.microsoft.com/office/drawing/2014/main" id="{8A026A48-D2EA-B353-8A80-86E790F7975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01313" y="2187816"/>
            <a:ext cx="8784776" cy="4351338"/>
          </a:xfrm>
        </p:spPr>
      </p:pic>
    </p:spTree>
    <p:extLst>
      <p:ext uri="{BB962C8B-B14F-4D97-AF65-F5344CB8AC3E}">
        <p14:creationId xmlns:p14="http://schemas.microsoft.com/office/powerpoint/2010/main" val="9089041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1643</TotalTime>
  <Words>547</Words>
  <Application>Microsoft Macintosh PowerPoint</Application>
  <PresentationFormat>Widescreen</PresentationFormat>
  <Paragraphs>76</Paragraphs>
  <Slides>21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Aptos</vt:lpstr>
      <vt:lpstr>Aptos Display</vt:lpstr>
      <vt:lpstr>Arial</vt:lpstr>
      <vt:lpstr>Calibri</vt:lpstr>
      <vt:lpstr>Office Theme</vt:lpstr>
      <vt:lpstr>The Impact of Inflation and Exchange Rates on Grocery Prices in Turkey</vt:lpstr>
      <vt:lpstr>Contents</vt:lpstr>
      <vt:lpstr>Introduction and Motivation</vt:lpstr>
      <vt:lpstr>Hypothesis</vt:lpstr>
      <vt:lpstr>Data Sources</vt:lpstr>
      <vt:lpstr>Project Plan</vt:lpstr>
      <vt:lpstr>Histograms</vt:lpstr>
      <vt:lpstr>Time Series Line Plot</vt:lpstr>
      <vt:lpstr>Trends Over Time Line Plot</vt:lpstr>
      <vt:lpstr>Scatter Plots</vt:lpstr>
      <vt:lpstr>Scatter Plots with Regression Lines</vt:lpstr>
      <vt:lpstr>Statistical Analysis</vt:lpstr>
      <vt:lpstr>Correlation Heatmap</vt:lpstr>
      <vt:lpstr>Machine Learning</vt:lpstr>
      <vt:lpstr>Prophet Modelling</vt:lpstr>
      <vt:lpstr>K-Means Modelling</vt:lpstr>
      <vt:lpstr>Random Forest</vt:lpstr>
      <vt:lpstr>Limitations</vt:lpstr>
      <vt:lpstr>Future Work</vt:lpstr>
      <vt:lpstr>Findings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Ayse Ece Kultur</dc:creator>
  <cp:lastModifiedBy>Ayse Ece Kultur</cp:lastModifiedBy>
  <cp:revision>2</cp:revision>
  <dcterms:created xsi:type="dcterms:W3CDTF">2025-05-29T17:01:58Z</dcterms:created>
  <dcterms:modified xsi:type="dcterms:W3CDTF">2025-05-30T20:25:28Z</dcterms:modified>
</cp:coreProperties>
</file>