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71" r:id="rId5"/>
    <p:sldId id="272" r:id="rId6"/>
    <p:sldId id="273" r:id="rId7"/>
    <p:sldId id="274" r:id="rId8"/>
    <p:sldId id="275" r:id="rId9"/>
    <p:sldId id="276" r:id="rId10"/>
    <p:sldId id="268" r:id="rId11"/>
    <p:sldId id="277" r:id="rId12"/>
    <p:sldId id="278" r:id="rId13"/>
  </p:sldIdLst>
  <p:sldSz cx="12192000" cy="6858000"/>
  <p:notesSz cx="6858000" cy="9144000"/>
  <p:defaultTextStyle>
    <a:defPPr>
      <a:defRPr lang="aa-E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9615" autoAdjust="0"/>
  </p:normalViewPr>
  <p:slideViewPr>
    <p:cSldViewPr snapToGrid="0" snapToObjects="1" showGuides="1">
      <p:cViewPr varScale="1">
        <p:scale>
          <a:sx n="56" d="100"/>
          <a:sy n="56" d="100"/>
        </p:scale>
        <p:origin x="1044" y="4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aa-E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39038-8CB2-114D-B0BC-E143FEA11503}" type="datetimeFigureOut">
              <a:rPr lang="aa-ET" smtClean="0"/>
              <a:t>01/07/2022</a:t>
            </a:fld>
            <a:endParaRPr lang="aa-E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a-E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47EA8-217F-EA41-954B-9DECB81CF06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61776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47EA8-217F-EA41-954B-9DECB81CF06D}" type="slidenum">
              <a:rPr lang="aa-ET" smtClean="0"/>
              <a:t>1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110712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47EA8-217F-EA41-954B-9DECB81CF06D}" type="slidenum">
              <a:rPr lang="aa-ET" smtClean="0"/>
              <a:t>2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225898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sensor signals (accelerometer and gyroscope) were pre-processed by applying noise filters and then sampled in fixed-width sliding windows of 2.56 sec and 50% overlap (128 readings/window). The sensor acceleration signal, which has gravitational and body motion components, was separated using a Butterworth low-pass filter into body acceleration and gravity. The gravitational force is assumed to have only low frequency components, therefore a filter with 0.3 Hz cutoff frequency was used. </a:t>
            </a:r>
            <a:r>
              <a:rPr lang="en-US" smtClean="0"/>
              <a:t>From each window, a vector of features was obtained by calculating variables from the time and frequency domain.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47EA8-217F-EA41-954B-9DECB81CF06D}" type="slidenum">
              <a:rPr lang="aa-ET" smtClean="0"/>
              <a:t>12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883390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5F9464-B6D0-92BC-E140-A7D9A154B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aa-ET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25EAA2A-FF99-9BCF-158B-95B31A8C1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aa-ET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9858503-1974-6E68-45D5-546F9F44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5F21-9796-EA4E-A19A-DD9D4BF15D85}" type="datetimeFigureOut">
              <a:rPr lang="aa-ET" smtClean="0"/>
              <a:t>01/07/2022</a:t>
            </a:fld>
            <a:endParaRPr lang="aa-ET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3823261-73D3-1BBD-D2AC-DE8AE5AA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230D6AB-6A27-EE0A-ADE6-CFEC1525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7739-DC35-C541-870B-4FA349ED843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50520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1BB84F-9D73-BA48-E2DF-DBF5CE0E7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a-ET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C781BC0-9E6C-DC2F-DFAF-83908FD73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a-ET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BE14683-30E7-BD5E-9224-F014BA31D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5F21-9796-EA4E-A19A-DD9D4BF15D85}" type="datetimeFigureOut">
              <a:rPr lang="aa-ET" smtClean="0"/>
              <a:t>01/07/2022</a:t>
            </a:fld>
            <a:endParaRPr lang="aa-ET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F88A38D-81AE-5391-C843-01012F1D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C129E9F-BF7D-B6AC-3A94-F520276D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7739-DC35-C541-870B-4FA349ED843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78123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D36C4D5-DE18-F11C-4332-BCE7CBEEFC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aa-ET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4DD20DE-2D47-FFE6-80EC-174DCFF11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a-ET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EECFF7D-10B3-3A04-CF37-701987B1A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5F21-9796-EA4E-A19A-DD9D4BF15D85}" type="datetimeFigureOut">
              <a:rPr lang="aa-ET" smtClean="0"/>
              <a:t>01/07/2022</a:t>
            </a:fld>
            <a:endParaRPr lang="aa-ET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4C3C212-8A83-0A38-23FF-9F1ADB848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F8511C2-C989-330E-C276-771AD263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7739-DC35-C541-870B-4FA349ED843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88867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6CABDC-3E9B-52E6-398C-0E82E1CE8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a-ET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ED1218-4A2F-8ED4-67FA-CFDA485D1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a-ET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7AD0956-6A2D-4931-B085-E0DC08180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5F21-9796-EA4E-A19A-DD9D4BF15D85}" type="datetimeFigureOut">
              <a:rPr lang="aa-ET" smtClean="0"/>
              <a:t>01/07/2022</a:t>
            </a:fld>
            <a:endParaRPr lang="aa-ET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453FA04-1D39-B486-BDE0-6FCB5FFDA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7589E2D-EB3D-68A0-4013-CACEF5809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7739-DC35-C541-870B-4FA349ED843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22152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056ED4-B292-C486-7FC7-070E53004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aa-ET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1886034-BA6E-F2D3-C031-672DB17DA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2C9AC68-8DC8-759F-AEF6-DFCBEEB5D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5F21-9796-EA4E-A19A-DD9D4BF15D85}" type="datetimeFigureOut">
              <a:rPr lang="aa-ET" smtClean="0"/>
              <a:t>01/07/2022</a:t>
            </a:fld>
            <a:endParaRPr lang="aa-ET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851452A-CF23-DBE4-EC80-6FBCC4C0E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1F2190-F14F-3FAA-BDCD-B867FA2BE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7739-DC35-C541-870B-4FA349ED843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3320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4EA4D1-CF63-E0DA-7F89-D1E426728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a-ET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27856E1-D868-54AD-7C2F-A2C50FD488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a-ET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D526E6D-A036-DD6B-F442-3D13BDECA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a-ET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0C35849-6F4A-5D20-82BE-BB4AC2EA3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5F21-9796-EA4E-A19A-DD9D4BF15D85}" type="datetimeFigureOut">
              <a:rPr lang="aa-ET" smtClean="0"/>
              <a:t>01/07/2022</a:t>
            </a:fld>
            <a:endParaRPr lang="aa-ET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C754669-1FC1-50D2-B07C-62508EB18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1430292-C5D9-162D-E56E-FFC410582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7739-DC35-C541-870B-4FA349ED843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655540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E1794E-7511-50B9-6FF8-B00EBE6A8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aa-ET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DED853A-8E31-D507-FD0C-9BED7A817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40D70FA-1CE9-4927-B965-8231CE2F6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a-ET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9048025-66E3-C099-F47B-916230848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6D4B767-EE3C-FF80-D8F1-42C6189F8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a-ET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3901AB8-4079-B2F6-3907-A0900011B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5F21-9796-EA4E-A19A-DD9D4BF15D85}" type="datetimeFigureOut">
              <a:rPr lang="aa-ET" smtClean="0"/>
              <a:t>01/07/2022</a:t>
            </a:fld>
            <a:endParaRPr lang="aa-ET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ADEC844-3D70-7DC9-CAB9-00466A44D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6B6B3A0-614A-24A3-C0AC-4FC5966D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7739-DC35-C541-870B-4FA349ED843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77857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6A3D17-27B6-873B-64E8-39A98A26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a-ET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05221D6-5865-C65D-2D0D-9B5953E11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5F21-9796-EA4E-A19A-DD9D4BF15D85}" type="datetimeFigureOut">
              <a:rPr lang="aa-ET" smtClean="0"/>
              <a:t>01/07/2022</a:t>
            </a:fld>
            <a:endParaRPr lang="aa-ET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84D4CC5-82E5-3700-5076-9D3CDFDC8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A225AF0-EB93-5C31-968C-379EB419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7739-DC35-C541-870B-4FA349ED843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81465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54E9099-7174-C34A-E1D8-1166A227C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5F21-9796-EA4E-A19A-DD9D4BF15D85}" type="datetimeFigureOut">
              <a:rPr lang="aa-ET" smtClean="0"/>
              <a:t>01/07/2022</a:t>
            </a:fld>
            <a:endParaRPr lang="aa-ET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1D7861F-54BB-EC7D-879E-998DF4CCE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66B1107-6F99-AD51-0E6D-2264E1F93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7739-DC35-C541-870B-4FA349ED843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60043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6B2071-20AC-F5F2-A02A-62A710184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aa-ET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25A2338-804D-91D7-3E0A-CE096FC2A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a-ET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8C3172D-8E80-97FB-3759-B3D69B72A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3B9FBBA-5861-FDAB-B0B6-8A09C39DE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5F21-9796-EA4E-A19A-DD9D4BF15D85}" type="datetimeFigureOut">
              <a:rPr lang="aa-ET" smtClean="0"/>
              <a:t>01/07/2022</a:t>
            </a:fld>
            <a:endParaRPr lang="aa-ET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5D4DAEB-09F9-41D9-0B9A-6B5F58BA8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9BE0EEE-BDE3-1DF9-FAC8-7AFC49A80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7739-DC35-C541-870B-4FA349ED843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91530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F5165E-1167-8E2F-C575-99C4AD95D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aa-ET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F835691-54E7-E4AA-AF50-1048A6DE2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a-ET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9A593B4-A9B5-EAD7-0E37-821F4F004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D3E5BEE-9BE5-FD9B-E2A9-6114C5E0D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5F21-9796-EA4E-A19A-DD9D4BF15D85}" type="datetimeFigureOut">
              <a:rPr lang="aa-ET" smtClean="0"/>
              <a:t>01/07/2022</a:t>
            </a:fld>
            <a:endParaRPr lang="aa-ET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ACC11C2-2D14-B178-6C3B-7CAF5EF6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681A967-1EAC-F4DE-F83D-E567A511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7739-DC35-C541-870B-4FA349ED843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75118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7A2B400-482D-BA03-549A-18418264B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aa-ET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06F3823-2224-84A4-5F9D-0F706FDA2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a-ET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029AFCA-C475-7443-39F9-3A03D21123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35F21-9796-EA4E-A19A-DD9D4BF15D85}" type="datetimeFigureOut">
              <a:rPr lang="aa-ET" smtClean="0"/>
              <a:t>01/07/2022</a:t>
            </a:fld>
            <a:endParaRPr lang="aa-ET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94B49FD-C752-470A-B259-FDA2713A9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a-ET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3EF1774-2740-A306-38A1-AB03191B9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87739-DC35-C541-870B-4FA349ED843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67223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a-E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ublic.tableau.com/views/HumanActivityRecognitionmodelingproject/Sensanalview3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Freeform 5">
            <a:extLst>
              <a:ext uri="{FF2B5EF4-FFF2-40B4-BE49-F238E27FC236}">
                <a16:creationId xmlns="" xmlns:a16="http://schemas.microsoft.com/office/drawing/2014/main" id="{07322A9E-F1EC-405E-8971-BA906EFFCC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8" name="Freeform 6">
            <a:extLst>
              <a:ext uri="{FF2B5EF4-FFF2-40B4-BE49-F238E27FC236}">
                <a16:creationId xmlns="" xmlns:a16="http://schemas.microsoft.com/office/drawing/2014/main" id="{A5704422-1118-4FD1-95AD-29A064EB80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0" name="Freeform 7">
            <a:extLst>
              <a:ext uri="{FF2B5EF4-FFF2-40B4-BE49-F238E27FC236}">
                <a16:creationId xmlns="" xmlns:a16="http://schemas.microsoft.com/office/drawing/2014/main" id="{A88B2AAA-B805-498E-A9E6-98B8858554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2" name="Freeform 8">
            <a:extLst>
              <a:ext uri="{FF2B5EF4-FFF2-40B4-BE49-F238E27FC236}">
                <a16:creationId xmlns="" xmlns:a16="http://schemas.microsoft.com/office/drawing/2014/main" id="{9B8051E0-19D7-43E1-BFD9-E6DBFEB3A3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4" name="Freeform 9">
            <a:extLst>
              <a:ext uri="{FF2B5EF4-FFF2-40B4-BE49-F238E27FC236}">
                <a16:creationId xmlns="" xmlns:a16="http://schemas.microsoft.com/office/drawing/2014/main" id="{4EDB2B02-86A2-46F5-A4BE-B7D9B10411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6" name="Freeform 10">
            <a:extLst>
              <a:ext uri="{FF2B5EF4-FFF2-40B4-BE49-F238E27FC236}">
                <a16:creationId xmlns="" xmlns:a16="http://schemas.microsoft.com/office/drawing/2014/main" id="{43954639-FB5D-41F4-9560-6F6DFE7784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8" name="Freeform 12">
            <a:extLst>
              <a:ext uri="{FF2B5EF4-FFF2-40B4-BE49-F238E27FC236}">
                <a16:creationId xmlns="" xmlns:a16="http://schemas.microsoft.com/office/drawing/2014/main" id="{E898931C-0323-41FA-A036-20F818B1FF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0" name="Freeform 14">
            <a:extLst>
              <a:ext uri="{FF2B5EF4-FFF2-40B4-BE49-F238E27FC236}">
                <a16:creationId xmlns="" xmlns:a16="http://schemas.microsoft.com/office/drawing/2014/main" id="{89AFE9DD-0792-4B98-B4EB-97ACA17E6A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2" name="Freeform 16">
            <a:extLst>
              <a:ext uri="{FF2B5EF4-FFF2-40B4-BE49-F238E27FC236}">
                <a16:creationId xmlns="" xmlns:a16="http://schemas.microsoft.com/office/drawing/2014/main" id="{3981F5C4-9AE1-404E-AF44-A4E6DB374F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4" name="Freeform 11">
            <a:extLst>
              <a:ext uri="{FF2B5EF4-FFF2-40B4-BE49-F238E27FC236}">
                <a16:creationId xmlns="" xmlns:a16="http://schemas.microsoft.com/office/drawing/2014/main" id="{763C1781-8726-4FAC-8C45-FF40376BE4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6" name="Freeform 21">
            <a:extLst>
              <a:ext uri="{FF2B5EF4-FFF2-40B4-BE49-F238E27FC236}">
                <a16:creationId xmlns="" xmlns:a16="http://schemas.microsoft.com/office/drawing/2014/main" id="{301491B5-56C7-43DC-A3D9-861EECCA05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2D05E37-9579-3959-CF46-BFCA6B9CC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9893" y="5510277"/>
            <a:ext cx="2068792" cy="588978"/>
          </a:xfrm>
        </p:spPr>
        <p:txBody>
          <a:bodyPr>
            <a:normAutofit/>
          </a:bodyPr>
          <a:lstStyle/>
          <a:p>
            <a:pPr algn="l"/>
            <a:r>
              <a:rPr lang="en-AU" sz="2800" i="1" dirty="0" smtClean="0"/>
              <a:t>July 1</a:t>
            </a:r>
            <a:r>
              <a:rPr lang="en-AU" sz="2800" i="1" baseline="30000" dirty="0" smtClean="0"/>
              <a:t>st</a:t>
            </a:r>
            <a:r>
              <a:rPr lang="en-AU" sz="2800" i="1" dirty="0" smtClean="0"/>
              <a:t> 2022</a:t>
            </a:r>
            <a:endParaRPr lang="en-AU" sz="2800" i="1" dirty="0"/>
          </a:p>
          <a:p>
            <a:pPr algn="l"/>
            <a:endParaRPr lang="en-AU" sz="2800" b="1" dirty="0"/>
          </a:p>
        </p:txBody>
      </p:sp>
      <p:sp>
        <p:nvSpPr>
          <p:cNvPr id="2098" name="Freeform 22">
            <a:extLst>
              <a:ext uri="{FF2B5EF4-FFF2-40B4-BE49-F238E27FC236}">
                <a16:creationId xmlns="" xmlns:a16="http://schemas.microsoft.com/office/drawing/2014/main" id="{237E2353-22DF-46E0-A200-FB30F8F394E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0" name="Freeform 23">
            <a:extLst>
              <a:ext uri="{FF2B5EF4-FFF2-40B4-BE49-F238E27FC236}">
                <a16:creationId xmlns="" xmlns:a16="http://schemas.microsoft.com/office/drawing/2014/main" id="{DD6138DB-057B-45F7-A5F4-E7BFDA20D0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973" y="3558468"/>
            <a:ext cx="5098679" cy="141233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1" name="slide1">
            <a:extLst>
              <a:ext uri="{FF2B5EF4-FFF2-40B4-BE49-F238E27FC236}">
                <a16:creationId xmlns="" xmlns:a16="http://schemas.microsoft.com/office/drawing/2014/main" id="{A69244DC-EA5E-4CDA-8341-6A9BCD154783}"/>
              </a:ext>
            </a:extLst>
          </p:cNvPr>
          <p:cNvSpPr txBox="1">
            <a:spLocks/>
          </p:cNvSpPr>
          <p:nvPr/>
        </p:nvSpPr>
        <p:spPr>
          <a:xfrm>
            <a:off x="583649" y="144737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hlinkClick r:id="rId4"/>
              </a:rPr>
              <a:t>Human Activity Recognition modeling project</a:t>
            </a:r>
          </a:p>
          <a:p>
            <a:r>
              <a:rPr lang="en-US" sz="3600" dirty="0"/>
              <a:t>using gadgets</a:t>
            </a:r>
            <a:endParaRPr lang="en-US" sz="3600" dirty="0">
              <a:hlinkClick r:id="rId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E46097D4-7816-E38C-47EC-C5B0B82B842A}"/>
              </a:ext>
            </a:extLst>
          </p:cNvPr>
          <p:cNvSpPr txBox="1"/>
          <p:nvPr/>
        </p:nvSpPr>
        <p:spPr>
          <a:xfrm>
            <a:off x="3279893" y="5114377"/>
            <a:ext cx="21350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Aft>
                <a:spcPts val="1600"/>
              </a:spcAft>
              <a:buClr>
                <a:srgbClr val="000000"/>
              </a:buClr>
              <a:buSzPts val="2200"/>
            </a:pPr>
            <a:r>
              <a:rPr lang="en-US" sz="2400" b="1" dirty="0" smtClean="0">
                <a:solidFill>
                  <a:srgbClr val="2DC5FA"/>
                </a:solidFill>
                <a:latin typeface="Montserrat"/>
                <a:ea typeface="Montserrat"/>
                <a:cs typeface="Montserrat"/>
                <a:sym typeface="Montserrat"/>
              </a:rPr>
              <a:t>Amr </a:t>
            </a:r>
            <a:r>
              <a:rPr lang="en-US" sz="2400" b="1" dirty="0" err="1" smtClean="0">
                <a:solidFill>
                  <a:srgbClr val="2DC5FA"/>
                </a:solidFill>
                <a:latin typeface="Montserrat"/>
                <a:ea typeface="Montserrat"/>
                <a:cs typeface="Montserrat"/>
                <a:sym typeface="Montserrat"/>
              </a:rPr>
              <a:t>Elarabi</a:t>
            </a:r>
            <a:r>
              <a:rPr lang="en-US" sz="2400" b="1" dirty="0" smtClean="0">
                <a:solidFill>
                  <a:srgbClr val="2DC5F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lang="en-US" sz="2400" b="1" dirty="0">
              <a:solidFill>
                <a:srgbClr val="2DC5F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67707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Freeform 5">
            <a:extLst>
              <a:ext uri="{FF2B5EF4-FFF2-40B4-BE49-F238E27FC236}">
                <a16:creationId xmlns="" xmlns:a16="http://schemas.microsoft.com/office/drawing/2014/main" id="{07322A9E-F1EC-405E-8971-BA906EFFCC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8" name="Freeform 6">
            <a:extLst>
              <a:ext uri="{FF2B5EF4-FFF2-40B4-BE49-F238E27FC236}">
                <a16:creationId xmlns="" xmlns:a16="http://schemas.microsoft.com/office/drawing/2014/main" id="{A5704422-1118-4FD1-95AD-29A064EB80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0" name="Freeform 7">
            <a:extLst>
              <a:ext uri="{FF2B5EF4-FFF2-40B4-BE49-F238E27FC236}">
                <a16:creationId xmlns="" xmlns:a16="http://schemas.microsoft.com/office/drawing/2014/main" id="{A88B2AAA-B805-498E-A9E6-98B8858554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2" name="Freeform 8">
            <a:extLst>
              <a:ext uri="{FF2B5EF4-FFF2-40B4-BE49-F238E27FC236}">
                <a16:creationId xmlns="" xmlns:a16="http://schemas.microsoft.com/office/drawing/2014/main" id="{9B8051E0-19D7-43E1-BFD9-E6DBFEB3A3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4" name="Freeform 9">
            <a:extLst>
              <a:ext uri="{FF2B5EF4-FFF2-40B4-BE49-F238E27FC236}">
                <a16:creationId xmlns="" xmlns:a16="http://schemas.microsoft.com/office/drawing/2014/main" id="{4EDB2B02-86A2-46F5-A4BE-B7D9B10411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6" name="Freeform 10">
            <a:extLst>
              <a:ext uri="{FF2B5EF4-FFF2-40B4-BE49-F238E27FC236}">
                <a16:creationId xmlns="" xmlns:a16="http://schemas.microsoft.com/office/drawing/2014/main" id="{43954639-FB5D-41F4-9560-6F6DFE7784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8" name="Freeform 12">
            <a:extLst>
              <a:ext uri="{FF2B5EF4-FFF2-40B4-BE49-F238E27FC236}">
                <a16:creationId xmlns="" xmlns:a16="http://schemas.microsoft.com/office/drawing/2014/main" id="{E898931C-0323-41FA-A036-20F818B1FF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0" name="Freeform 14">
            <a:extLst>
              <a:ext uri="{FF2B5EF4-FFF2-40B4-BE49-F238E27FC236}">
                <a16:creationId xmlns="" xmlns:a16="http://schemas.microsoft.com/office/drawing/2014/main" id="{89AFE9DD-0792-4B98-B4EB-97ACA17E6A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2" name="Freeform 16">
            <a:extLst>
              <a:ext uri="{FF2B5EF4-FFF2-40B4-BE49-F238E27FC236}">
                <a16:creationId xmlns="" xmlns:a16="http://schemas.microsoft.com/office/drawing/2014/main" id="{3981F5C4-9AE1-404E-AF44-A4E6DB374F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4" name="Freeform 11">
            <a:extLst>
              <a:ext uri="{FF2B5EF4-FFF2-40B4-BE49-F238E27FC236}">
                <a16:creationId xmlns="" xmlns:a16="http://schemas.microsoft.com/office/drawing/2014/main" id="{763C1781-8726-4FAC-8C45-FF40376BE4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6" name="Freeform 21">
            <a:extLst>
              <a:ext uri="{FF2B5EF4-FFF2-40B4-BE49-F238E27FC236}">
                <a16:creationId xmlns="" xmlns:a16="http://schemas.microsoft.com/office/drawing/2014/main" id="{301491B5-56C7-43DC-A3D9-861EECCA05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8" name="Freeform 22">
            <a:extLst>
              <a:ext uri="{FF2B5EF4-FFF2-40B4-BE49-F238E27FC236}">
                <a16:creationId xmlns="" xmlns:a16="http://schemas.microsoft.com/office/drawing/2014/main" id="{237E2353-22DF-46E0-A200-FB30F8F394E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0" name="Freeform 23">
            <a:extLst>
              <a:ext uri="{FF2B5EF4-FFF2-40B4-BE49-F238E27FC236}">
                <a16:creationId xmlns="" xmlns:a16="http://schemas.microsoft.com/office/drawing/2014/main" id="{DD6138DB-057B-45F7-A5F4-E7BFDA20D0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0243BC7-3365-EC58-14C8-2452AA279812}"/>
              </a:ext>
            </a:extLst>
          </p:cNvPr>
          <p:cNvSpPr txBox="1"/>
          <p:nvPr/>
        </p:nvSpPr>
        <p:spPr>
          <a:xfrm>
            <a:off x="10752664" y="6152994"/>
            <a:ext cx="15690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sz="2000" i="1" dirty="0" smtClean="0"/>
              <a:t>Amr</a:t>
            </a:r>
            <a:r>
              <a:rPr lang="en-AU" sz="2000" i="1" dirty="0"/>
              <a:t> </a:t>
            </a:r>
            <a:r>
              <a:rPr lang="en-AU" sz="2000" i="1" dirty="0" err="1" smtClean="0"/>
              <a:t>Elarabi</a:t>
            </a:r>
            <a:endParaRPr lang="en-AU" sz="2000" i="1" dirty="0"/>
          </a:p>
        </p:txBody>
      </p:sp>
      <p:sp>
        <p:nvSpPr>
          <p:cNvPr id="30" name="Google Shape;164;p9"/>
          <p:cNvSpPr txBox="1"/>
          <p:nvPr/>
        </p:nvSpPr>
        <p:spPr>
          <a:xfrm>
            <a:off x="2355344" y="3479025"/>
            <a:ext cx="3342812" cy="1218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4800" b="1" i="0" u="none" strike="noStrike" cap="none" dirty="0" smtClean="0">
                <a:solidFill>
                  <a:srgbClr val="2DC5FA"/>
                </a:solidFill>
                <a:latin typeface="Montserrat"/>
                <a:ea typeface="Montserrat"/>
                <a:cs typeface="Montserrat"/>
                <a:sym typeface="Montserrat"/>
              </a:rPr>
              <a:t>Questions </a:t>
            </a:r>
            <a:endParaRPr sz="4800" b="1" i="0" u="none" strike="noStrike" cap="none" dirty="0">
              <a:solidFill>
                <a:srgbClr val="2DC5F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797" y="4543287"/>
            <a:ext cx="1664352" cy="166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7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Freeform 5">
            <a:extLst>
              <a:ext uri="{FF2B5EF4-FFF2-40B4-BE49-F238E27FC236}">
                <a16:creationId xmlns="" xmlns:a16="http://schemas.microsoft.com/office/drawing/2014/main" id="{07322A9E-F1EC-405E-8971-BA906EFFCC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8" name="Freeform 6">
            <a:extLst>
              <a:ext uri="{FF2B5EF4-FFF2-40B4-BE49-F238E27FC236}">
                <a16:creationId xmlns="" xmlns:a16="http://schemas.microsoft.com/office/drawing/2014/main" id="{A5704422-1118-4FD1-95AD-29A064EB80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0" name="Freeform 7">
            <a:extLst>
              <a:ext uri="{FF2B5EF4-FFF2-40B4-BE49-F238E27FC236}">
                <a16:creationId xmlns="" xmlns:a16="http://schemas.microsoft.com/office/drawing/2014/main" id="{A88B2AAA-B805-498E-A9E6-98B8858554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2" name="Freeform 8">
            <a:extLst>
              <a:ext uri="{FF2B5EF4-FFF2-40B4-BE49-F238E27FC236}">
                <a16:creationId xmlns="" xmlns:a16="http://schemas.microsoft.com/office/drawing/2014/main" id="{9B8051E0-19D7-43E1-BFD9-E6DBFEB3A3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4" name="Freeform 9">
            <a:extLst>
              <a:ext uri="{FF2B5EF4-FFF2-40B4-BE49-F238E27FC236}">
                <a16:creationId xmlns="" xmlns:a16="http://schemas.microsoft.com/office/drawing/2014/main" id="{4EDB2B02-86A2-46F5-A4BE-B7D9B10411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6" name="Freeform 10">
            <a:extLst>
              <a:ext uri="{FF2B5EF4-FFF2-40B4-BE49-F238E27FC236}">
                <a16:creationId xmlns="" xmlns:a16="http://schemas.microsoft.com/office/drawing/2014/main" id="{43954639-FB5D-41F4-9560-6F6DFE7784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8" name="Freeform 12">
            <a:extLst>
              <a:ext uri="{FF2B5EF4-FFF2-40B4-BE49-F238E27FC236}">
                <a16:creationId xmlns="" xmlns:a16="http://schemas.microsoft.com/office/drawing/2014/main" id="{E898931C-0323-41FA-A036-20F818B1FF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0" name="Freeform 14">
            <a:extLst>
              <a:ext uri="{FF2B5EF4-FFF2-40B4-BE49-F238E27FC236}">
                <a16:creationId xmlns="" xmlns:a16="http://schemas.microsoft.com/office/drawing/2014/main" id="{89AFE9DD-0792-4B98-B4EB-97ACA17E6A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2" name="Freeform 16">
            <a:extLst>
              <a:ext uri="{FF2B5EF4-FFF2-40B4-BE49-F238E27FC236}">
                <a16:creationId xmlns="" xmlns:a16="http://schemas.microsoft.com/office/drawing/2014/main" id="{3981F5C4-9AE1-404E-AF44-A4E6DB374F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4" name="Freeform 11">
            <a:extLst>
              <a:ext uri="{FF2B5EF4-FFF2-40B4-BE49-F238E27FC236}">
                <a16:creationId xmlns="" xmlns:a16="http://schemas.microsoft.com/office/drawing/2014/main" id="{763C1781-8726-4FAC-8C45-FF40376BE4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6" name="Freeform 21">
            <a:extLst>
              <a:ext uri="{FF2B5EF4-FFF2-40B4-BE49-F238E27FC236}">
                <a16:creationId xmlns="" xmlns:a16="http://schemas.microsoft.com/office/drawing/2014/main" id="{301491B5-56C7-43DC-A3D9-861EECCA05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8" name="Freeform 22">
            <a:extLst>
              <a:ext uri="{FF2B5EF4-FFF2-40B4-BE49-F238E27FC236}">
                <a16:creationId xmlns="" xmlns:a16="http://schemas.microsoft.com/office/drawing/2014/main" id="{237E2353-22DF-46E0-A200-FB30F8F394E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0" name="Freeform 23">
            <a:extLst>
              <a:ext uri="{FF2B5EF4-FFF2-40B4-BE49-F238E27FC236}">
                <a16:creationId xmlns="" xmlns:a16="http://schemas.microsoft.com/office/drawing/2014/main" id="{DD6138DB-057B-45F7-A5F4-E7BFDA20D0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0243BC7-3365-EC58-14C8-2452AA279812}"/>
              </a:ext>
            </a:extLst>
          </p:cNvPr>
          <p:cNvSpPr txBox="1"/>
          <p:nvPr/>
        </p:nvSpPr>
        <p:spPr>
          <a:xfrm>
            <a:off x="10752664" y="6152994"/>
            <a:ext cx="15690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sz="2000" i="1" dirty="0" smtClean="0"/>
              <a:t>Amr</a:t>
            </a:r>
            <a:r>
              <a:rPr lang="en-AU" sz="2000" i="1" dirty="0"/>
              <a:t> </a:t>
            </a:r>
            <a:r>
              <a:rPr lang="en-AU" sz="2000" i="1" dirty="0" err="1" smtClean="0"/>
              <a:t>Elarabi</a:t>
            </a:r>
            <a:endParaRPr lang="en-AU" sz="20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67" y="377082"/>
            <a:ext cx="10387218" cy="60335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20651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Freeform 5">
            <a:extLst>
              <a:ext uri="{FF2B5EF4-FFF2-40B4-BE49-F238E27FC236}">
                <a16:creationId xmlns="" xmlns:a16="http://schemas.microsoft.com/office/drawing/2014/main" id="{07322A9E-F1EC-405E-8971-BA906EFFCC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8" name="Freeform 6">
            <a:extLst>
              <a:ext uri="{FF2B5EF4-FFF2-40B4-BE49-F238E27FC236}">
                <a16:creationId xmlns="" xmlns:a16="http://schemas.microsoft.com/office/drawing/2014/main" id="{A5704422-1118-4FD1-95AD-29A064EB80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0" name="Freeform 7">
            <a:extLst>
              <a:ext uri="{FF2B5EF4-FFF2-40B4-BE49-F238E27FC236}">
                <a16:creationId xmlns="" xmlns:a16="http://schemas.microsoft.com/office/drawing/2014/main" id="{A88B2AAA-B805-498E-A9E6-98B8858554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2" name="Freeform 8">
            <a:extLst>
              <a:ext uri="{FF2B5EF4-FFF2-40B4-BE49-F238E27FC236}">
                <a16:creationId xmlns="" xmlns:a16="http://schemas.microsoft.com/office/drawing/2014/main" id="{9B8051E0-19D7-43E1-BFD9-E6DBFEB3A3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4" name="Freeform 9">
            <a:extLst>
              <a:ext uri="{FF2B5EF4-FFF2-40B4-BE49-F238E27FC236}">
                <a16:creationId xmlns="" xmlns:a16="http://schemas.microsoft.com/office/drawing/2014/main" id="{4EDB2B02-86A2-46F5-A4BE-B7D9B10411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6" name="Freeform 10">
            <a:extLst>
              <a:ext uri="{FF2B5EF4-FFF2-40B4-BE49-F238E27FC236}">
                <a16:creationId xmlns="" xmlns:a16="http://schemas.microsoft.com/office/drawing/2014/main" id="{43954639-FB5D-41F4-9560-6F6DFE7784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8" name="Freeform 12">
            <a:extLst>
              <a:ext uri="{FF2B5EF4-FFF2-40B4-BE49-F238E27FC236}">
                <a16:creationId xmlns="" xmlns:a16="http://schemas.microsoft.com/office/drawing/2014/main" id="{E898931C-0323-41FA-A036-20F818B1FF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0" name="Freeform 14">
            <a:extLst>
              <a:ext uri="{FF2B5EF4-FFF2-40B4-BE49-F238E27FC236}">
                <a16:creationId xmlns="" xmlns:a16="http://schemas.microsoft.com/office/drawing/2014/main" id="{89AFE9DD-0792-4B98-B4EB-97ACA17E6A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2" name="Freeform 16">
            <a:extLst>
              <a:ext uri="{FF2B5EF4-FFF2-40B4-BE49-F238E27FC236}">
                <a16:creationId xmlns="" xmlns:a16="http://schemas.microsoft.com/office/drawing/2014/main" id="{3981F5C4-9AE1-404E-AF44-A4E6DB374F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4" name="Freeform 11">
            <a:extLst>
              <a:ext uri="{FF2B5EF4-FFF2-40B4-BE49-F238E27FC236}">
                <a16:creationId xmlns="" xmlns:a16="http://schemas.microsoft.com/office/drawing/2014/main" id="{763C1781-8726-4FAC-8C45-FF40376BE4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6" name="Freeform 21">
            <a:extLst>
              <a:ext uri="{FF2B5EF4-FFF2-40B4-BE49-F238E27FC236}">
                <a16:creationId xmlns="" xmlns:a16="http://schemas.microsoft.com/office/drawing/2014/main" id="{301491B5-56C7-43DC-A3D9-861EECCA05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8" name="Freeform 22">
            <a:extLst>
              <a:ext uri="{FF2B5EF4-FFF2-40B4-BE49-F238E27FC236}">
                <a16:creationId xmlns="" xmlns:a16="http://schemas.microsoft.com/office/drawing/2014/main" id="{237E2353-22DF-46E0-A200-FB30F8F394E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0" name="Freeform 23">
            <a:extLst>
              <a:ext uri="{FF2B5EF4-FFF2-40B4-BE49-F238E27FC236}">
                <a16:creationId xmlns="" xmlns:a16="http://schemas.microsoft.com/office/drawing/2014/main" id="{DD6138DB-057B-45F7-A5F4-E7BFDA20D0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0243BC7-3365-EC58-14C8-2452AA279812}"/>
              </a:ext>
            </a:extLst>
          </p:cNvPr>
          <p:cNvSpPr txBox="1"/>
          <p:nvPr/>
        </p:nvSpPr>
        <p:spPr>
          <a:xfrm>
            <a:off x="10752664" y="6152994"/>
            <a:ext cx="15690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sz="2000" i="1" dirty="0" smtClean="0"/>
              <a:t>Amr</a:t>
            </a:r>
            <a:r>
              <a:rPr lang="en-AU" sz="2000" i="1" dirty="0"/>
              <a:t> </a:t>
            </a:r>
            <a:r>
              <a:rPr lang="en-AU" sz="2000" i="1" dirty="0" err="1" smtClean="0"/>
              <a:t>Elarabi</a:t>
            </a:r>
            <a:endParaRPr lang="en-AU" sz="2000" i="1" dirty="0"/>
          </a:p>
        </p:txBody>
      </p:sp>
    </p:spTree>
    <p:extLst>
      <p:ext uri="{BB962C8B-B14F-4D97-AF65-F5344CB8AC3E}">
        <p14:creationId xmlns:p14="http://schemas.microsoft.com/office/powerpoint/2010/main" val="23760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="" xmlns:a16="http://schemas.microsoft.com/office/drawing/2014/main" id="{B497CCB5-5FC2-473C-AFCC-2430CEF1DF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4CFD1450-12D5-A455-95D4-5CE0D72B9BDB}"/>
              </a:ext>
            </a:extLst>
          </p:cNvPr>
          <p:cNvSpPr txBox="1">
            <a:spLocks/>
          </p:cNvSpPr>
          <p:nvPr/>
        </p:nvSpPr>
        <p:spPr>
          <a:xfrm>
            <a:off x="4571571" y="2958416"/>
            <a:ext cx="3146922" cy="347589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800" b="1" kern="1200" dirty="0" smtClean="0">
                <a:solidFill>
                  <a:srgbClr val="080808"/>
                </a:solidFill>
                <a:ea typeface="Bodoni Ornaments" pitchFamily="2" charset="0"/>
              </a:rPr>
              <a:t>We spend our time </a:t>
            </a:r>
            <a:br>
              <a:rPr lang="en-US" sz="2800" b="1" kern="1200" dirty="0" smtClean="0">
                <a:solidFill>
                  <a:srgbClr val="080808"/>
                </a:solidFill>
                <a:ea typeface="Bodoni Ornaments" pitchFamily="2" charset="0"/>
              </a:rPr>
            </a:br>
            <a:r>
              <a:rPr lang="en-US" sz="2800" b="1" kern="1200" dirty="0" smtClean="0">
                <a:solidFill>
                  <a:srgbClr val="080808"/>
                </a:solidFill>
                <a:ea typeface="Bodoni Ornaments" pitchFamily="2" charset="0"/>
              </a:rPr>
              <a:t>Walking</a:t>
            </a:r>
          </a:p>
          <a:p>
            <a:pPr algn="ctr">
              <a:spcAft>
                <a:spcPts val="600"/>
              </a:spcAft>
            </a:pPr>
            <a:r>
              <a:rPr lang="en-US" sz="2800" b="1" dirty="0">
                <a:solidFill>
                  <a:srgbClr val="080808"/>
                </a:solidFill>
                <a:ea typeface="Bodoni Ornaments" pitchFamily="2" charset="0"/>
              </a:rPr>
              <a:t>Laying down</a:t>
            </a:r>
          </a:p>
          <a:p>
            <a:pPr algn="ctr">
              <a:spcAft>
                <a:spcPts val="600"/>
              </a:spcAft>
            </a:pPr>
            <a:r>
              <a:rPr lang="en-US" sz="2800" b="1" dirty="0">
                <a:solidFill>
                  <a:srgbClr val="080808"/>
                </a:solidFill>
                <a:ea typeface="Bodoni Ornaments" pitchFamily="2" charset="0"/>
              </a:rPr>
              <a:t>climbing up/down</a:t>
            </a:r>
          </a:p>
          <a:p>
            <a:pPr algn="ctr">
              <a:spcAft>
                <a:spcPts val="600"/>
              </a:spcAft>
            </a:pPr>
            <a:r>
              <a:rPr lang="en-US" sz="2800" b="1" dirty="0" smtClean="0">
                <a:solidFill>
                  <a:srgbClr val="080808"/>
                </a:solidFill>
                <a:ea typeface="Bodoni Ornaments" pitchFamily="2" charset="0"/>
              </a:rPr>
              <a:t>Standing</a:t>
            </a:r>
          </a:p>
          <a:p>
            <a:pPr algn="ctr">
              <a:spcAft>
                <a:spcPts val="600"/>
              </a:spcAft>
            </a:pPr>
            <a:r>
              <a:rPr lang="en-US" sz="2800" b="1" dirty="0" smtClean="0">
                <a:solidFill>
                  <a:srgbClr val="080808"/>
                </a:solidFill>
                <a:ea typeface="Bodoni Ornaments" pitchFamily="2" charset="0"/>
              </a:rPr>
              <a:t>Sitting</a:t>
            </a:r>
          </a:p>
          <a:p>
            <a:pPr algn="ctr">
              <a:spcAft>
                <a:spcPts val="600"/>
              </a:spcAft>
            </a:pPr>
            <a:r>
              <a:rPr lang="en-US" sz="2800" b="1" dirty="0" smtClean="0">
                <a:solidFill>
                  <a:srgbClr val="080808"/>
                </a:solidFill>
                <a:ea typeface="Bodoni Ornaments" pitchFamily="2" charset="0"/>
              </a:rPr>
              <a:t>CAN WE MODEL IT?</a:t>
            </a:r>
            <a:endParaRPr lang="en-US" sz="2800" b="1" kern="1200" dirty="0" smtClean="0">
              <a:solidFill>
                <a:srgbClr val="080808"/>
              </a:solidFill>
              <a:ea typeface="Bodoni Ornaments" pitchFamily="2" charset="0"/>
            </a:endParaRPr>
          </a:p>
          <a:p>
            <a:pPr algn="ctr">
              <a:spcAft>
                <a:spcPts val="600"/>
              </a:spcAft>
            </a:pPr>
            <a:r>
              <a:rPr lang="en-US" sz="2800" b="1" dirty="0" smtClean="0">
                <a:solidFill>
                  <a:srgbClr val="080808"/>
                </a:solidFill>
                <a:ea typeface="Bodoni Ornaments" pitchFamily="2" charset="0"/>
              </a:rPr>
              <a:t>(Training and unseen data donated )</a:t>
            </a:r>
            <a:endParaRPr lang="en-US" sz="2800" b="1" kern="1200" dirty="0">
              <a:solidFill>
                <a:srgbClr val="080808"/>
              </a:solidFill>
              <a:ea typeface="Bodoni Ornaments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6551" cy="33842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594" y="1"/>
            <a:ext cx="4193406" cy="28409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72" y="3310398"/>
            <a:ext cx="4627305" cy="35476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0491" y="3647975"/>
            <a:ext cx="4531509" cy="3210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8842" y="1"/>
            <a:ext cx="4629752" cy="293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2" name="Group 4141">
            <a:extLst>
              <a:ext uri="{FF2B5EF4-FFF2-40B4-BE49-F238E27FC236}">
                <a16:creationId xmlns="" xmlns:a16="http://schemas.microsoft.com/office/drawing/2014/main" id="{6C272060-BC98-4C91-A58F-4DFEC566CF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143" name="Freeform 5">
              <a:extLst>
                <a:ext uri="{FF2B5EF4-FFF2-40B4-BE49-F238E27FC236}">
                  <a16:creationId xmlns="" xmlns:a16="http://schemas.microsoft.com/office/drawing/2014/main" id="{8BA2DCB9-0DC0-4109-B2A2-56896E35E66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4" name="Freeform 6">
              <a:extLst>
                <a:ext uri="{FF2B5EF4-FFF2-40B4-BE49-F238E27FC236}">
                  <a16:creationId xmlns="" xmlns:a16="http://schemas.microsoft.com/office/drawing/2014/main" id="{64A33555-1142-4AD7-8084-1A99422A118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5" name="Freeform 7">
              <a:extLst>
                <a:ext uri="{FF2B5EF4-FFF2-40B4-BE49-F238E27FC236}">
                  <a16:creationId xmlns="" xmlns:a16="http://schemas.microsoft.com/office/drawing/2014/main" id="{BC6E4081-1A88-453E-8CCF-B97B0CE20D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6" name="Freeform 8">
              <a:extLst>
                <a:ext uri="{FF2B5EF4-FFF2-40B4-BE49-F238E27FC236}">
                  <a16:creationId xmlns="" xmlns:a16="http://schemas.microsoft.com/office/drawing/2014/main" id="{5B7E0935-6EE8-4C61-AED5-09B9A2A99A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7" name="Freeform 9">
              <a:extLst>
                <a:ext uri="{FF2B5EF4-FFF2-40B4-BE49-F238E27FC236}">
                  <a16:creationId xmlns="" xmlns:a16="http://schemas.microsoft.com/office/drawing/2014/main" id="{EB962BD6-C878-48FF-A75E-DCC7BDA3C33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8" name="Freeform 10">
              <a:extLst>
                <a:ext uri="{FF2B5EF4-FFF2-40B4-BE49-F238E27FC236}">
                  <a16:creationId xmlns="" xmlns:a16="http://schemas.microsoft.com/office/drawing/2014/main" id="{CABF3786-BDE1-4FE5-9967-F6B6131A2C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9" name="Freeform 11">
              <a:extLst>
                <a:ext uri="{FF2B5EF4-FFF2-40B4-BE49-F238E27FC236}">
                  <a16:creationId xmlns="" xmlns:a16="http://schemas.microsoft.com/office/drawing/2014/main" id="{4969707A-C75E-4F7F-A5C2-2991C65475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0" name="Freeform 12">
              <a:extLst>
                <a:ext uri="{FF2B5EF4-FFF2-40B4-BE49-F238E27FC236}">
                  <a16:creationId xmlns="" xmlns:a16="http://schemas.microsoft.com/office/drawing/2014/main" id="{0E293989-8389-48CD-85D3-CAEFD5E963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1" name="Freeform 13">
              <a:extLst>
                <a:ext uri="{FF2B5EF4-FFF2-40B4-BE49-F238E27FC236}">
                  <a16:creationId xmlns="" xmlns:a16="http://schemas.microsoft.com/office/drawing/2014/main" id="{8DCF1E8B-9247-45E2-8641-90DA9F7D525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2" name="Freeform 14">
              <a:extLst>
                <a:ext uri="{FF2B5EF4-FFF2-40B4-BE49-F238E27FC236}">
                  <a16:creationId xmlns="" xmlns:a16="http://schemas.microsoft.com/office/drawing/2014/main" id="{48DF418F-91AD-4E55-AF3B-F28FF45961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3" name="Freeform 15">
              <a:extLst>
                <a:ext uri="{FF2B5EF4-FFF2-40B4-BE49-F238E27FC236}">
                  <a16:creationId xmlns="" xmlns:a16="http://schemas.microsoft.com/office/drawing/2014/main" id="{EDBF35BD-D1DA-49B1-AE30-289189DACD5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4" name="Freeform 16">
              <a:extLst>
                <a:ext uri="{FF2B5EF4-FFF2-40B4-BE49-F238E27FC236}">
                  <a16:creationId xmlns="" xmlns:a16="http://schemas.microsoft.com/office/drawing/2014/main" id="{69198BEC-A3B6-4562-AB0F-3E7760026C4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5" name="Freeform 17">
              <a:extLst>
                <a:ext uri="{FF2B5EF4-FFF2-40B4-BE49-F238E27FC236}">
                  <a16:creationId xmlns="" xmlns:a16="http://schemas.microsoft.com/office/drawing/2014/main" id="{9AB30D45-77AB-4323-83A2-1A637D07D54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6" name="Freeform 18">
              <a:extLst>
                <a:ext uri="{FF2B5EF4-FFF2-40B4-BE49-F238E27FC236}">
                  <a16:creationId xmlns="" xmlns:a16="http://schemas.microsoft.com/office/drawing/2014/main" id="{D1AD137E-7B63-434C-9D0D-5A64BB4968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7" name="Freeform 19">
              <a:extLst>
                <a:ext uri="{FF2B5EF4-FFF2-40B4-BE49-F238E27FC236}">
                  <a16:creationId xmlns="" xmlns:a16="http://schemas.microsoft.com/office/drawing/2014/main" id="{8B32BE2D-36DC-4BD0-952E-8FE32A70DB8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8" name="Freeform 20">
              <a:extLst>
                <a:ext uri="{FF2B5EF4-FFF2-40B4-BE49-F238E27FC236}">
                  <a16:creationId xmlns="" xmlns:a16="http://schemas.microsoft.com/office/drawing/2014/main" id="{930295E0-AD01-4DB0-9829-AD91BED608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9" name="Freeform 21">
              <a:extLst>
                <a:ext uri="{FF2B5EF4-FFF2-40B4-BE49-F238E27FC236}">
                  <a16:creationId xmlns="" xmlns:a16="http://schemas.microsoft.com/office/drawing/2014/main" id="{29807E74-6BFD-4EA7-B3F3-92C0728A7D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0" name="Freeform 22">
              <a:extLst>
                <a:ext uri="{FF2B5EF4-FFF2-40B4-BE49-F238E27FC236}">
                  <a16:creationId xmlns="" xmlns:a16="http://schemas.microsoft.com/office/drawing/2014/main" id="{C9EDBF49-4B87-4B6F-BEE6-DDC4A63CE60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1" name="Freeform 23">
              <a:extLst>
                <a:ext uri="{FF2B5EF4-FFF2-40B4-BE49-F238E27FC236}">
                  <a16:creationId xmlns="" xmlns:a16="http://schemas.microsoft.com/office/drawing/2014/main" id="{7738C468-1405-4ED9-8392-F93FA995EE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2" name="Freeform 24">
              <a:extLst>
                <a:ext uri="{FF2B5EF4-FFF2-40B4-BE49-F238E27FC236}">
                  <a16:creationId xmlns="" xmlns:a16="http://schemas.microsoft.com/office/drawing/2014/main" id="{F16402CF-F511-450A-8584-8C8A5B7E9D9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3" name="Freeform 25">
              <a:extLst>
                <a:ext uri="{FF2B5EF4-FFF2-40B4-BE49-F238E27FC236}">
                  <a16:creationId xmlns="" xmlns:a16="http://schemas.microsoft.com/office/drawing/2014/main" id="{85E5B49A-CFC2-4019-9BA6-528095F788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E46097D4-7816-E38C-47EC-C5B0B82B842A}"/>
              </a:ext>
            </a:extLst>
          </p:cNvPr>
          <p:cNvSpPr txBox="1"/>
          <p:nvPr/>
        </p:nvSpPr>
        <p:spPr>
          <a:xfrm>
            <a:off x="899035" y="302972"/>
            <a:ext cx="47027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Aft>
                <a:spcPts val="1600"/>
              </a:spcAft>
              <a:buClr>
                <a:srgbClr val="000000"/>
              </a:buClr>
              <a:buSzPts val="2200"/>
            </a:pPr>
            <a:r>
              <a:rPr lang="en-US" sz="4400" b="1" dirty="0">
                <a:solidFill>
                  <a:srgbClr val="2DC5FA"/>
                </a:solidFill>
                <a:latin typeface="Montserrat"/>
                <a:ea typeface="Montserrat"/>
                <a:cs typeface="Montserrat"/>
                <a:sym typeface="Montserrat"/>
              </a:rPr>
              <a:t>Playbook </a:t>
            </a:r>
          </a:p>
        </p:txBody>
      </p:sp>
      <p:sp>
        <p:nvSpPr>
          <p:cNvPr id="3" name="Rectangle 2"/>
          <p:cNvSpPr/>
          <p:nvPr/>
        </p:nvSpPr>
        <p:spPr>
          <a:xfrm>
            <a:off x="4554538" y="662825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rgbClr val="434343"/>
              </a:buClr>
              <a:buSzPts val="1800"/>
              <a:buFont typeface="Montserrat Light"/>
              <a:buChar char="●"/>
            </a:pPr>
            <a:r>
              <a:rPr lang="en-US" sz="2400" dirty="0" smtClean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EDA </a:t>
            </a:r>
            <a:endParaRPr lang="en-US" sz="2400" dirty="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lvl="0" indent="-342900">
              <a:lnSpc>
                <a:spcPct val="150000"/>
              </a:lnSpc>
              <a:buClr>
                <a:srgbClr val="434343"/>
              </a:buClr>
              <a:buSzPts val="1800"/>
              <a:buFont typeface="Montserrat Light"/>
              <a:buChar char="●"/>
            </a:pPr>
            <a:r>
              <a:rPr lang="en-US" sz="24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Feature Selection</a:t>
            </a:r>
            <a:r>
              <a:rPr lang="en-US" sz="2400" dirty="0" smtClean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:</a:t>
            </a:r>
          </a:p>
          <a:p>
            <a:pPr marL="914400" lvl="1" indent="-342900">
              <a:lnSpc>
                <a:spcPct val="150000"/>
              </a:lnSpc>
              <a:buClr>
                <a:srgbClr val="434343"/>
              </a:buClr>
              <a:buSzPts val="1800"/>
              <a:buFont typeface="Montserrat Light"/>
              <a:buChar char="●"/>
            </a:pPr>
            <a:r>
              <a:rPr lang="en-US" sz="2400" dirty="0" smtClean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VIF (561 to 27)</a:t>
            </a:r>
          </a:p>
          <a:p>
            <a:pPr marL="914400" lvl="1" indent="-342900">
              <a:lnSpc>
                <a:spcPct val="150000"/>
              </a:lnSpc>
              <a:buClr>
                <a:srgbClr val="434343"/>
              </a:buClr>
              <a:buSzPts val="1800"/>
              <a:buFont typeface="Montserrat Light"/>
              <a:buChar char="●"/>
            </a:pPr>
            <a:r>
              <a:rPr lang="en-US" sz="24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PCA evaluation </a:t>
            </a:r>
          </a:p>
          <a:p>
            <a:pPr marL="914400" lvl="1" indent="-342900">
              <a:lnSpc>
                <a:spcPct val="150000"/>
              </a:lnSpc>
              <a:buClr>
                <a:srgbClr val="434343"/>
              </a:buClr>
              <a:buSzPts val="1800"/>
              <a:buFont typeface="Montserrat Light"/>
              <a:buChar char="●"/>
            </a:pPr>
            <a:r>
              <a:rPr lang="en-US" sz="24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TSNE evaluation</a:t>
            </a:r>
          </a:p>
          <a:p>
            <a:pPr marL="457200" indent="-342900">
              <a:lnSpc>
                <a:spcPct val="150000"/>
              </a:lnSpc>
              <a:buClr>
                <a:srgbClr val="434343"/>
              </a:buClr>
              <a:buSzPts val="1800"/>
              <a:buFont typeface="Montserrat Light"/>
              <a:buChar char="●"/>
            </a:pPr>
            <a:r>
              <a:rPr lang="en-US" sz="2400" dirty="0" smtClean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Multi Model </a:t>
            </a:r>
            <a:r>
              <a:rPr lang="en-US" sz="24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building </a:t>
            </a:r>
            <a:endParaRPr lang="en-US" sz="2400" dirty="0" smtClean="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914400" lvl="1" indent="-342900">
              <a:lnSpc>
                <a:spcPct val="150000"/>
              </a:lnSpc>
              <a:buClr>
                <a:srgbClr val="434343"/>
              </a:buClr>
              <a:buSzPts val="1800"/>
              <a:buFont typeface="Montserrat Light"/>
              <a:buChar char="●"/>
            </a:pPr>
            <a:r>
              <a:rPr lang="en-US" sz="24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HP tuning </a:t>
            </a:r>
            <a:endParaRPr lang="en-US" sz="2400" dirty="0" smtClean="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indent="-342900">
              <a:lnSpc>
                <a:spcPct val="150000"/>
              </a:lnSpc>
              <a:buClr>
                <a:srgbClr val="434343"/>
              </a:buClr>
              <a:buSzPts val="1800"/>
              <a:buFont typeface="Montserrat Light"/>
              <a:buChar char="●"/>
            </a:pPr>
            <a:r>
              <a:rPr lang="en-US" sz="24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Model </a:t>
            </a:r>
            <a:r>
              <a:rPr lang="en-US" sz="2400" dirty="0" smtClean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bagging</a:t>
            </a:r>
          </a:p>
          <a:p>
            <a:pPr marL="457200" indent="-342900">
              <a:lnSpc>
                <a:spcPct val="150000"/>
              </a:lnSpc>
              <a:buClr>
                <a:srgbClr val="434343"/>
              </a:buClr>
              <a:buSzPts val="1800"/>
              <a:buFont typeface="Montserrat Light"/>
              <a:buChar char="●"/>
            </a:pPr>
            <a:r>
              <a:rPr lang="en-US" sz="2400" dirty="0" smtClean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Model comparison and selection </a:t>
            </a:r>
          </a:p>
          <a:p>
            <a:pPr marL="457200" indent="-342900">
              <a:lnSpc>
                <a:spcPct val="150000"/>
              </a:lnSpc>
              <a:buClr>
                <a:srgbClr val="434343"/>
              </a:buClr>
              <a:buSzPts val="1800"/>
              <a:buFont typeface="Montserrat Light"/>
              <a:buChar char="●"/>
            </a:pPr>
            <a:r>
              <a:rPr lang="en-US" sz="2400" dirty="0" smtClean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Feature choice optimization</a:t>
            </a:r>
            <a:endParaRPr lang="en-US" sz="2400" dirty="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187525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2" name="Group 4141">
            <a:extLst>
              <a:ext uri="{FF2B5EF4-FFF2-40B4-BE49-F238E27FC236}">
                <a16:creationId xmlns="" xmlns:a16="http://schemas.microsoft.com/office/drawing/2014/main" id="{6C272060-BC98-4C91-A58F-4DFEC566CF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143" name="Freeform 5">
              <a:extLst>
                <a:ext uri="{FF2B5EF4-FFF2-40B4-BE49-F238E27FC236}">
                  <a16:creationId xmlns="" xmlns:a16="http://schemas.microsoft.com/office/drawing/2014/main" id="{8BA2DCB9-0DC0-4109-B2A2-56896E35E66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4" name="Freeform 6">
              <a:extLst>
                <a:ext uri="{FF2B5EF4-FFF2-40B4-BE49-F238E27FC236}">
                  <a16:creationId xmlns="" xmlns:a16="http://schemas.microsoft.com/office/drawing/2014/main" id="{64A33555-1142-4AD7-8084-1A99422A118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5" name="Freeform 7">
              <a:extLst>
                <a:ext uri="{FF2B5EF4-FFF2-40B4-BE49-F238E27FC236}">
                  <a16:creationId xmlns="" xmlns:a16="http://schemas.microsoft.com/office/drawing/2014/main" id="{BC6E4081-1A88-453E-8CCF-B97B0CE20D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6" name="Freeform 8">
              <a:extLst>
                <a:ext uri="{FF2B5EF4-FFF2-40B4-BE49-F238E27FC236}">
                  <a16:creationId xmlns="" xmlns:a16="http://schemas.microsoft.com/office/drawing/2014/main" id="{5B7E0935-6EE8-4C61-AED5-09B9A2A99A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7" name="Freeform 9">
              <a:extLst>
                <a:ext uri="{FF2B5EF4-FFF2-40B4-BE49-F238E27FC236}">
                  <a16:creationId xmlns="" xmlns:a16="http://schemas.microsoft.com/office/drawing/2014/main" id="{EB962BD6-C878-48FF-A75E-DCC7BDA3C33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8" name="Freeform 10">
              <a:extLst>
                <a:ext uri="{FF2B5EF4-FFF2-40B4-BE49-F238E27FC236}">
                  <a16:creationId xmlns="" xmlns:a16="http://schemas.microsoft.com/office/drawing/2014/main" id="{CABF3786-BDE1-4FE5-9967-F6B6131A2C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9" name="Freeform 11">
              <a:extLst>
                <a:ext uri="{FF2B5EF4-FFF2-40B4-BE49-F238E27FC236}">
                  <a16:creationId xmlns="" xmlns:a16="http://schemas.microsoft.com/office/drawing/2014/main" id="{4969707A-C75E-4F7F-A5C2-2991C65475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0" name="Freeform 12">
              <a:extLst>
                <a:ext uri="{FF2B5EF4-FFF2-40B4-BE49-F238E27FC236}">
                  <a16:creationId xmlns="" xmlns:a16="http://schemas.microsoft.com/office/drawing/2014/main" id="{0E293989-8389-48CD-85D3-CAEFD5E963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1" name="Freeform 13">
              <a:extLst>
                <a:ext uri="{FF2B5EF4-FFF2-40B4-BE49-F238E27FC236}">
                  <a16:creationId xmlns="" xmlns:a16="http://schemas.microsoft.com/office/drawing/2014/main" id="{8DCF1E8B-9247-45E2-8641-90DA9F7D525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2" name="Freeform 14">
              <a:extLst>
                <a:ext uri="{FF2B5EF4-FFF2-40B4-BE49-F238E27FC236}">
                  <a16:creationId xmlns="" xmlns:a16="http://schemas.microsoft.com/office/drawing/2014/main" id="{48DF418F-91AD-4E55-AF3B-F28FF45961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3" name="Freeform 15">
              <a:extLst>
                <a:ext uri="{FF2B5EF4-FFF2-40B4-BE49-F238E27FC236}">
                  <a16:creationId xmlns="" xmlns:a16="http://schemas.microsoft.com/office/drawing/2014/main" id="{EDBF35BD-D1DA-49B1-AE30-289189DACD5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4" name="Freeform 16">
              <a:extLst>
                <a:ext uri="{FF2B5EF4-FFF2-40B4-BE49-F238E27FC236}">
                  <a16:creationId xmlns="" xmlns:a16="http://schemas.microsoft.com/office/drawing/2014/main" id="{69198BEC-A3B6-4562-AB0F-3E7760026C4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5" name="Freeform 17">
              <a:extLst>
                <a:ext uri="{FF2B5EF4-FFF2-40B4-BE49-F238E27FC236}">
                  <a16:creationId xmlns="" xmlns:a16="http://schemas.microsoft.com/office/drawing/2014/main" id="{9AB30D45-77AB-4323-83A2-1A637D07D54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6" name="Freeform 18">
              <a:extLst>
                <a:ext uri="{FF2B5EF4-FFF2-40B4-BE49-F238E27FC236}">
                  <a16:creationId xmlns="" xmlns:a16="http://schemas.microsoft.com/office/drawing/2014/main" id="{D1AD137E-7B63-434C-9D0D-5A64BB4968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7" name="Freeform 19">
              <a:extLst>
                <a:ext uri="{FF2B5EF4-FFF2-40B4-BE49-F238E27FC236}">
                  <a16:creationId xmlns="" xmlns:a16="http://schemas.microsoft.com/office/drawing/2014/main" id="{8B32BE2D-36DC-4BD0-952E-8FE32A70DB8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8" name="Freeform 20">
              <a:extLst>
                <a:ext uri="{FF2B5EF4-FFF2-40B4-BE49-F238E27FC236}">
                  <a16:creationId xmlns="" xmlns:a16="http://schemas.microsoft.com/office/drawing/2014/main" id="{930295E0-AD01-4DB0-9829-AD91BED608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9" name="Freeform 21">
              <a:extLst>
                <a:ext uri="{FF2B5EF4-FFF2-40B4-BE49-F238E27FC236}">
                  <a16:creationId xmlns="" xmlns:a16="http://schemas.microsoft.com/office/drawing/2014/main" id="{29807E74-6BFD-4EA7-B3F3-92C0728A7D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0" name="Freeform 22">
              <a:extLst>
                <a:ext uri="{FF2B5EF4-FFF2-40B4-BE49-F238E27FC236}">
                  <a16:creationId xmlns="" xmlns:a16="http://schemas.microsoft.com/office/drawing/2014/main" id="{C9EDBF49-4B87-4B6F-BEE6-DDC4A63CE60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1" name="Freeform 23">
              <a:extLst>
                <a:ext uri="{FF2B5EF4-FFF2-40B4-BE49-F238E27FC236}">
                  <a16:creationId xmlns="" xmlns:a16="http://schemas.microsoft.com/office/drawing/2014/main" id="{7738C468-1405-4ED9-8392-F93FA995EE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2" name="Freeform 24">
              <a:extLst>
                <a:ext uri="{FF2B5EF4-FFF2-40B4-BE49-F238E27FC236}">
                  <a16:creationId xmlns="" xmlns:a16="http://schemas.microsoft.com/office/drawing/2014/main" id="{F16402CF-F511-450A-8584-8C8A5B7E9D9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3" name="Freeform 25">
              <a:extLst>
                <a:ext uri="{FF2B5EF4-FFF2-40B4-BE49-F238E27FC236}">
                  <a16:creationId xmlns="" xmlns:a16="http://schemas.microsoft.com/office/drawing/2014/main" id="{85E5B49A-CFC2-4019-9BA6-528095F788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E46097D4-7816-E38C-47EC-C5B0B82B842A}"/>
              </a:ext>
            </a:extLst>
          </p:cNvPr>
          <p:cNvSpPr txBox="1"/>
          <p:nvPr/>
        </p:nvSpPr>
        <p:spPr>
          <a:xfrm>
            <a:off x="886334" y="138112"/>
            <a:ext cx="86974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Aft>
                <a:spcPts val="1600"/>
              </a:spcAft>
              <a:buClr>
                <a:srgbClr val="000000"/>
              </a:buClr>
              <a:buSzPts val="2200"/>
            </a:pPr>
            <a:r>
              <a:rPr lang="en-US" sz="4400" b="1" dirty="0" smtClean="0">
                <a:solidFill>
                  <a:srgbClr val="2DC5FA"/>
                </a:solidFill>
                <a:latin typeface="Montserrat"/>
                <a:ea typeface="Montserrat"/>
                <a:cs typeface="Montserrat"/>
                <a:sym typeface="Montserrat"/>
              </a:rPr>
              <a:t>PCA Evaluation : Discard  </a:t>
            </a:r>
            <a:endParaRPr lang="en-US" sz="4400" b="1" dirty="0">
              <a:solidFill>
                <a:srgbClr val="2DC5F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3" y="1031438"/>
            <a:ext cx="10414001" cy="5798617"/>
          </a:xfrm>
          <a:prstGeom prst="rect">
            <a:avLst/>
          </a:prstGeom>
          <a:noFill/>
        </p:spPr>
      </p:pic>
      <p:sp>
        <p:nvSpPr>
          <p:cNvPr id="26" name="Rounded Rectangle 25"/>
          <p:cNvSpPr/>
          <p:nvPr/>
        </p:nvSpPr>
        <p:spPr>
          <a:xfrm>
            <a:off x="269238" y="1624330"/>
            <a:ext cx="7004688" cy="5205726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34346" y="1213425"/>
            <a:ext cx="5318217" cy="367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16PCA components =81.91 %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93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2" name="Group 4141">
            <a:extLst>
              <a:ext uri="{FF2B5EF4-FFF2-40B4-BE49-F238E27FC236}">
                <a16:creationId xmlns="" xmlns:a16="http://schemas.microsoft.com/office/drawing/2014/main" id="{6C272060-BC98-4C91-A58F-4DFEC566CF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143" name="Freeform 5">
              <a:extLst>
                <a:ext uri="{FF2B5EF4-FFF2-40B4-BE49-F238E27FC236}">
                  <a16:creationId xmlns="" xmlns:a16="http://schemas.microsoft.com/office/drawing/2014/main" id="{8BA2DCB9-0DC0-4109-B2A2-56896E35E66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4" name="Freeform 6">
              <a:extLst>
                <a:ext uri="{FF2B5EF4-FFF2-40B4-BE49-F238E27FC236}">
                  <a16:creationId xmlns="" xmlns:a16="http://schemas.microsoft.com/office/drawing/2014/main" id="{64A33555-1142-4AD7-8084-1A99422A118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5" name="Freeform 7">
              <a:extLst>
                <a:ext uri="{FF2B5EF4-FFF2-40B4-BE49-F238E27FC236}">
                  <a16:creationId xmlns="" xmlns:a16="http://schemas.microsoft.com/office/drawing/2014/main" id="{BC6E4081-1A88-453E-8CCF-B97B0CE20D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6" name="Freeform 8">
              <a:extLst>
                <a:ext uri="{FF2B5EF4-FFF2-40B4-BE49-F238E27FC236}">
                  <a16:creationId xmlns="" xmlns:a16="http://schemas.microsoft.com/office/drawing/2014/main" id="{5B7E0935-6EE8-4C61-AED5-09B9A2A99A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7" name="Freeform 9">
              <a:extLst>
                <a:ext uri="{FF2B5EF4-FFF2-40B4-BE49-F238E27FC236}">
                  <a16:creationId xmlns="" xmlns:a16="http://schemas.microsoft.com/office/drawing/2014/main" id="{EB962BD6-C878-48FF-A75E-DCC7BDA3C33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8" name="Freeform 10">
              <a:extLst>
                <a:ext uri="{FF2B5EF4-FFF2-40B4-BE49-F238E27FC236}">
                  <a16:creationId xmlns="" xmlns:a16="http://schemas.microsoft.com/office/drawing/2014/main" id="{CABF3786-BDE1-4FE5-9967-F6B6131A2C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9" name="Freeform 11">
              <a:extLst>
                <a:ext uri="{FF2B5EF4-FFF2-40B4-BE49-F238E27FC236}">
                  <a16:creationId xmlns="" xmlns:a16="http://schemas.microsoft.com/office/drawing/2014/main" id="{4969707A-C75E-4F7F-A5C2-2991C65475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0" name="Freeform 12">
              <a:extLst>
                <a:ext uri="{FF2B5EF4-FFF2-40B4-BE49-F238E27FC236}">
                  <a16:creationId xmlns="" xmlns:a16="http://schemas.microsoft.com/office/drawing/2014/main" id="{0E293989-8389-48CD-85D3-CAEFD5E963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1" name="Freeform 13">
              <a:extLst>
                <a:ext uri="{FF2B5EF4-FFF2-40B4-BE49-F238E27FC236}">
                  <a16:creationId xmlns="" xmlns:a16="http://schemas.microsoft.com/office/drawing/2014/main" id="{8DCF1E8B-9247-45E2-8641-90DA9F7D525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2" name="Freeform 14">
              <a:extLst>
                <a:ext uri="{FF2B5EF4-FFF2-40B4-BE49-F238E27FC236}">
                  <a16:creationId xmlns="" xmlns:a16="http://schemas.microsoft.com/office/drawing/2014/main" id="{48DF418F-91AD-4E55-AF3B-F28FF45961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3" name="Freeform 15">
              <a:extLst>
                <a:ext uri="{FF2B5EF4-FFF2-40B4-BE49-F238E27FC236}">
                  <a16:creationId xmlns="" xmlns:a16="http://schemas.microsoft.com/office/drawing/2014/main" id="{EDBF35BD-D1DA-49B1-AE30-289189DACD5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4" name="Freeform 16">
              <a:extLst>
                <a:ext uri="{FF2B5EF4-FFF2-40B4-BE49-F238E27FC236}">
                  <a16:creationId xmlns="" xmlns:a16="http://schemas.microsoft.com/office/drawing/2014/main" id="{69198BEC-A3B6-4562-AB0F-3E7760026C4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5" name="Freeform 17">
              <a:extLst>
                <a:ext uri="{FF2B5EF4-FFF2-40B4-BE49-F238E27FC236}">
                  <a16:creationId xmlns="" xmlns:a16="http://schemas.microsoft.com/office/drawing/2014/main" id="{9AB30D45-77AB-4323-83A2-1A637D07D54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6" name="Freeform 18">
              <a:extLst>
                <a:ext uri="{FF2B5EF4-FFF2-40B4-BE49-F238E27FC236}">
                  <a16:creationId xmlns="" xmlns:a16="http://schemas.microsoft.com/office/drawing/2014/main" id="{D1AD137E-7B63-434C-9D0D-5A64BB4968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7" name="Freeform 19">
              <a:extLst>
                <a:ext uri="{FF2B5EF4-FFF2-40B4-BE49-F238E27FC236}">
                  <a16:creationId xmlns="" xmlns:a16="http://schemas.microsoft.com/office/drawing/2014/main" id="{8B32BE2D-36DC-4BD0-952E-8FE32A70DB8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8" name="Freeform 20">
              <a:extLst>
                <a:ext uri="{FF2B5EF4-FFF2-40B4-BE49-F238E27FC236}">
                  <a16:creationId xmlns="" xmlns:a16="http://schemas.microsoft.com/office/drawing/2014/main" id="{930295E0-AD01-4DB0-9829-AD91BED608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9" name="Freeform 21">
              <a:extLst>
                <a:ext uri="{FF2B5EF4-FFF2-40B4-BE49-F238E27FC236}">
                  <a16:creationId xmlns="" xmlns:a16="http://schemas.microsoft.com/office/drawing/2014/main" id="{29807E74-6BFD-4EA7-B3F3-92C0728A7D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0" name="Freeform 22">
              <a:extLst>
                <a:ext uri="{FF2B5EF4-FFF2-40B4-BE49-F238E27FC236}">
                  <a16:creationId xmlns="" xmlns:a16="http://schemas.microsoft.com/office/drawing/2014/main" id="{C9EDBF49-4B87-4B6F-BEE6-DDC4A63CE60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1" name="Freeform 23">
              <a:extLst>
                <a:ext uri="{FF2B5EF4-FFF2-40B4-BE49-F238E27FC236}">
                  <a16:creationId xmlns="" xmlns:a16="http://schemas.microsoft.com/office/drawing/2014/main" id="{7738C468-1405-4ED9-8392-F93FA995EE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2" name="Freeform 24">
              <a:extLst>
                <a:ext uri="{FF2B5EF4-FFF2-40B4-BE49-F238E27FC236}">
                  <a16:creationId xmlns="" xmlns:a16="http://schemas.microsoft.com/office/drawing/2014/main" id="{F16402CF-F511-450A-8584-8C8A5B7E9D9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3" name="Freeform 25">
              <a:extLst>
                <a:ext uri="{FF2B5EF4-FFF2-40B4-BE49-F238E27FC236}">
                  <a16:creationId xmlns="" xmlns:a16="http://schemas.microsoft.com/office/drawing/2014/main" id="{85E5B49A-CFC2-4019-9BA6-528095F788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E46097D4-7816-E38C-47EC-C5B0B82B842A}"/>
              </a:ext>
            </a:extLst>
          </p:cNvPr>
          <p:cNvSpPr txBox="1"/>
          <p:nvPr/>
        </p:nvSpPr>
        <p:spPr>
          <a:xfrm>
            <a:off x="886334" y="32134"/>
            <a:ext cx="86974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Aft>
                <a:spcPts val="1600"/>
              </a:spcAft>
              <a:buClr>
                <a:srgbClr val="000000"/>
              </a:buClr>
              <a:buSzPts val="2200"/>
            </a:pPr>
            <a:r>
              <a:rPr lang="en-US" sz="4400" b="1" dirty="0" smtClean="0">
                <a:solidFill>
                  <a:srgbClr val="2DC5FA"/>
                </a:solidFill>
                <a:latin typeface="Montserrat"/>
                <a:ea typeface="Montserrat"/>
                <a:cs typeface="Montserrat"/>
                <a:sym typeface="Montserrat"/>
              </a:rPr>
              <a:t>TSNE Evaluation : Discard  </a:t>
            </a:r>
            <a:endParaRPr lang="en-US" sz="4400" b="1" dirty="0">
              <a:solidFill>
                <a:srgbClr val="2DC5F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8" y="762735"/>
            <a:ext cx="11320463" cy="59939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sp>
        <p:nvSpPr>
          <p:cNvPr id="26" name="Rounded Rectangle 25"/>
          <p:cNvSpPr/>
          <p:nvPr/>
        </p:nvSpPr>
        <p:spPr>
          <a:xfrm>
            <a:off x="269238" y="1624329"/>
            <a:ext cx="5411471" cy="5227081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34347" y="1213425"/>
            <a:ext cx="410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TSNE models underperformed: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72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2" name="Group 4141">
            <a:extLst>
              <a:ext uri="{FF2B5EF4-FFF2-40B4-BE49-F238E27FC236}">
                <a16:creationId xmlns="" xmlns:a16="http://schemas.microsoft.com/office/drawing/2014/main" id="{6C272060-BC98-4C91-A58F-4DFEC566CF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143" name="Freeform 5">
              <a:extLst>
                <a:ext uri="{FF2B5EF4-FFF2-40B4-BE49-F238E27FC236}">
                  <a16:creationId xmlns="" xmlns:a16="http://schemas.microsoft.com/office/drawing/2014/main" id="{8BA2DCB9-0DC0-4109-B2A2-56896E35E66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4" name="Freeform 6">
              <a:extLst>
                <a:ext uri="{FF2B5EF4-FFF2-40B4-BE49-F238E27FC236}">
                  <a16:creationId xmlns="" xmlns:a16="http://schemas.microsoft.com/office/drawing/2014/main" id="{64A33555-1142-4AD7-8084-1A99422A118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5" name="Freeform 7">
              <a:extLst>
                <a:ext uri="{FF2B5EF4-FFF2-40B4-BE49-F238E27FC236}">
                  <a16:creationId xmlns="" xmlns:a16="http://schemas.microsoft.com/office/drawing/2014/main" id="{BC6E4081-1A88-453E-8CCF-B97B0CE20D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6" name="Freeform 8">
              <a:extLst>
                <a:ext uri="{FF2B5EF4-FFF2-40B4-BE49-F238E27FC236}">
                  <a16:creationId xmlns="" xmlns:a16="http://schemas.microsoft.com/office/drawing/2014/main" id="{5B7E0935-6EE8-4C61-AED5-09B9A2A99A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7" name="Freeform 9">
              <a:extLst>
                <a:ext uri="{FF2B5EF4-FFF2-40B4-BE49-F238E27FC236}">
                  <a16:creationId xmlns="" xmlns:a16="http://schemas.microsoft.com/office/drawing/2014/main" id="{EB962BD6-C878-48FF-A75E-DCC7BDA3C33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8" name="Freeform 10">
              <a:extLst>
                <a:ext uri="{FF2B5EF4-FFF2-40B4-BE49-F238E27FC236}">
                  <a16:creationId xmlns="" xmlns:a16="http://schemas.microsoft.com/office/drawing/2014/main" id="{CABF3786-BDE1-4FE5-9967-F6B6131A2C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9" name="Freeform 11">
              <a:extLst>
                <a:ext uri="{FF2B5EF4-FFF2-40B4-BE49-F238E27FC236}">
                  <a16:creationId xmlns="" xmlns:a16="http://schemas.microsoft.com/office/drawing/2014/main" id="{4969707A-C75E-4F7F-A5C2-2991C65475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0" name="Freeform 12">
              <a:extLst>
                <a:ext uri="{FF2B5EF4-FFF2-40B4-BE49-F238E27FC236}">
                  <a16:creationId xmlns="" xmlns:a16="http://schemas.microsoft.com/office/drawing/2014/main" id="{0E293989-8389-48CD-85D3-CAEFD5E963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1" name="Freeform 13">
              <a:extLst>
                <a:ext uri="{FF2B5EF4-FFF2-40B4-BE49-F238E27FC236}">
                  <a16:creationId xmlns="" xmlns:a16="http://schemas.microsoft.com/office/drawing/2014/main" id="{8DCF1E8B-9247-45E2-8641-90DA9F7D525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2" name="Freeform 14">
              <a:extLst>
                <a:ext uri="{FF2B5EF4-FFF2-40B4-BE49-F238E27FC236}">
                  <a16:creationId xmlns="" xmlns:a16="http://schemas.microsoft.com/office/drawing/2014/main" id="{48DF418F-91AD-4E55-AF3B-F28FF45961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3" name="Freeform 15">
              <a:extLst>
                <a:ext uri="{FF2B5EF4-FFF2-40B4-BE49-F238E27FC236}">
                  <a16:creationId xmlns="" xmlns:a16="http://schemas.microsoft.com/office/drawing/2014/main" id="{EDBF35BD-D1DA-49B1-AE30-289189DACD5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4" name="Freeform 16">
              <a:extLst>
                <a:ext uri="{FF2B5EF4-FFF2-40B4-BE49-F238E27FC236}">
                  <a16:creationId xmlns="" xmlns:a16="http://schemas.microsoft.com/office/drawing/2014/main" id="{69198BEC-A3B6-4562-AB0F-3E7760026C4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5" name="Freeform 17">
              <a:extLst>
                <a:ext uri="{FF2B5EF4-FFF2-40B4-BE49-F238E27FC236}">
                  <a16:creationId xmlns="" xmlns:a16="http://schemas.microsoft.com/office/drawing/2014/main" id="{9AB30D45-77AB-4323-83A2-1A637D07D54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6" name="Freeform 18">
              <a:extLst>
                <a:ext uri="{FF2B5EF4-FFF2-40B4-BE49-F238E27FC236}">
                  <a16:creationId xmlns="" xmlns:a16="http://schemas.microsoft.com/office/drawing/2014/main" id="{D1AD137E-7B63-434C-9D0D-5A64BB4968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7" name="Freeform 19">
              <a:extLst>
                <a:ext uri="{FF2B5EF4-FFF2-40B4-BE49-F238E27FC236}">
                  <a16:creationId xmlns="" xmlns:a16="http://schemas.microsoft.com/office/drawing/2014/main" id="{8B32BE2D-36DC-4BD0-952E-8FE32A70DB8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8" name="Freeform 20">
              <a:extLst>
                <a:ext uri="{FF2B5EF4-FFF2-40B4-BE49-F238E27FC236}">
                  <a16:creationId xmlns="" xmlns:a16="http://schemas.microsoft.com/office/drawing/2014/main" id="{930295E0-AD01-4DB0-9829-AD91BED608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9" name="Freeform 21">
              <a:extLst>
                <a:ext uri="{FF2B5EF4-FFF2-40B4-BE49-F238E27FC236}">
                  <a16:creationId xmlns="" xmlns:a16="http://schemas.microsoft.com/office/drawing/2014/main" id="{29807E74-6BFD-4EA7-B3F3-92C0728A7D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0" name="Freeform 22">
              <a:extLst>
                <a:ext uri="{FF2B5EF4-FFF2-40B4-BE49-F238E27FC236}">
                  <a16:creationId xmlns="" xmlns:a16="http://schemas.microsoft.com/office/drawing/2014/main" id="{C9EDBF49-4B87-4B6F-BEE6-DDC4A63CE60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1" name="Freeform 23">
              <a:extLst>
                <a:ext uri="{FF2B5EF4-FFF2-40B4-BE49-F238E27FC236}">
                  <a16:creationId xmlns="" xmlns:a16="http://schemas.microsoft.com/office/drawing/2014/main" id="{7738C468-1405-4ED9-8392-F93FA995EE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2" name="Freeform 24">
              <a:extLst>
                <a:ext uri="{FF2B5EF4-FFF2-40B4-BE49-F238E27FC236}">
                  <a16:creationId xmlns="" xmlns:a16="http://schemas.microsoft.com/office/drawing/2014/main" id="{F16402CF-F511-450A-8584-8C8A5B7E9D9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3" name="Freeform 25">
              <a:extLst>
                <a:ext uri="{FF2B5EF4-FFF2-40B4-BE49-F238E27FC236}">
                  <a16:creationId xmlns="" xmlns:a16="http://schemas.microsoft.com/office/drawing/2014/main" id="{85E5B49A-CFC2-4019-9BA6-528095F788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E46097D4-7816-E38C-47EC-C5B0B82B842A}"/>
              </a:ext>
            </a:extLst>
          </p:cNvPr>
          <p:cNvSpPr txBox="1"/>
          <p:nvPr/>
        </p:nvSpPr>
        <p:spPr>
          <a:xfrm>
            <a:off x="886333" y="32134"/>
            <a:ext cx="1040079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Aft>
                <a:spcPts val="1600"/>
              </a:spcAft>
              <a:buClr>
                <a:srgbClr val="000000"/>
              </a:buClr>
              <a:buSzPts val="2200"/>
            </a:pPr>
            <a:r>
              <a:rPr lang="en-US" sz="4400" b="1" dirty="0" smtClean="0">
                <a:solidFill>
                  <a:srgbClr val="2DC5FA"/>
                </a:solidFill>
                <a:latin typeface="Montserrat"/>
                <a:ea typeface="Montserrat"/>
                <a:cs typeface="Montserrat"/>
                <a:sym typeface="Montserrat"/>
              </a:rPr>
              <a:t>Model </a:t>
            </a:r>
            <a:r>
              <a:rPr lang="en-US" sz="4400" b="1" dirty="0" smtClean="0">
                <a:solidFill>
                  <a:srgbClr val="2DC5FA"/>
                </a:solidFill>
                <a:latin typeface="Montserrat"/>
                <a:ea typeface="Montserrat"/>
                <a:cs typeface="Montserrat"/>
                <a:sym typeface="Montserrat"/>
              </a:rPr>
              <a:t>comparison(</a:t>
            </a:r>
            <a:r>
              <a:rPr lang="en-US" sz="2400" b="1" dirty="0" smtClean="0">
                <a:solidFill>
                  <a:srgbClr val="2DC5FA"/>
                </a:solidFill>
                <a:latin typeface="Montserrat"/>
                <a:ea typeface="Montserrat"/>
                <a:cs typeface="Montserrat"/>
                <a:sym typeface="Montserrat"/>
              </a:rPr>
              <a:t>27 feat.</a:t>
            </a:r>
            <a:r>
              <a:rPr lang="en-US" sz="4400" b="1" dirty="0" smtClean="0">
                <a:solidFill>
                  <a:srgbClr val="2DC5FA"/>
                </a:solidFill>
                <a:latin typeface="Montserrat"/>
                <a:ea typeface="Montserrat"/>
                <a:cs typeface="Montserrat"/>
                <a:sym typeface="Montserrat"/>
              </a:rPr>
              <a:t>)- </a:t>
            </a:r>
            <a:r>
              <a:rPr lang="en-US" sz="4400" b="1" dirty="0" smtClean="0">
                <a:solidFill>
                  <a:srgbClr val="2DC5FA"/>
                </a:solidFill>
                <a:latin typeface="Montserrat"/>
                <a:ea typeface="Montserrat"/>
                <a:cs typeface="Montserrat"/>
                <a:sym typeface="Montserrat"/>
              </a:rPr>
              <a:t>winner: XGB HP </a:t>
            </a:r>
            <a:endParaRPr lang="en-US" sz="4400" b="1" dirty="0">
              <a:solidFill>
                <a:srgbClr val="2DC5F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8" y="731520"/>
            <a:ext cx="12147550" cy="6134802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223519" y="1727200"/>
            <a:ext cx="3896044" cy="4266816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8627" y="1316295"/>
            <a:ext cx="295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Best performing models: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60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2" name="Group 4141">
            <a:extLst>
              <a:ext uri="{FF2B5EF4-FFF2-40B4-BE49-F238E27FC236}">
                <a16:creationId xmlns="" xmlns:a16="http://schemas.microsoft.com/office/drawing/2014/main" id="{6C272060-BC98-4C91-A58F-4DFEC566CF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143" name="Freeform 5">
              <a:extLst>
                <a:ext uri="{FF2B5EF4-FFF2-40B4-BE49-F238E27FC236}">
                  <a16:creationId xmlns="" xmlns:a16="http://schemas.microsoft.com/office/drawing/2014/main" id="{8BA2DCB9-0DC0-4109-B2A2-56896E35E66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4" name="Freeform 6">
              <a:extLst>
                <a:ext uri="{FF2B5EF4-FFF2-40B4-BE49-F238E27FC236}">
                  <a16:creationId xmlns="" xmlns:a16="http://schemas.microsoft.com/office/drawing/2014/main" id="{64A33555-1142-4AD7-8084-1A99422A118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5" name="Freeform 7">
              <a:extLst>
                <a:ext uri="{FF2B5EF4-FFF2-40B4-BE49-F238E27FC236}">
                  <a16:creationId xmlns="" xmlns:a16="http://schemas.microsoft.com/office/drawing/2014/main" id="{BC6E4081-1A88-453E-8CCF-B97B0CE20D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6" name="Freeform 8">
              <a:extLst>
                <a:ext uri="{FF2B5EF4-FFF2-40B4-BE49-F238E27FC236}">
                  <a16:creationId xmlns="" xmlns:a16="http://schemas.microsoft.com/office/drawing/2014/main" id="{5B7E0935-6EE8-4C61-AED5-09B9A2A99A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7" name="Freeform 9">
              <a:extLst>
                <a:ext uri="{FF2B5EF4-FFF2-40B4-BE49-F238E27FC236}">
                  <a16:creationId xmlns="" xmlns:a16="http://schemas.microsoft.com/office/drawing/2014/main" id="{EB962BD6-C878-48FF-A75E-DCC7BDA3C33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8" name="Freeform 10">
              <a:extLst>
                <a:ext uri="{FF2B5EF4-FFF2-40B4-BE49-F238E27FC236}">
                  <a16:creationId xmlns="" xmlns:a16="http://schemas.microsoft.com/office/drawing/2014/main" id="{CABF3786-BDE1-4FE5-9967-F6B6131A2C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9" name="Freeform 11">
              <a:extLst>
                <a:ext uri="{FF2B5EF4-FFF2-40B4-BE49-F238E27FC236}">
                  <a16:creationId xmlns="" xmlns:a16="http://schemas.microsoft.com/office/drawing/2014/main" id="{4969707A-C75E-4F7F-A5C2-2991C65475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0" name="Freeform 12">
              <a:extLst>
                <a:ext uri="{FF2B5EF4-FFF2-40B4-BE49-F238E27FC236}">
                  <a16:creationId xmlns="" xmlns:a16="http://schemas.microsoft.com/office/drawing/2014/main" id="{0E293989-8389-48CD-85D3-CAEFD5E963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1" name="Freeform 13">
              <a:extLst>
                <a:ext uri="{FF2B5EF4-FFF2-40B4-BE49-F238E27FC236}">
                  <a16:creationId xmlns="" xmlns:a16="http://schemas.microsoft.com/office/drawing/2014/main" id="{8DCF1E8B-9247-45E2-8641-90DA9F7D525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2" name="Freeform 14">
              <a:extLst>
                <a:ext uri="{FF2B5EF4-FFF2-40B4-BE49-F238E27FC236}">
                  <a16:creationId xmlns="" xmlns:a16="http://schemas.microsoft.com/office/drawing/2014/main" id="{48DF418F-91AD-4E55-AF3B-F28FF45961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3" name="Freeform 15">
              <a:extLst>
                <a:ext uri="{FF2B5EF4-FFF2-40B4-BE49-F238E27FC236}">
                  <a16:creationId xmlns="" xmlns:a16="http://schemas.microsoft.com/office/drawing/2014/main" id="{EDBF35BD-D1DA-49B1-AE30-289189DACD5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4" name="Freeform 16">
              <a:extLst>
                <a:ext uri="{FF2B5EF4-FFF2-40B4-BE49-F238E27FC236}">
                  <a16:creationId xmlns="" xmlns:a16="http://schemas.microsoft.com/office/drawing/2014/main" id="{69198BEC-A3B6-4562-AB0F-3E7760026C4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5" name="Freeform 17">
              <a:extLst>
                <a:ext uri="{FF2B5EF4-FFF2-40B4-BE49-F238E27FC236}">
                  <a16:creationId xmlns="" xmlns:a16="http://schemas.microsoft.com/office/drawing/2014/main" id="{9AB30D45-77AB-4323-83A2-1A637D07D54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6" name="Freeform 18">
              <a:extLst>
                <a:ext uri="{FF2B5EF4-FFF2-40B4-BE49-F238E27FC236}">
                  <a16:creationId xmlns="" xmlns:a16="http://schemas.microsoft.com/office/drawing/2014/main" id="{D1AD137E-7B63-434C-9D0D-5A64BB4968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7" name="Freeform 19">
              <a:extLst>
                <a:ext uri="{FF2B5EF4-FFF2-40B4-BE49-F238E27FC236}">
                  <a16:creationId xmlns="" xmlns:a16="http://schemas.microsoft.com/office/drawing/2014/main" id="{8B32BE2D-36DC-4BD0-952E-8FE32A70DB8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8" name="Freeform 20">
              <a:extLst>
                <a:ext uri="{FF2B5EF4-FFF2-40B4-BE49-F238E27FC236}">
                  <a16:creationId xmlns="" xmlns:a16="http://schemas.microsoft.com/office/drawing/2014/main" id="{930295E0-AD01-4DB0-9829-AD91BED608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9" name="Freeform 21">
              <a:extLst>
                <a:ext uri="{FF2B5EF4-FFF2-40B4-BE49-F238E27FC236}">
                  <a16:creationId xmlns="" xmlns:a16="http://schemas.microsoft.com/office/drawing/2014/main" id="{29807E74-6BFD-4EA7-B3F3-92C0728A7D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0" name="Freeform 22">
              <a:extLst>
                <a:ext uri="{FF2B5EF4-FFF2-40B4-BE49-F238E27FC236}">
                  <a16:creationId xmlns="" xmlns:a16="http://schemas.microsoft.com/office/drawing/2014/main" id="{C9EDBF49-4B87-4B6F-BEE6-DDC4A63CE60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1" name="Freeform 23">
              <a:extLst>
                <a:ext uri="{FF2B5EF4-FFF2-40B4-BE49-F238E27FC236}">
                  <a16:creationId xmlns="" xmlns:a16="http://schemas.microsoft.com/office/drawing/2014/main" id="{7738C468-1405-4ED9-8392-F93FA995EE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2" name="Freeform 24">
              <a:extLst>
                <a:ext uri="{FF2B5EF4-FFF2-40B4-BE49-F238E27FC236}">
                  <a16:creationId xmlns="" xmlns:a16="http://schemas.microsoft.com/office/drawing/2014/main" id="{F16402CF-F511-450A-8584-8C8A5B7E9D9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3" name="Freeform 25">
              <a:extLst>
                <a:ext uri="{FF2B5EF4-FFF2-40B4-BE49-F238E27FC236}">
                  <a16:creationId xmlns="" xmlns:a16="http://schemas.microsoft.com/office/drawing/2014/main" id="{85E5B49A-CFC2-4019-9BA6-528095F788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E46097D4-7816-E38C-47EC-C5B0B82B842A}"/>
              </a:ext>
            </a:extLst>
          </p:cNvPr>
          <p:cNvSpPr txBox="1"/>
          <p:nvPr/>
        </p:nvSpPr>
        <p:spPr>
          <a:xfrm>
            <a:off x="886333" y="32134"/>
            <a:ext cx="104007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Aft>
                <a:spcPts val="1600"/>
              </a:spcAft>
              <a:buClr>
                <a:srgbClr val="000000"/>
              </a:buClr>
              <a:buSzPts val="2200"/>
            </a:pPr>
            <a:r>
              <a:rPr lang="en-US" sz="4400" b="1" dirty="0" smtClean="0">
                <a:solidFill>
                  <a:srgbClr val="2DC5FA"/>
                </a:solidFill>
                <a:latin typeface="Montserrat"/>
                <a:ea typeface="Montserrat"/>
                <a:cs typeface="Montserrat"/>
                <a:sym typeface="Montserrat"/>
              </a:rPr>
              <a:t>Feature Selection optimization</a:t>
            </a:r>
            <a:endParaRPr lang="en-US" sz="4400" b="1" dirty="0">
              <a:solidFill>
                <a:srgbClr val="2DC5F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" y="691864"/>
            <a:ext cx="12157075" cy="61518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59100" y="3045949"/>
            <a:ext cx="5839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XGB (70 F) 23.3 performance </a:t>
            </a:r>
            <a:r>
              <a:rPr lang="en-US" b="1" dirty="0">
                <a:solidFill>
                  <a:srgbClr val="FF0000"/>
                </a:solidFill>
              </a:rPr>
              <a:t>improvement 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90 </a:t>
            </a:r>
            <a:r>
              <a:rPr lang="en-US" b="1" dirty="0">
                <a:solidFill>
                  <a:srgbClr val="FF0000"/>
                </a:solidFill>
              </a:rPr>
              <a:t>% Kappa Score on unseen </a:t>
            </a:r>
            <a:r>
              <a:rPr lang="en-US" b="1" dirty="0" smtClean="0">
                <a:solidFill>
                  <a:srgbClr val="FF0000"/>
                </a:solidFill>
              </a:rPr>
              <a:t>data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Using 12 % of features 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8" y="1314844"/>
            <a:ext cx="12488928" cy="562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5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24" y="9525"/>
            <a:ext cx="10194926" cy="6834188"/>
          </a:xfrm>
          <a:prstGeom prst="rect">
            <a:avLst/>
          </a:prstGeom>
        </p:spPr>
      </p:pic>
      <p:grpSp>
        <p:nvGrpSpPr>
          <p:cNvPr id="4142" name="Group 4141">
            <a:extLst>
              <a:ext uri="{FF2B5EF4-FFF2-40B4-BE49-F238E27FC236}">
                <a16:creationId xmlns="" xmlns:a16="http://schemas.microsoft.com/office/drawing/2014/main" id="{6C272060-BC98-4C91-A58F-4DFEC566CF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143" name="Freeform 5">
              <a:extLst>
                <a:ext uri="{FF2B5EF4-FFF2-40B4-BE49-F238E27FC236}">
                  <a16:creationId xmlns="" xmlns:a16="http://schemas.microsoft.com/office/drawing/2014/main" id="{8BA2DCB9-0DC0-4109-B2A2-56896E35E66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4" name="Freeform 6">
              <a:extLst>
                <a:ext uri="{FF2B5EF4-FFF2-40B4-BE49-F238E27FC236}">
                  <a16:creationId xmlns="" xmlns:a16="http://schemas.microsoft.com/office/drawing/2014/main" id="{64A33555-1142-4AD7-8084-1A99422A118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5" name="Freeform 7">
              <a:extLst>
                <a:ext uri="{FF2B5EF4-FFF2-40B4-BE49-F238E27FC236}">
                  <a16:creationId xmlns="" xmlns:a16="http://schemas.microsoft.com/office/drawing/2014/main" id="{BC6E4081-1A88-453E-8CCF-B97B0CE20D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6" name="Freeform 8">
              <a:extLst>
                <a:ext uri="{FF2B5EF4-FFF2-40B4-BE49-F238E27FC236}">
                  <a16:creationId xmlns="" xmlns:a16="http://schemas.microsoft.com/office/drawing/2014/main" id="{5B7E0935-6EE8-4C61-AED5-09B9A2A99A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7" name="Freeform 9">
              <a:extLst>
                <a:ext uri="{FF2B5EF4-FFF2-40B4-BE49-F238E27FC236}">
                  <a16:creationId xmlns="" xmlns:a16="http://schemas.microsoft.com/office/drawing/2014/main" id="{EB962BD6-C878-48FF-A75E-DCC7BDA3C33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8" name="Freeform 10">
              <a:extLst>
                <a:ext uri="{FF2B5EF4-FFF2-40B4-BE49-F238E27FC236}">
                  <a16:creationId xmlns="" xmlns:a16="http://schemas.microsoft.com/office/drawing/2014/main" id="{CABF3786-BDE1-4FE5-9967-F6B6131A2C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9" name="Freeform 11">
              <a:extLst>
                <a:ext uri="{FF2B5EF4-FFF2-40B4-BE49-F238E27FC236}">
                  <a16:creationId xmlns="" xmlns:a16="http://schemas.microsoft.com/office/drawing/2014/main" id="{4969707A-C75E-4F7F-A5C2-2991C65475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0" name="Freeform 12">
              <a:extLst>
                <a:ext uri="{FF2B5EF4-FFF2-40B4-BE49-F238E27FC236}">
                  <a16:creationId xmlns="" xmlns:a16="http://schemas.microsoft.com/office/drawing/2014/main" id="{0E293989-8389-48CD-85D3-CAEFD5E963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1" name="Freeform 13">
              <a:extLst>
                <a:ext uri="{FF2B5EF4-FFF2-40B4-BE49-F238E27FC236}">
                  <a16:creationId xmlns="" xmlns:a16="http://schemas.microsoft.com/office/drawing/2014/main" id="{8DCF1E8B-9247-45E2-8641-90DA9F7D525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2" name="Freeform 14">
              <a:extLst>
                <a:ext uri="{FF2B5EF4-FFF2-40B4-BE49-F238E27FC236}">
                  <a16:creationId xmlns="" xmlns:a16="http://schemas.microsoft.com/office/drawing/2014/main" id="{48DF418F-91AD-4E55-AF3B-F28FF45961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3" name="Freeform 15">
              <a:extLst>
                <a:ext uri="{FF2B5EF4-FFF2-40B4-BE49-F238E27FC236}">
                  <a16:creationId xmlns="" xmlns:a16="http://schemas.microsoft.com/office/drawing/2014/main" id="{EDBF35BD-D1DA-49B1-AE30-289189DACD5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4" name="Freeform 16">
              <a:extLst>
                <a:ext uri="{FF2B5EF4-FFF2-40B4-BE49-F238E27FC236}">
                  <a16:creationId xmlns="" xmlns:a16="http://schemas.microsoft.com/office/drawing/2014/main" id="{69198BEC-A3B6-4562-AB0F-3E7760026C4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5" name="Freeform 17">
              <a:extLst>
                <a:ext uri="{FF2B5EF4-FFF2-40B4-BE49-F238E27FC236}">
                  <a16:creationId xmlns="" xmlns:a16="http://schemas.microsoft.com/office/drawing/2014/main" id="{9AB30D45-77AB-4323-83A2-1A637D07D54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6" name="Freeform 18">
              <a:extLst>
                <a:ext uri="{FF2B5EF4-FFF2-40B4-BE49-F238E27FC236}">
                  <a16:creationId xmlns="" xmlns:a16="http://schemas.microsoft.com/office/drawing/2014/main" id="{D1AD137E-7B63-434C-9D0D-5A64BB4968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7" name="Freeform 19">
              <a:extLst>
                <a:ext uri="{FF2B5EF4-FFF2-40B4-BE49-F238E27FC236}">
                  <a16:creationId xmlns="" xmlns:a16="http://schemas.microsoft.com/office/drawing/2014/main" id="{8B32BE2D-36DC-4BD0-952E-8FE32A70DB8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8" name="Freeform 20">
              <a:extLst>
                <a:ext uri="{FF2B5EF4-FFF2-40B4-BE49-F238E27FC236}">
                  <a16:creationId xmlns="" xmlns:a16="http://schemas.microsoft.com/office/drawing/2014/main" id="{930295E0-AD01-4DB0-9829-AD91BED608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9" name="Freeform 21">
              <a:extLst>
                <a:ext uri="{FF2B5EF4-FFF2-40B4-BE49-F238E27FC236}">
                  <a16:creationId xmlns="" xmlns:a16="http://schemas.microsoft.com/office/drawing/2014/main" id="{29807E74-6BFD-4EA7-B3F3-92C0728A7D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0" name="Freeform 22">
              <a:extLst>
                <a:ext uri="{FF2B5EF4-FFF2-40B4-BE49-F238E27FC236}">
                  <a16:creationId xmlns="" xmlns:a16="http://schemas.microsoft.com/office/drawing/2014/main" id="{C9EDBF49-4B87-4B6F-BEE6-DDC4A63CE60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1" name="Freeform 23">
              <a:extLst>
                <a:ext uri="{FF2B5EF4-FFF2-40B4-BE49-F238E27FC236}">
                  <a16:creationId xmlns="" xmlns:a16="http://schemas.microsoft.com/office/drawing/2014/main" id="{7738C468-1405-4ED9-8392-F93FA995EE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2" name="Freeform 24">
              <a:extLst>
                <a:ext uri="{FF2B5EF4-FFF2-40B4-BE49-F238E27FC236}">
                  <a16:creationId xmlns="" xmlns:a16="http://schemas.microsoft.com/office/drawing/2014/main" id="{F16402CF-F511-450A-8584-8C8A5B7E9D9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3" name="Freeform 25">
              <a:extLst>
                <a:ext uri="{FF2B5EF4-FFF2-40B4-BE49-F238E27FC236}">
                  <a16:creationId xmlns="" xmlns:a16="http://schemas.microsoft.com/office/drawing/2014/main" id="{85E5B49A-CFC2-4019-9BA6-528095F788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44" y="2946"/>
            <a:ext cx="9853612" cy="68550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1713" y="1026160"/>
            <a:ext cx="129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Before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3899" y="730806"/>
            <a:ext cx="1355566" cy="383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After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02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2" name="Group 4141">
            <a:extLst>
              <a:ext uri="{FF2B5EF4-FFF2-40B4-BE49-F238E27FC236}">
                <a16:creationId xmlns="" xmlns:a16="http://schemas.microsoft.com/office/drawing/2014/main" id="{6C272060-BC98-4C91-A58F-4DFEC566CF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143" name="Freeform 5">
              <a:extLst>
                <a:ext uri="{FF2B5EF4-FFF2-40B4-BE49-F238E27FC236}">
                  <a16:creationId xmlns="" xmlns:a16="http://schemas.microsoft.com/office/drawing/2014/main" id="{8BA2DCB9-0DC0-4109-B2A2-56896E35E66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4" name="Freeform 6">
              <a:extLst>
                <a:ext uri="{FF2B5EF4-FFF2-40B4-BE49-F238E27FC236}">
                  <a16:creationId xmlns="" xmlns:a16="http://schemas.microsoft.com/office/drawing/2014/main" id="{64A33555-1142-4AD7-8084-1A99422A118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5" name="Freeform 7">
              <a:extLst>
                <a:ext uri="{FF2B5EF4-FFF2-40B4-BE49-F238E27FC236}">
                  <a16:creationId xmlns="" xmlns:a16="http://schemas.microsoft.com/office/drawing/2014/main" id="{BC6E4081-1A88-453E-8CCF-B97B0CE20D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6" name="Freeform 8">
              <a:extLst>
                <a:ext uri="{FF2B5EF4-FFF2-40B4-BE49-F238E27FC236}">
                  <a16:creationId xmlns="" xmlns:a16="http://schemas.microsoft.com/office/drawing/2014/main" id="{5B7E0935-6EE8-4C61-AED5-09B9A2A99A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7" name="Freeform 9">
              <a:extLst>
                <a:ext uri="{FF2B5EF4-FFF2-40B4-BE49-F238E27FC236}">
                  <a16:creationId xmlns="" xmlns:a16="http://schemas.microsoft.com/office/drawing/2014/main" id="{EB962BD6-C878-48FF-A75E-DCC7BDA3C33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8" name="Freeform 10">
              <a:extLst>
                <a:ext uri="{FF2B5EF4-FFF2-40B4-BE49-F238E27FC236}">
                  <a16:creationId xmlns="" xmlns:a16="http://schemas.microsoft.com/office/drawing/2014/main" id="{CABF3786-BDE1-4FE5-9967-F6B6131A2C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9" name="Freeform 11">
              <a:extLst>
                <a:ext uri="{FF2B5EF4-FFF2-40B4-BE49-F238E27FC236}">
                  <a16:creationId xmlns="" xmlns:a16="http://schemas.microsoft.com/office/drawing/2014/main" id="{4969707A-C75E-4F7F-A5C2-2991C65475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0" name="Freeform 12">
              <a:extLst>
                <a:ext uri="{FF2B5EF4-FFF2-40B4-BE49-F238E27FC236}">
                  <a16:creationId xmlns="" xmlns:a16="http://schemas.microsoft.com/office/drawing/2014/main" id="{0E293989-8389-48CD-85D3-CAEFD5E963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1" name="Freeform 13">
              <a:extLst>
                <a:ext uri="{FF2B5EF4-FFF2-40B4-BE49-F238E27FC236}">
                  <a16:creationId xmlns="" xmlns:a16="http://schemas.microsoft.com/office/drawing/2014/main" id="{8DCF1E8B-9247-45E2-8641-90DA9F7D525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2" name="Freeform 14">
              <a:extLst>
                <a:ext uri="{FF2B5EF4-FFF2-40B4-BE49-F238E27FC236}">
                  <a16:creationId xmlns="" xmlns:a16="http://schemas.microsoft.com/office/drawing/2014/main" id="{48DF418F-91AD-4E55-AF3B-F28FF45961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3" name="Freeform 15">
              <a:extLst>
                <a:ext uri="{FF2B5EF4-FFF2-40B4-BE49-F238E27FC236}">
                  <a16:creationId xmlns="" xmlns:a16="http://schemas.microsoft.com/office/drawing/2014/main" id="{EDBF35BD-D1DA-49B1-AE30-289189DACD5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4" name="Freeform 16">
              <a:extLst>
                <a:ext uri="{FF2B5EF4-FFF2-40B4-BE49-F238E27FC236}">
                  <a16:creationId xmlns="" xmlns:a16="http://schemas.microsoft.com/office/drawing/2014/main" id="{69198BEC-A3B6-4562-AB0F-3E7760026C4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5" name="Freeform 17">
              <a:extLst>
                <a:ext uri="{FF2B5EF4-FFF2-40B4-BE49-F238E27FC236}">
                  <a16:creationId xmlns="" xmlns:a16="http://schemas.microsoft.com/office/drawing/2014/main" id="{9AB30D45-77AB-4323-83A2-1A637D07D54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6" name="Freeform 18">
              <a:extLst>
                <a:ext uri="{FF2B5EF4-FFF2-40B4-BE49-F238E27FC236}">
                  <a16:creationId xmlns="" xmlns:a16="http://schemas.microsoft.com/office/drawing/2014/main" id="{D1AD137E-7B63-434C-9D0D-5A64BB4968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7" name="Freeform 19">
              <a:extLst>
                <a:ext uri="{FF2B5EF4-FFF2-40B4-BE49-F238E27FC236}">
                  <a16:creationId xmlns="" xmlns:a16="http://schemas.microsoft.com/office/drawing/2014/main" id="{8B32BE2D-36DC-4BD0-952E-8FE32A70DB8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8" name="Freeform 20">
              <a:extLst>
                <a:ext uri="{FF2B5EF4-FFF2-40B4-BE49-F238E27FC236}">
                  <a16:creationId xmlns="" xmlns:a16="http://schemas.microsoft.com/office/drawing/2014/main" id="{930295E0-AD01-4DB0-9829-AD91BED608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9" name="Freeform 21">
              <a:extLst>
                <a:ext uri="{FF2B5EF4-FFF2-40B4-BE49-F238E27FC236}">
                  <a16:creationId xmlns="" xmlns:a16="http://schemas.microsoft.com/office/drawing/2014/main" id="{29807E74-6BFD-4EA7-B3F3-92C0728A7D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0" name="Freeform 22">
              <a:extLst>
                <a:ext uri="{FF2B5EF4-FFF2-40B4-BE49-F238E27FC236}">
                  <a16:creationId xmlns="" xmlns:a16="http://schemas.microsoft.com/office/drawing/2014/main" id="{C9EDBF49-4B87-4B6F-BEE6-DDC4A63CE60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1" name="Freeform 23">
              <a:extLst>
                <a:ext uri="{FF2B5EF4-FFF2-40B4-BE49-F238E27FC236}">
                  <a16:creationId xmlns="" xmlns:a16="http://schemas.microsoft.com/office/drawing/2014/main" id="{7738C468-1405-4ED9-8392-F93FA995EE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2" name="Freeform 24">
              <a:extLst>
                <a:ext uri="{FF2B5EF4-FFF2-40B4-BE49-F238E27FC236}">
                  <a16:creationId xmlns="" xmlns:a16="http://schemas.microsoft.com/office/drawing/2014/main" id="{F16402CF-F511-450A-8584-8C8A5B7E9D9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3" name="Freeform 25">
              <a:extLst>
                <a:ext uri="{FF2B5EF4-FFF2-40B4-BE49-F238E27FC236}">
                  <a16:creationId xmlns="" xmlns:a16="http://schemas.microsoft.com/office/drawing/2014/main" id="{85E5B49A-CFC2-4019-9BA6-528095F788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E46097D4-7816-E38C-47EC-C5B0B82B842A}"/>
              </a:ext>
            </a:extLst>
          </p:cNvPr>
          <p:cNvSpPr txBox="1"/>
          <p:nvPr/>
        </p:nvSpPr>
        <p:spPr>
          <a:xfrm>
            <a:off x="899035" y="302972"/>
            <a:ext cx="47027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Aft>
                <a:spcPts val="1600"/>
              </a:spcAft>
              <a:buClr>
                <a:srgbClr val="000000"/>
              </a:buClr>
              <a:buSzPts val="2200"/>
            </a:pPr>
            <a:r>
              <a:rPr lang="en-US" sz="4400" b="1" dirty="0" smtClean="0">
                <a:solidFill>
                  <a:srgbClr val="2DC5FA"/>
                </a:solidFill>
                <a:latin typeface="Montserrat"/>
                <a:ea typeface="Montserrat"/>
                <a:cs typeface="Montserrat"/>
                <a:sym typeface="Montserrat"/>
              </a:rPr>
              <a:t>Use Cases </a:t>
            </a:r>
            <a:endParaRPr lang="en-US" sz="4400" b="1" dirty="0">
              <a:solidFill>
                <a:srgbClr val="2DC5F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56287" y="1801365"/>
            <a:ext cx="86968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rgbClr val="434343"/>
              </a:buClr>
              <a:buSzPts val="1800"/>
              <a:buFont typeface="Montserrat Light"/>
              <a:buChar char="●"/>
            </a:pPr>
            <a:r>
              <a:rPr lang="en-US" sz="24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Leisure &gt; music recommenders </a:t>
            </a:r>
            <a:r>
              <a:rPr lang="en-US" sz="2400" dirty="0" smtClean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….</a:t>
            </a:r>
            <a:endParaRPr lang="en-US" sz="2400" dirty="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lvl="0" indent="-342900">
              <a:lnSpc>
                <a:spcPct val="150000"/>
              </a:lnSpc>
              <a:buClr>
                <a:srgbClr val="434343"/>
              </a:buClr>
              <a:buSzPts val="1800"/>
              <a:buFont typeface="Montserrat Light"/>
              <a:buChar char="●"/>
            </a:pPr>
            <a:r>
              <a:rPr lang="en-US" sz="24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Health &amp; Wellness : exercise recommendation &amp; diet apps</a:t>
            </a:r>
          </a:p>
          <a:p>
            <a:pPr marL="457200" lvl="0" indent="-342900">
              <a:lnSpc>
                <a:spcPct val="150000"/>
              </a:lnSpc>
              <a:buClr>
                <a:srgbClr val="434343"/>
              </a:buClr>
              <a:buSzPts val="1800"/>
              <a:buFont typeface="Montserrat Light"/>
              <a:buChar char="●"/>
            </a:pPr>
            <a:r>
              <a:rPr lang="en-US" sz="24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Medical : prediction of </a:t>
            </a:r>
            <a:r>
              <a:rPr lang="en-US" sz="2400" dirty="0" smtClean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medical </a:t>
            </a:r>
            <a:r>
              <a:rPr lang="en-US" sz="24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conditions &amp; insurance</a:t>
            </a:r>
          </a:p>
          <a:p>
            <a:pPr marL="457200" lvl="0" indent="-342900">
              <a:lnSpc>
                <a:spcPct val="150000"/>
              </a:lnSpc>
              <a:buClr>
                <a:srgbClr val="434343"/>
              </a:buClr>
              <a:buSzPts val="1800"/>
              <a:buFont typeface="Montserrat Light"/>
              <a:buChar char="●"/>
            </a:pPr>
            <a:r>
              <a:rPr lang="en-US" sz="24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Behavior pattern recognition  : targeted advertisement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86" y="1114425"/>
            <a:ext cx="2667000" cy="2981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93" y="4179888"/>
            <a:ext cx="4676775" cy="2266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2805" y="4137025"/>
            <a:ext cx="2038350" cy="254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3255" y="4211792"/>
            <a:ext cx="4476750" cy="2612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8796" y="73850"/>
            <a:ext cx="3424730" cy="19971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6121" y="147484"/>
            <a:ext cx="2740709" cy="207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3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485</TotalTime>
  <Words>240</Words>
  <Application>Microsoft Office PowerPoint</Application>
  <PresentationFormat>Widescreen</PresentationFormat>
  <Paragraphs>47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Bodoni Ornaments</vt:lpstr>
      <vt:lpstr>Calibri</vt:lpstr>
      <vt:lpstr>Calibri Light</vt:lpstr>
      <vt:lpstr>Montserrat</vt:lpstr>
      <vt:lpstr>Montserrat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Project2</dc:title>
  <dc:creator>Silvia Di Francescantonio</dc:creator>
  <cp:lastModifiedBy>aelarabi</cp:lastModifiedBy>
  <cp:revision>29</cp:revision>
  <dcterms:created xsi:type="dcterms:W3CDTF">2022-06-10T07:04:25Z</dcterms:created>
  <dcterms:modified xsi:type="dcterms:W3CDTF">2022-07-01T11:01:26Z</dcterms:modified>
</cp:coreProperties>
</file>