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58" r:id="rId4"/>
    <p:sldId id="268" r:id="rId5"/>
    <p:sldId id="265" r:id="rId6"/>
    <p:sldId id="264" r:id="rId7"/>
    <p:sldId id="261" r:id="rId8"/>
    <p:sldId id="269" r:id="rId9"/>
    <p:sldId id="267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7" r:id="rId19"/>
    <p:sldId id="288" r:id="rId20"/>
    <p:sldId id="289" r:id="rId21"/>
    <p:sldId id="291" r:id="rId22"/>
    <p:sldId id="290" r:id="rId23"/>
    <p:sldId id="292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78" r:id="rId32"/>
    <p:sldId id="286" r:id="rId33"/>
    <p:sldId id="293" r:id="rId34"/>
    <p:sldId id="28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7B"/>
    <a:srgbClr val="E8009D"/>
    <a:srgbClr val="857B4F"/>
    <a:srgbClr val="E97132"/>
    <a:srgbClr val="196B24"/>
    <a:srgbClr val="E63E4C"/>
    <a:srgbClr val="FF5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90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30F-823F-1DE5-A636-5F2581F17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36FFA-FA6C-11F2-D009-A7464BD3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594A-9024-33F5-013F-5CFCF4C0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A585-69D1-CFC6-D5D9-13A9C8BD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8B24-8A65-3146-EF24-0CE842FB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7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F08-A146-F899-E889-076DFC1F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A6AF0-ECCE-7F80-AD18-1F604D3F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A45C-1DF5-56B4-301D-A77BF33E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21A0-376A-05B3-C7C1-C71453E5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89BB-47D0-1425-0A11-3F3677F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F076C-0FC4-AD81-3E6F-38674C226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EC115-C14E-59AD-BD48-94F0D3F2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0B01-BFE3-B07C-3DA1-A393CF44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6CCA-19C2-EAF8-2B58-24035E0D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8665B-FE5D-24CC-64D1-BEE3185B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A4D7-2416-BE69-8A92-26334E04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1531-C0C7-4162-4711-790401E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66FC-4B09-FC0E-E418-005847E9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DC57-F049-0F11-2C42-B4819C27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C0B1-B015-E3FD-F63A-3A57472F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2874-347D-C496-F8A9-0B2ABD29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9BAC-864D-89E1-3824-F2CF4C3A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09A9-8195-966B-D6ED-358CC2F9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D911-F38C-D76A-670A-96B41DCD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DC3C-85E0-54AE-F4F0-B5E163B7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A7FE-3304-0ECF-274B-FE5D1CF1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894E-22D7-A701-4BA3-E4BD61E96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93CF6-D7A7-78BB-471F-5E08F84E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5D1D-C08D-A844-AC69-CF754E66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96C0-5515-EE56-90DD-1FF77E5A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E4C86-8967-88A6-9CC3-75D6D10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887C-17BD-8C6B-72DA-16EBE698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09D1-59F2-0377-F1AA-73734A90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790D7-45EA-CBA9-D4E5-4BAF66C7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36EA6-F4FE-2570-C3BF-40335F192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F8DF1-44A7-CD41-38DC-BB7BD4B6D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4A0C6-79BB-8063-1701-0919CA01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82B6E-D584-93C8-0937-2BDCDBFD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7C857-372C-A8FD-9688-90C7B067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BD22-AE64-E345-F6FC-847DCAF2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60A50-F1E5-9846-BC2B-435F59C6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D0A00-BB89-E895-2668-9B029A44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3179-AD45-9AC9-6144-19DBAB02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87C12-723B-7A1A-1325-E6C917D1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EBA74-EB7B-889B-DCF4-0515470B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6298-6DED-8A6C-D5AC-5E9E422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C9F9-5DF3-FA01-ADA2-C6114AC8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F0D6-C367-4194-1CEB-A8A57C06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A3412-A959-945D-C6F5-FD2A078CC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46491-FB51-3F02-BD21-48BB39E1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325F-3A39-1CB3-A91B-9289F577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652A-C728-294B-30B0-0B4078E3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1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57CD-37F6-7371-BDB0-9A9DE308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C335F-0028-4223-1D27-DC3EDBA05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3755-CC39-A6C3-9DA2-120D1C5BB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1CBB-8ACC-3911-BF80-26EAE244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72178-AACC-576B-1CC6-925ECD45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C5C4-5301-9425-6387-68E108E9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6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8A0BD-E646-E867-1C7E-BDFB31A8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87E9A-629F-8E74-1D39-1F7C6072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1CB9-AFB8-99DB-AA7E-55638A39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5D096-511B-4645-8A5C-A867BE0C65EC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7946-3EF1-3D73-EE92-81A11EEDE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AF72-C444-0E70-94BB-BBCCA8A9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CA85D-1942-4869-B0F4-C247896D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4.png"/><Relationship Id="rId7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microsoft.com/office/2007/relationships/hdphoto" Target="../media/hdphoto3.wdp"/><Relationship Id="rId9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49FBF-57C2-F918-0E53-DE5EC60A7318}"/>
              </a:ext>
            </a:extLst>
          </p:cNvPr>
          <p:cNvSpPr txBox="1"/>
          <p:nvPr/>
        </p:nvSpPr>
        <p:spPr>
          <a:xfrm>
            <a:off x="4650733" y="1109340"/>
            <a:ext cx="2890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HTML</a:t>
            </a:r>
            <a:endParaRPr lang="en-US" sz="11500" b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8C736-7EE4-3143-3708-AEBB420A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21" y="2765609"/>
            <a:ext cx="3053428" cy="30534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F580A6-C48B-1CA4-F754-F35C4E541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18" y="5779667"/>
            <a:ext cx="694804" cy="69480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98F9029-E1C7-4899-EDE9-8D199651F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051" y="6202071"/>
            <a:ext cx="389054" cy="389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46F5D74-3FD9-BA53-B738-FEA8DE9B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069" y="6201973"/>
            <a:ext cx="389054" cy="38905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A75201A-F67A-A309-11CC-9FA122BD2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087" y="6201875"/>
            <a:ext cx="389054" cy="3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96077-F15E-79DC-B979-79EE9B38E3BA}"/>
              </a:ext>
            </a:extLst>
          </p:cNvPr>
          <p:cNvSpPr txBox="1"/>
          <p:nvPr/>
        </p:nvSpPr>
        <p:spPr>
          <a:xfrm>
            <a:off x="4910419" y="509900"/>
            <a:ext cx="2371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HTML</a:t>
            </a:r>
            <a:endParaRPr lang="en-US" sz="11500" b="1" spc="3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350E7-3568-1585-8A3E-A60FB4FAD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832" y="812999"/>
            <a:ext cx="675410" cy="675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ECFF99-FAD4-EF09-9831-165C254DC1C5}"/>
              </a:ext>
            </a:extLst>
          </p:cNvPr>
          <p:cNvSpPr txBox="1"/>
          <p:nvPr/>
        </p:nvSpPr>
        <p:spPr>
          <a:xfrm>
            <a:off x="915855" y="3380347"/>
            <a:ext cx="2284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300" dirty="0">
                <a:solidFill>
                  <a:srgbClr val="B8007B"/>
                </a:solidFill>
                <a:latin typeface="Consolas" panose="020B0609020204030204" pitchFamily="49" charset="0"/>
              </a:rPr>
              <a:t>H</a:t>
            </a:r>
            <a:r>
              <a:rPr lang="en-US" sz="54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yper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70FC8-B614-50E7-4E28-10C7CBD3CB63}"/>
              </a:ext>
            </a:extLst>
          </p:cNvPr>
          <p:cNvSpPr txBox="1"/>
          <p:nvPr/>
        </p:nvSpPr>
        <p:spPr>
          <a:xfrm>
            <a:off x="3259448" y="3380347"/>
            <a:ext cx="1864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300" dirty="0">
                <a:solidFill>
                  <a:srgbClr val="B8007B"/>
                </a:solidFill>
                <a:latin typeface="Consolas" panose="020B0609020204030204" pitchFamily="49" charset="0"/>
              </a:rPr>
              <a:t>T</a:t>
            </a:r>
            <a:r>
              <a:rPr lang="en-US" sz="54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22A3B-AD8C-717F-3400-C7E4CD39C294}"/>
              </a:ext>
            </a:extLst>
          </p:cNvPr>
          <p:cNvSpPr txBox="1"/>
          <p:nvPr/>
        </p:nvSpPr>
        <p:spPr>
          <a:xfrm>
            <a:off x="5183054" y="3380347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300" dirty="0">
                <a:solidFill>
                  <a:srgbClr val="B8007B"/>
                </a:solidFill>
                <a:latin typeface="Consolas" panose="020B0609020204030204" pitchFamily="49" charset="0"/>
              </a:rPr>
              <a:t>M</a:t>
            </a:r>
            <a:r>
              <a:rPr lang="en-US" sz="54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8AA23-2D60-424D-1380-CF830F171332}"/>
              </a:ext>
            </a:extLst>
          </p:cNvPr>
          <p:cNvSpPr txBox="1"/>
          <p:nvPr/>
        </p:nvSpPr>
        <p:spPr>
          <a:xfrm>
            <a:off x="7946634" y="3380347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300" dirty="0">
                <a:solidFill>
                  <a:srgbClr val="B8007B"/>
                </a:solidFill>
                <a:latin typeface="Consolas" panose="020B0609020204030204" pitchFamily="49" charset="0"/>
              </a:rPr>
              <a:t>L</a:t>
            </a:r>
            <a:r>
              <a:rPr lang="en-US" sz="54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313121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96077-F15E-79DC-B979-79EE9B38E3BA}"/>
              </a:ext>
            </a:extLst>
          </p:cNvPr>
          <p:cNvSpPr txBox="1"/>
          <p:nvPr/>
        </p:nvSpPr>
        <p:spPr>
          <a:xfrm>
            <a:off x="4910419" y="509900"/>
            <a:ext cx="2371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HTML</a:t>
            </a:r>
            <a:endParaRPr lang="en-US" sz="11500" b="1" spc="3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350E7-3568-1585-8A3E-A60FB4FAD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832" y="812999"/>
            <a:ext cx="675410" cy="675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ECFF99-FAD4-EF09-9831-165C254DC1C5}"/>
              </a:ext>
            </a:extLst>
          </p:cNvPr>
          <p:cNvSpPr txBox="1"/>
          <p:nvPr/>
        </p:nvSpPr>
        <p:spPr>
          <a:xfrm>
            <a:off x="1024058" y="2049387"/>
            <a:ext cx="206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B8007B"/>
                </a:solidFill>
                <a:latin typeface="Consolas" panose="020B0609020204030204" pitchFamily="49" charset="0"/>
              </a:rPr>
              <a:t>H</a:t>
            </a:r>
            <a:r>
              <a:rPr lang="en-US" sz="48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yper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70FC8-B614-50E7-4E28-10C7CBD3CB63}"/>
              </a:ext>
            </a:extLst>
          </p:cNvPr>
          <p:cNvSpPr txBox="1"/>
          <p:nvPr/>
        </p:nvSpPr>
        <p:spPr>
          <a:xfrm>
            <a:off x="3175931" y="2049387"/>
            <a:ext cx="1691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B8007B"/>
                </a:solidFill>
                <a:latin typeface="Consolas" panose="020B0609020204030204" pitchFamily="49" charset="0"/>
              </a:rPr>
              <a:t>T</a:t>
            </a:r>
            <a:r>
              <a:rPr lang="en-US" sz="48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22A3B-AD8C-717F-3400-C7E4CD39C294}"/>
              </a:ext>
            </a:extLst>
          </p:cNvPr>
          <p:cNvSpPr txBox="1"/>
          <p:nvPr/>
        </p:nvSpPr>
        <p:spPr>
          <a:xfrm>
            <a:off x="5713098" y="2049387"/>
            <a:ext cx="244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B8007B"/>
                </a:solidFill>
                <a:latin typeface="Consolas" panose="020B0609020204030204" pitchFamily="49" charset="0"/>
              </a:rPr>
              <a:t>M</a:t>
            </a:r>
            <a:r>
              <a:rPr lang="en-US" sz="48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8AA23-2D60-424D-1380-CF830F171332}"/>
              </a:ext>
            </a:extLst>
          </p:cNvPr>
          <p:cNvSpPr txBox="1"/>
          <p:nvPr/>
        </p:nvSpPr>
        <p:spPr>
          <a:xfrm>
            <a:off x="8119758" y="2049387"/>
            <a:ext cx="3198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B8007B"/>
                </a:solidFill>
                <a:latin typeface="Consolas" panose="020B0609020204030204" pitchFamily="49" charset="0"/>
              </a:rPr>
              <a:t>L</a:t>
            </a:r>
            <a:r>
              <a:rPr lang="en-US" sz="4800" b="1" spc="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anguage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7D285-7AF2-310A-09F9-99CC41BC46A6}"/>
              </a:ext>
            </a:extLst>
          </p:cNvPr>
          <p:cNvSpPr txBox="1"/>
          <p:nvPr/>
        </p:nvSpPr>
        <p:spPr>
          <a:xfrm>
            <a:off x="909499" y="2858680"/>
            <a:ext cx="4210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means that websites are linked together through hyperlink text</a:t>
            </a:r>
            <a:br>
              <a:rPr lang="en-US" sz="2000" dirty="0"/>
            </a:br>
            <a:r>
              <a:rPr lang="en-US" sz="2000" dirty="0"/>
              <a:t>(Like tunnels in the ant colony)</a:t>
            </a:r>
          </a:p>
        </p:txBody>
      </p:sp>
      <p:pic>
        <p:nvPicPr>
          <p:cNvPr id="2052" name="Picture 4" descr="1,500+ Ants Home Stock Illustrations, Royalty-Free Vector Graphics &amp; Clip  Art - iStock | Ants house, Pest control, Pantry">
            <a:extLst>
              <a:ext uri="{FF2B5EF4-FFF2-40B4-BE49-F238E27FC236}">
                <a16:creationId xmlns:a16="http://schemas.microsoft.com/office/drawing/2014/main" id="{7DCF8123-8F1F-A033-4D64-6680593A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98" y="3963137"/>
            <a:ext cx="3258294" cy="18690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91BFE-4E2A-D6B4-B6AC-42AE8306E271}"/>
              </a:ext>
            </a:extLst>
          </p:cNvPr>
          <p:cNvSpPr txBox="1"/>
          <p:nvPr/>
        </p:nvSpPr>
        <p:spPr>
          <a:xfrm>
            <a:off x="6405969" y="2971388"/>
            <a:ext cx="4210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 It tells the computer what to display on the screen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EF547E-AFEE-6DF0-0F94-D470EE963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9747" y="3770278"/>
            <a:ext cx="2215530" cy="2215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9471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B09165D-E371-C266-BB92-B7E07BB4E20C}"/>
              </a:ext>
            </a:extLst>
          </p:cNvPr>
          <p:cNvSpPr/>
          <p:nvPr/>
        </p:nvSpPr>
        <p:spPr>
          <a:xfrm>
            <a:off x="907186" y="1633488"/>
            <a:ext cx="10741927" cy="4512060"/>
          </a:xfrm>
          <a:custGeom>
            <a:avLst/>
            <a:gdLst>
              <a:gd name="connsiteX0" fmla="*/ 670626 w 10735171"/>
              <a:gd name="connsiteY0" fmla="*/ 4512057 h 3781888"/>
              <a:gd name="connsiteX1" fmla="*/ 1688858 w 10735171"/>
              <a:gd name="connsiteY1" fmla="*/ 3267938 h 3781888"/>
              <a:gd name="connsiteX2" fmla="*/ 4461389 w 10735171"/>
              <a:gd name="connsiteY2" fmla="*/ 27144 h 3781888"/>
              <a:gd name="connsiteX3" fmla="*/ 8055605 w 10735171"/>
              <a:gd name="connsiteY3" fmla="*/ 254199 h 3781888"/>
              <a:gd name="connsiteX4" fmla="*/ 6732942 w 10735171"/>
              <a:gd name="connsiteY4" fmla="*/ 3719689 h 3781888"/>
              <a:gd name="connsiteX5" fmla="*/ 3420953 w 10735171"/>
              <a:gd name="connsiteY5" fmla="*/ 3653152 h 3781888"/>
              <a:gd name="connsiteX6" fmla="*/ 670626 w 10735171"/>
              <a:gd name="connsiteY6" fmla="*/ 4512057 h 3781888"/>
              <a:gd name="connsiteX0" fmla="*/ 675771 w 10741927"/>
              <a:gd name="connsiteY0" fmla="*/ 4512060 h 4512060"/>
              <a:gd name="connsiteX1" fmla="*/ 1694003 w 10741927"/>
              <a:gd name="connsiteY1" fmla="*/ 3267941 h 4512060"/>
              <a:gd name="connsiteX2" fmla="*/ 4466534 w 10741927"/>
              <a:gd name="connsiteY2" fmla="*/ 27147 h 4512060"/>
              <a:gd name="connsiteX3" fmla="*/ 8060750 w 10741927"/>
              <a:gd name="connsiteY3" fmla="*/ 254202 h 4512060"/>
              <a:gd name="connsiteX4" fmla="*/ 6738087 w 10741927"/>
              <a:gd name="connsiteY4" fmla="*/ 3719692 h 4512060"/>
              <a:gd name="connsiteX5" fmla="*/ 2014548 w 10741927"/>
              <a:gd name="connsiteY5" fmla="*/ 3448969 h 4512060"/>
              <a:gd name="connsiteX6" fmla="*/ 675771 w 10741927"/>
              <a:gd name="connsiteY6" fmla="*/ 4512060 h 451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927" h="4512060">
                <a:moveTo>
                  <a:pt x="675771" y="4512060"/>
                </a:moveTo>
                <a:lnTo>
                  <a:pt x="1694003" y="3267941"/>
                </a:lnTo>
                <a:cubicBezTo>
                  <a:pt x="-1531549" y="2198470"/>
                  <a:pt x="100657" y="290594"/>
                  <a:pt x="4466534" y="27147"/>
                </a:cubicBezTo>
                <a:cubicBezTo>
                  <a:pt x="5703111" y="-47471"/>
                  <a:pt x="6974817" y="32866"/>
                  <a:pt x="8060750" y="254202"/>
                </a:cubicBezTo>
                <a:cubicBezTo>
                  <a:pt x="12208192" y="1099541"/>
                  <a:pt x="11372048" y="3290309"/>
                  <a:pt x="6738087" y="3719692"/>
                </a:cubicBezTo>
                <a:cubicBezTo>
                  <a:pt x="5641843" y="3821270"/>
                  <a:pt x="3070907" y="3593792"/>
                  <a:pt x="2014548" y="3448969"/>
                </a:cubicBezTo>
                <a:lnTo>
                  <a:pt x="675771" y="4512060"/>
                </a:ln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9571B-DBB3-0347-F669-3FD169B29C69}"/>
              </a:ext>
            </a:extLst>
          </p:cNvPr>
          <p:cNvSpPr txBox="1"/>
          <p:nvPr/>
        </p:nvSpPr>
        <p:spPr>
          <a:xfrm>
            <a:off x="2295711" y="3112493"/>
            <a:ext cx="7600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we write </a:t>
            </a:r>
            <a:r>
              <a:rPr lang="en-US" sz="5400" dirty="0">
                <a:solidFill>
                  <a:srgbClr val="B8007B"/>
                </a:solidFill>
              </a:rPr>
              <a:t>HTML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29676-9F65-693E-64E5-4AA38A21E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3DBD7-1378-3659-6917-7D54689E3458}"/>
              </a:ext>
            </a:extLst>
          </p:cNvPr>
          <p:cNvSpPr/>
          <p:nvPr/>
        </p:nvSpPr>
        <p:spPr>
          <a:xfrm>
            <a:off x="2356873" y="713781"/>
            <a:ext cx="2469090" cy="1182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HTML</a:t>
            </a:r>
            <a:endParaRPr lang="en-US" sz="4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793F5E-D229-3FCE-3CC0-F533E981313C}"/>
              </a:ext>
            </a:extLst>
          </p:cNvPr>
          <p:cNvSpPr/>
          <p:nvPr/>
        </p:nvSpPr>
        <p:spPr>
          <a:xfrm>
            <a:off x="2356873" y="2491415"/>
            <a:ext cx="2469090" cy="1182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Elements</a:t>
            </a:r>
            <a:endParaRPr lang="en-US" sz="4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5F473-E91B-76D7-285A-9C2584305FB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591418" y="1896597"/>
            <a:ext cx="0" cy="5948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1CBEEF-B569-92CB-2B8C-CA14B0EB18B4}"/>
              </a:ext>
            </a:extLst>
          </p:cNvPr>
          <p:cNvSpPr txBox="1"/>
          <p:nvPr/>
        </p:nvSpPr>
        <p:spPr>
          <a:xfrm>
            <a:off x="5201361" y="2821213"/>
            <a:ext cx="6230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like headings, paragraphs, or images.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E70358-1F32-8A23-DA31-BCDC183EBE36}"/>
              </a:ext>
            </a:extLst>
          </p:cNvPr>
          <p:cNvSpPr/>
          <p:nvPr/>
        </p:nvSpPr>
        <p:spPr>
          <a:xfrm>
            <a:off x="2356873" y="4301629"/>
            <a:ext cx="2469090" cy="1182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Tags</a:t>
            </a:r>
            <a:endParaRPr lang="en-US" sz="4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63C6D-47D1-4DEF-1371-81404C2CC32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3591418" y="3674231"/>
            <a:ext cx="0" cy="6273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71ACAE-AD8A-4C17-6774-D0DEEF04A165}"/>
              </a:ext>
            </a:extLst>
          </p:cNvPr>
          <p:cNvSpPr txBox="1"/>
          <p:nvPr/>
        </p:nvSpPr>
        <p:spPr>
          <a:xfrm>
            <a:off x="5201361" y="4662355"/>
            <a:ext cx="6230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It marks the start and the end of an element</a:t>
            </a:r>
          </a:p>
        </p:txBody>
      </p:sp>
    </p:spTree>
    <p:extLst>
      <p:ext uri="{BB962C8B-B14F-4D97-AF65-F5344CB8AC3E}">
        <p14:creationId xmlns:p14="http://schemas.microsoft.com/office/powerpoint/2010/main" val="39184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/>
      <p:bldP spid="25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3DBD7-1378-3659-6917-7D54689E3458}"/>
              </a:ext>
            </a:extLst>
          </p:cNvPr>
          <p:cNvSpPr/>
          <p:nvPr/>
        </p:nvSpPr>
        <p:spPr>
          <a:xfrm>
            <a:off x="1592943" y="1014723"/>
            <a:ext cx="2469090" cy="1182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HTML</a:t>
            </a:r>
            <a:endParaRPr lang="en-US" sz="4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793F5E-D229-3FCE-3CC0-F533E981313C}"/>
              </a:ext>
            </a:extLst>
          </p:cNvPr>
          <p:cNvSpPr/>
          <p:nvPr/>
        </p:nvSpPr>
        <p:spPr>
          <a:xfrm>
            <a:off x="1592943" y="2792357"/>
            <a:ext cx="2469090" cy="1182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Elements</a:t>
            </a:r>
            <a:endParaRPr lang="en-US" sz="4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5F473-E91B-76D7-285A-9C2584305FB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827488" y="2197539"/>
            <a:ext cx="0" cy="5948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E70358-1F32-8A23-DA31-BCDC183EBE36}"/>
              </a:ext>
            </a:extLst>
          </p:cNvPr>
          <p:cNvSpPr/>
          <p:nvPr/>
        </p:nvSpPr>
        <p:spPr>
          <a:xfrm>
            <a:off x="1592943" y="4602571"/>
            <a:ext cx="2469090" cy="1182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Tags</a:t>
            </a:r>
            <a:endParaRPr lang="en-US" sz="4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63C6D-47D1-4DEF-1371-81404C2CC32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2827488" y="3975173"/>
            <a:ext cx="0" cy="6273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0ADA15-EF48-390F-34FD-E496DC45E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495" y="1582653"/>
            <a:ext cx="7251945" cy="1821859"/>
          </a:xfrm>
          <a:prstGeom prst="round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4D27B76-B222-F4D5-2158-A276E03E9F28}"/>
              </a:ext>
            </a:extLst>
          </p:cNvPr>
          <p:cNvSpPr/>
          <p:nvPr/>
        </p:nvSpPr>
        <p:spPr>
          <a:xfrm>
            <a:off x="6644462" y="3975173"/>
            <a:ext cx="4311369" cy="1499652"/>
          </a:xfrm>
          <a:prstGeom prst="wedgeRoundRectCallout">
            <a:avLst>
              <a:gd name="adj1" fmla="val 48432"/>
              <a:gd name="adj2" fmla="val 902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 sz="36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5D7BC1-FAB0-67B1-CF18-525F49EABBDE}"/>
              </a:ext>
            </a:extLst>
          </p:cNvPr>
          <p:cNvSpPr txBox="1"/>
          <p:nvPr/>
        </p:nvSpPr>
        <p:spPr>
          <a:xfrm>
            <a:off x="6772852" y="4259516"/>
            <a:ext cx="4054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you Guess 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elements and the tags?</a:t>
            </a:r>
          </a:p>
        </p:txBody>
      </p:sp>
    </p:spTree>
    <p:extLst>
      <p:ext uri="{BB962C8B-B14F-4D97-AF65-F5344CB8AC3E}">
        <p14:creationId xmlns:p14="http://schemas.microsoft.com/office/powerpoint/2010/main" val="202155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3DBD7-1378-3659-6917-7D54689E3458}"/>
              </a:ext>
            </a:extLst>
          </p:cNvPr>
          <p:cNvSpPr/>
          <p:nvPr/>
        </p:nvSpPr>
        <p:spPr>
          <a:xfrm>
            <a:off x="1592943" y="1014723"/>
            <a:ext cx="2469090" cy="1182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HTML</a:t>
            </a:r>
            <a:endParaRPr lang="en-US" sz="4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793F5E-D229-3FCE-3CC0-F533E981313C}"/>
              </a:ext>
            </a:extLst>
          </p:cNvPr>
          <p:cNvSpPr/>
          <p:nvPr/>
        </p:nvSpPr>
        <p:spPr>
          <a:xfrm>
            <a:off x="1592943" y="2792357"/>
            <a:ext cx="2469090" cy="1182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Elements</a:t>
            </a:r>
            <a:endParaRPr lang="en-US" sz="4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5F473-E91B-76D7-285A-9C2584305FB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827488" y="2197539"/>
            <a:ext cx="0" cy="5948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E70358-1F32-8A23-DA31-BCDC183EBE36}"/>
              </a:ext>
            </a:extLst>
          </p:cNvPr>
          <p:cNvSpPr/>
          <p:nvPr/>
        </p:nvSpPr>
        <p:spPr>
          <a:xfrm>
            <a:off x="1592943" y="4602571"/>
            <a:ext cx="2469090" cy="1182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Tags</a:t>
            </a:r>
            <a:endParaRPr lang="en-US" sz="4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63C6D-47D1-4DEF-1371-81404C2CC32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2827488" y="3975173"/>
            <a:ext cx="0" cy="6273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0ADA15-EF48-390F-34FD-E496DC45E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495" y="1582653"/>
            <a:ext cx="7251945" cy="1821859"/>
          </a:xfrm>
          <a:prstGeom prst="round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5B3958-B30F-7FC4-E360-DCBCA0F203CD}"/>
              </a:ext>
            </a:extLst>
          </p:cNvPr>
          <p:cNvSpPr/>
          <p:nvPr/>
        </p:nvSpPr>
        <p:spPr>
          <a:xfrm>
            <a:off x="4293341" y="1980271"/>
            <a:ext cx="4479372" cy="640080"/>
          </a:xfrm>
          <a:prstGeom prst="round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3F07CA-EDD0-F865-A217-BB8AA905F503}"/>
              </a:ext>
            </a:extLst>
          </p:cNvPr>
          <p:cNvSpPr/>
          <p:nvPr/>
        </p:nvSpPr>
        <p:spPr>
          <a:xfrm>
            <a:off x="4438121" y="2117431"/>
            <a:ext cx="507259" cy="38110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E3EC6C-4297-31BB-ED0F-BC2BFF055A10}"/>
              </a:ext>
            </a:extLst>
          </p:cNvPr>
          <p:cNvSpPr/>
          <p:nvPr/>
        </p:nvSpPr>
        <p:spPr>
          <a:xfrm>
            <a:off x="7722498" y="2101367"/>
            <a:ext cx="750942" cy="38110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A66F059-4F39-8861-C31E-1010F63DE2BE}"/>
              </a:ext>
            </a:extLst>
          </p:cNvPr>
          <p:cNvSpPr/>
          <p:nvPr/>
        </p:nvSpPr>
        <p:spPr>
          <a:xfrm>
            <a:off x="4332031" y="2695829"/>
            <a:ext cx="6110508" cy="501819"/>
          </a:xfrm>
          <a:prstGeom prst="round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9B38CF-6FB3-A932-8684-D6DB63098734}"/>
              </a:ext>
            </a:extLst>
          </p:cNvPr>
          <p:cNvSpPr/>
          <p:nvPr/>
        </p:nvSpPr>
        <p:spPr>
          <a:xfrm>
            <a:off x="4425441" y="2742911"/>
            <a:ext cx="451359" cy="38110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559457-8592-4B0D-9667-B8AAE2D3539A}"/>
              </a:ext>
            </a:extLst>
          </p:cNvPr>
          <p:cNvSpPr/>
          <p:nvPr/>
        </p:nvSpPr>
        <p:spPr>
          <a:xfrm>
            <a:off x="9808034" y="2755399"/>
            <a:ext cx="539926" cy="38110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13564E-6710-57D3-8E8F-85C7E30EF5A6}"/>
              </a:ext>
            </a:extLst>
          </p:cNvPr>
          <p:cNvSpPr txBox="1"/>
          <p:nvPr/>
        </p:nvSpPr>
        <p:spPr>
          <a:xfrm>
            <a:off x="8772713" y="2112046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96B24"/>
                </a:solidFill>
              </a:rPr>
              <a:t>Element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1D1F58-AFAB-0E0D-2397-A69985767043}"/>
              </a:ext>
            </a:extLst>
          </p:cNvPr>
          <p:cNvSpPr txBox="1"/>
          <p:nvPr/>
        </p:nvSpPr>
        <p:spPr>
          <a:xfrm>
            <a:off x="10413576" y="2752875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96B24"/>
                </a:solidFill>
              </a:rPr>
              <a:t>Element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1B5B09-F7A1-C1F6-08DA-2EEA3ACD42DC}"/>
              </a:ext>
            </a:extLst>
          </p:cNvPr>
          <p:cNvSpPr txBox="1"/>
          <p:nvPr/>
        </p:nvSpPr>
        <p:spPr>
          <a:xfrm>
            <a:off x="5868498" y="1564084"/>
            <a:ext cx="66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97132"/>
                </a:solidFill>
              </a:rPr>
              <a:t>Tags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ECB6D8C-9DCF-CE66-D5B0-BDBDCDC4E72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533027" y="1752600"/>
            <a:ext cx="1564942" cy="3487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48C433B-865F-5B41-964A-465165C21605}"/>
              </a:ext>
            </a:extLst>
          </p:cNvPr>
          <p:cNvCxnSpPr>
            <a:stCxn id="58" idx="1"/>
            <a:endCxn id="12" idx="0"/>
          </p:cNvCxnSpPr>
          <p:nvPr/>
        </p:nvCxnSpPr>
        <p:spPr>
          <a:xfrm rot="10800000" flipV="1">
            <a:off x="4691752" y="1748749"/>
            <a:ext cx="1176747" cy="3686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D2C23242-3DCC-6EC1-C657-6E581FEAF8A1}"/>
              </a:ext>
            </a:extLst>
          </p:cNvPr>
          <p:cNvSpPr/>
          <p:nvPr/>
        </p:nvSpPr>
        <p:spPr>
          <a:xfrm>
            <a:off x="6389490" y="4191601"/>
            <a:ext cx="4311369" cy="1499652"/>
          </a:xfrm>
          <a:prstGeom prst="wedgeRoundRectCallout">
            <a:avLst>
              <a:gd name="adj1" fmla="val 54971"/>
              <a:gd name="adj2" fmla="val 831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 sz="36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60ABBD-9348-17ED-C3DA-3E1DC8F1D78A}"/>
              </a:ext>
            </a:extLst>
          </p:cNvPr>
          <p:cNvSpPr txBox="1"/>
          <p:nvPr/>
        </p:nvSpPr>
        <p:spPr>
          <a:xfrm>
            <a:off x="6547212" y="4517688"/>
            <a:ext cx="4054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you notice any common things between tags?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7414BF-74D9-26BF-957C-2C46BBDABCE7}"/>
              </a:ext>
            </a:extLst>
          </p:cNvPr>
          <p:cNvSpPr txBox="1"/>
          <p:nvPr/>
        </p:nvSpPr>
        <p:spPr>
          <a:xfrm>
            <a:off x="4159553" y="3678124"/>
            <a:ext cx="160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97132"/>
                </a:solidFill>
              </a:rPr>
              <a:t>Starting Tag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B22283-9E5B-1871-3DE1-4B7C2CBCD0C3}"/>
              </a:ext>
            </a:extLst>
          </p:cNvPr>
          <p:cNvSpPr txBox="1"/>
          <p:nvPr/>
        </p:nvSpPr>
        <p:spPr>
          <a:xfrm>
            <a:off x="9040872" y="3673407"/>
            <a:ext cx="227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97132"/>
                </a:solidFill>
              </a:rPr>
              <a:t>Closing/ending Tag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A67EAE-1114-853F-D7AA-E7DCFEAFA6F4}"/>
              </a:ext>
            </a:extLst>
          </p:cNvPr>
          <p:cNvCxnSpPr>
            <a:stCxn id="39" idx="2"/>
          </p:cNvCxnSpPr>
          <p:nvPr/>
        </p:nvCxnSpPr>
        <p:spPr>
          <a:xfrm flipH="1">
            <a:off x="4651120" y="3124016"/>
            <a:ext cx="1" cy="53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1FD73D-B1CC-E960-D1DB-ACEBB24F9605}"/>
              </a:ext>
            </a:extLst>
          </p:cNvPr>
          <p:cNvCxnSpPr>
            <a:cxnSpLocks/>
          </p:cNvCxnSpPr>
          <p:nvPr/>
        </p:nvCxnSpPr>
        <p:spPr>
          <a:xfrm>
            <a:off x="10077997" y="3113650"/>
            <a:ext cx="9448" cy="535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27" grpId="0" animBg="1"/>
      <p:bldP spid="38" grpId="0" animBg="1"/>
      <p:bldP spid="39" grpId="0" animBg="1"/>
      <p:bldP spid="55" grpId="0" animBg="1"/>
      <p:bldP spid="56" grpId="0"/>
      <p:bldP spid="57" grpId="0"/>
      <p:bldP spid="58" grpId="0"/>
      <p:bldP spid="64" grpId="0" animBg="1"/>
      <p:bldP spid="65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ADA15-EF48-390F-34FD-E496DC45E8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" t="21013" r="41441" b="41571"/>
          <a:stretch/>
        </p:blipFill>
        <p:spPr>
          <a:xfrm>
            <a:off x="1675847" y="1063944"/>
            <a:ext cx="9157447" cy="1484488"/>
          </a:xfrm>
          <a:prstGeom prst="round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C013680-2690-0FB2-CC78-FAFF0EE9AE6A}"/>
              </a:ext>
            </a:extLst>
          </p:cNvPr>
          <p:cNvSpPr txBox="1"/>
          <p:nvPr/>
        </p:nvSpPr>
        <p:spPr>
          <a:xfrm>
            <a:off x="3875787" y="3222411"/>
            <a:ext cx="42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B8007B"/>
                </a:solidFill>
              </a:rPr>
              <a:t>&lt;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Tag name    </a:t>
            </a:r>
            <a:r>
              <a:rPr lang="en-US" sz="4000" b="1" dirty="0">
                <a:solidFill>
                  <a:srgbClr val="B8007B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F5F671-553F-765B-753E-6752D3CF6BB9}"/>
              </a:ext>
            </a:extLst>
          </p:cNvPr>
          <p:cNvSpPr txBox="1"/>
          <p:nvPr/>
        </p:nvSpPr>
        <p:spPr>
          <a:xfrm>
            <a:off x="3899262" y="4175015"/>
            <a:ext cx="42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B8007B"/>
                </a:solidFill>
              </a:rPr>
              <a:t>&lt;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Tag name    </a:t>
            </a:r>
            <a:r>
              <a:rPr lang="en-US" sz="4000" b="1" dirty="0">
                <a:solidFill>
                  <a:srgbClr val="B8007B"/>
                </a:solidFill>
              </a:rPr>
              <a:t>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1E05C7-DCE8-7D14-AF9F-8085575E6F26}"/>
              </a:ext>
            </a:extLst>
          </p:cNvPr>
          <p:cNvSpPr txBox="1"/>
          <p:nvPr/>
        </p:nvSpPr>
        <p:spPr>
          <a:xfrm>
            <a:off x="678718" y="4288669"/>
            <a:ext cx="380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it’s the </a:t>
            </a:r>
            <a:r>
              <a:rPr lang="en-US" sz="2400" b="1" dirty="0">
                <a:solidFill>
                  <a:srgbClr val="E97132"/>
                </a:solidFill>
              </a:rPr>
              <a:t>closing Tag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D387C-AFA3-36B6-015E-57F345F4406B}"/>
              </a:ext>
            </a:extLst>
          </p:cNvPr>
          <p:cNvSpPr txBox="1"/>
          <p:nvPr/>
        </p:nvSpPr>
        <p:spPr>
          <a:xfrm>
            <a:off x="4453251" y="4165558"/>
            <a:ext cx="459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E97132"/>
                </a:solidFill>
              </a:rPr>
              <a:t>/</a:t>
            </a:r>
            <a:endParaRPr lang="en-US" sz="4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780B78-A441-4201-5A9D-EA436844BFA7}"/>
              </a:ext>
            </a:extLst>
          </p:cNvPr>
          <p:cNvCxnSpPr/>
          <p:nvPr/>
        </p:nvCxnSpPr>
        <p:spPr>
          <a:xfrm rot="5400000" flipH="1" flipV="1">
            <a:off x="7848024" y="2500142"/>
            <a:ext cx="2291830" cy="1765803"/>
          </a:xfrm>
          <a:prstGeom prst="bentConnector3">
            <a:avLst>
              <a:gd name="adj1" fmla="val 323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7B93C21-7E79-A9A2-90B6-CFFBDE39E47E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2474259" y="2121388"/>
            <a:ext cx="1401528" cy="1454966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Speech Bubble: Oval 82">
            <a:extLst>
              <a:ext uri="{FF2B5EF4-FFF2-40B4-BE49-F238E27FC236}">
                <a16:creationId xmlns:a16="http://schemas.microsoft.com/office/drawing/2014/main" id="{138ED7B7-BF53-3265-7FBC-742CEB47E1E5}"/>
              </a:ext>
            </a:extLst>
          </p:cNvPr>
          <p:cNvSpPr/>
          <p:nvPr/>
        </p:nvSpPr>
        <p:spPr>
          <a:xfrm>
            <a:off x="1269828" y="5032122"/>
            <a:ext cx="2629434" cy="1023537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Mmm</a:t>
            </a:r>
            <a:r>
              <a:rPr lang="en-US" dirty="0"/>
              <a:t>, I will remember this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00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71" grpId="0"/>
      <p:bldP spid="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4D27B76-B222-F4D5-2158-A276E03E9F28}"/>
              </a:ext>
            </a:extLst>
          </p:cNvPr>
          <p:cNvSpPr/>
          <p:nvPr/>
        </p:nvSpPr>
        <p:spPr>
          <a:xfrm>
            <a:off x="6644462" y="3975173"/>
            <a:ext cx="4311369" cy="1499652"/>
          </a:xfrm>
          <a:prstGeom prst="wedgeRoundRectCallout">
            <a:avLst>
              <a:gd name="adj1" fmla="val 48432"/>
              <a:gd name="adj2" fmla="val 902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 sz="36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5D7BC1-FAB0-67B1-CF18-525F49EABBDE}"/>
              </a:ext>
            </a:extLst>
          </p:cNvPr>
          <p:cNvSpPr txBox="1"/>
          <p:nvPr/>
        </p:nvSpPr>
        <p:spPr>
          <a:xfrm>
            <a:off x="6772852" y="4259516"/>
            <a:ext cx="4054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you know that HTML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head and a body ?!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C8C9395-241B-5F95-FBFA-ACAA910DF45A}"/>
              </a:ext>
            </a:extLst>
          </p:cNvPr>
          <p:cNvSpPr/>
          <p:nvPr/>
        </p:nvSpPr>
        <p:spPr>
          <a:xfrm>
            <a:off x="1228118" y="4479130"/>
            <a:ext cx="3230454" cy="1510553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Like us?</a:t>
            </a:r>
          </a:p>
          <a:p>
            <a:pPr algn="ctr"/>
            <a:r>
              <a:rPr lang="en-US" sz="2000" dirty="0"/>
              <a:t>Does it have six legs too?! ^^ </a:t>
            </a:r>
            <a:endParaRPr lang="en-US" sz="2000" b="1" dirty="0">
              <a:solidFill>
                <a:schemeClr val="dk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3E4E6D-22C4-B46D-287A-1CA4C6775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3167" y="669964"/>
            <a:ext cx="4157273" cy="3672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1EB3761-53C9-261B-D74F-82412ACB0598}"/>
              </a:ext>
            </a:extLst>
          </p:cNvPr>
          <p:cNvSpPr/>
          <p:nvPr/>
        </p:nvSpPr>
        <p:spPr>
          <a:xfrm>
            <a:off x="7600656" y="954637"/>
            <a:ext cx="2260519" cy="45122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8137D-28C5-9B36-C78D-3C60401746FD}"/>
              </a:ext>
            </a:extLst>
          </p:cNvPr>
          <p:cNvSpPr txBox="1"/>
          <p:nvPr/>
        </p:nvSpPr>
        <p:spPr>
          <a:xfrm>
            <a:off x="717552" y="1858155"/>
            <a:ext cx="58154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system-ui"/>
              </a:rPr>
              <a:t>T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system-ui"/>
              </a:rPr>
              <a:t>ells the computer that this file is an HTML document to make it understand 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8081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7" grpId="0"/>
      <p:bldP spid="37" grpId="1"/>
      <p:bldP spid="3" grpId="0" animBg="1"/>
      <p:bldP spid="3" grpId="1" animBg="1"/>
      <p:bldP spid="57" grpId="0" animBg="1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03E4E6D-22C4-B46D-287A-1CA4C6775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3167" y="669964"/>
            <a:ext cx="4157273" cy="3672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1EB3761-53C9-261B-D74F-82412ACB0598}"/>
              </a:ext>
            </a:extLst>
          </p:cNvPr>
          <p:cNvSpPr/>
          <p:nvPr/>
        </p:nvSpPr>
        <p:spPr>
          <a:xfrm>
            <a:off x="7563250" y="1347781"/>
            <a:ext cx="1059250" cy="4736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8137D-28C5-9B36-C78D-3C60401746FD}"/>
              </a:ext>
            </a:extLst>
          </p:cNvPr>
          <p:cNvSpPr txBox="1"/>
          <p:nvPr/>
        </p:nvSpPr>
        <p:spPr>
          <a:xfrm>
            <a:off x="717552" y="1858155"/>
            <a:ext cx="58154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system-ui"/>
              </a:rPr>
              <a:t>is the root element that holds all the codes of our website in it. It has </a:t>
            </a:r>
            <a:r>
              <a:rPr lang="en-US" sz="3200" b="1" dirty="0">
                <a:highlight>
                  <a:srgbClr val="FFFFFF"/>
                </a:highlight>
                <a:latin typeface="system-ui"/>
              </a:rPr>
              <a:t>two parts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BEB2A-EC94-6B46-F1E0-6157E77D5B61}"/>
              </a:ext>
            </a:extLst>
          </p:cNvPr>
          <p:cNvSpPr txBox="1"/>
          <p:nvPr/>
        </p:nvSpPr>
        <p:spPr>
          <a:xfrm>
            <a:off x="760623" y="3471576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head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C7A0-352E-93E6-E409-F83E1C25FA1D}"/>
              </a:ext>
            </a:extLst>
          </p:cNvPr>
          <p:cNvSpPr txBox="1"/>
          <p:nvPr/>
        </p:nvSpPr>
        <p:spPr>
          <a:xfrm>
            <a:off x="741808" y="4111239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body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55504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F9F8C-6094-4EBF-DCA8-52BA2DD6F19D}"/>
              </a:ext>
            </a:extLst>
          </p:cNvPr>
          <p:cNvSpPr txBox="1"/>
          <p:nvPr/>
        </p:nvSpPr>
        <p:spPr>
          <a:xfrm>
            <a:off x="675198" y="5975614"/>
            <a:ext cx="2942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Python: Level 3 - 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D7DF9-99CC-008C-488E-B3D12D322EEE}"/>
              </a:ext>
            </a:extLst>
          </p:cNvPr>
          <p:cNvSpPr txBox="1"/>
          <p:nvPr/>
        </p:nvSpPr>
        <p:spPr>
          <a:xfrm>
            <a:off x="2386659" y="996443"/>
            <a:ext cx="7418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spc="300" dirty="0">
                <a:solidFill>
                  <a:srgbClr val="E10098"/>
                </a:solidFill>
                <a:effectLst/>
                <a:highlight>
                  <a:srgbClr val="F4F6F8"/>
                </a:highlight>
                <a:latin typeface="Montserrat" panose="00000500000000000000" pitchFamily="2" charset="0"/>
              </a:rPr>
              <a:t>Web Development</a:t>
            </a:r>
            <a:endParaRPr lang="en-US" sz="4800" b="1" spc="3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9F47CD-7E2F-8E33-7099-9924E577F832}"/>
              </a:ext>
            </a:extLst>
          </p:cNvPr>
          <p:cNvGrpSpPr/>
          <p:nvPr/>
        </p:nvGrpSpPr>
        <p:grpSpPr>
          <a:xfrm>
            <a:off x="3627455" y="3154540"/>
            <a:ext cx="4937090" cy="3102445"/>
            <a:chOff x="3627455" y="3154540"/>
            <a:chExt cx="4937090" cy="310244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28F4B-BDC3-B4F6-DB54-58EDF3CC87D7}"/>
                </a:ext>
              </a:extLst>
            </p:cNvPr>
            <p:cNvSpPr/>
            <p:nvPr/>
          </p:nvSpPr>
          <p:spPr>
            <a:xfrm>
              <a:off x="3627455" y="3154540"/>
              <a:ext cx="4937090" cy="3102445"/>
            </a:xfrm>
            <a:custGeom>
              <a:avLst/>
              <a:gdLst>
                <a:gd name="connsiteX0" fmla="*/ 0 w 4697506"/>
                <a:gd name="connsiteY0" fmla="*/ 0 h 3775621"/>
                <a:gd name="connsiteX1" fmla="*/ 4697506 w 4697506"/>
                <a:gd name="connsiteY1" fmla="*/ 0 h 3775621"/>
                <a:gd name="connsiteX2" fmla="*/ 4697506 w 4697506"/>
                <a:gd name="connsiteY2" fmla="*/ 3775621 h 3775621"/>
                <a:gd name="connsiteX3" fmla="*/ 0 w 4697506"/>
                <a:gd name="connsiteY3" fmla="*/ 3775621 h 3775621"/>
                <a:gd name="connsiteX4" fmla="*/ 0 w 4697506"/>
                <a:gd name="connsiteY4" fmla="*/ 0 h 3775621"/>
                <a:gd name="connsiteX0" fmla="*/ 0 w 4697506"/>
                <a:gd name="connsiteY0" fmla="*/ 0 h 4017668"/>
                <a:gd name="connsiteX1" fmla="*/ 4697506 w 4697506"/>
                <a:gd name="connsiteY1" fmla="*/ 0 h 4017668"/>
                <a:gd name="connsiteX2" fmla="*/ 4186518 w 4697506"/>
                <a:gd name="connsiteY2" fmla="*/ 4017668 h 4017668"/>
                <a:gd name="connsiteX3" fmla="*/ 0 w 4697506"/>
                <a:gd name="connsiteY3" fmla="*/ 3775621 h 4017668"/>
                <a:gd name="connsiteX4" fmla="*/ 0 w 4697506"/>
                <a:gd name="connsiteY4" fmla="*/ 0 h 4017668"/>
                <a:gd name="connsiteX0" fmla="*/ 0 w 4697506"/>
                <a:gd name="connsiteY0" fmla="*/ 0 h 4017668"/>
                <a:gd name="connsiteX1" fmla="*/ 4697506 w 4697506"/>
                <a:gd name="connsiteY1" fmla="*/ 0 h 4017668"/>
                <a:gd name="connsiteX2" fmla="*/ 4186518 w 4697506"/>
                <a:gd name="connsiteY2" fmla="*/ 4017668 h 4017668"/>
                <a:gd name="connsiteX3" fmla="*/ 251011 w 4697506"/>
                <a:gd name="connsiteY3" fmla="*/ 3972844 h 4017668"/>
                <a:gd name="connsiteX4" fmla="*/ 0 w 4697506"/>
                <a:gd name="connsiteY4" fmla="*/ 0 h 4017668"/>
                <a:gd name="connsiteX0" fmla="*/ 0 w 5531223"/>
                <a:gd name="connsiteY0" fmla="*/ 17930 h 4017668"/>
                <a:gd name="connsiteX1" fmla="*/ 5531223 w 5531223"/>
                <a:gd name="connsiteY1" fmla="*/ 0 h 4017668"/>
                <a:gd name="connsiteX2" fmla="*/ 5020235 w 5531223"/>
                <a:gd name="connsiteY2" fmla="*/ 4017668 h 4017668"/>
                <a:gd name="connsiteX3" fmla="*/ 1084728 w 5531223"/>
                <a:gd name="connsiteY3" fmla="*/ 3972844 h 4017668"/>
                <a:gd name="connsiteX4" fmla="*/ 0 w 5531223"/>
                <a:gd name="connsiteY4" fmla="*/ 17930 h 4017668"/>
                <a:gd name="connsiteX0" fmla="*/ 0 w 5898776"/>
                <a:gd name="connsiteY0" fmla="*/ 26894 h 4026632"/>
                <a:gd name="connsiteX1" fmla="*/ 5898776 w 5898776"/>
                <a:gd name="connsiteY1" fmla="*/ 0 h 4026632"/>
                <a:gd name="connsiteX2" fmla="*/ 5020235 w 5898776"/>
                <a:gd name="connsiteY2" fmla="*/ 4026632 h 4026632"/>
                <a:gd name="connsiteX3" fmla="*/ 1084728 w 5898776"/>
                <a:gd name="connsiteY3" fmla="*/ 3981808 h 4026632"/>
                <a:gd name="connsiteX4" fmla="*/ 0 w 5898776"/>
                <a:gd name="connsiteY4" fmla="*/ 26894 h 402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8776" h="4026632">
                  <a:moveTo>
                    <a:pt x="0" y="26894"/>
                  </a:moveTo>
                  <a:lnTo>
                    <a:pt x="5898776" y="0"/>
                  </a:lnTo>
                  <a:lnTo>
                    <a:pt x="5020235" y="4026632"/>
                  </a:lnTo>
                  <a:lnTo>
                    <a:pt x="1084728" y="3981808"/>
                  </a:lnTo>
                  <a:lnTo>
                    <a:pt x="0" y="2689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686990-9DA4-EEAB-39EF-E4BE23ACB98F}"/>
                </a:ext>
              </a:extLst>
            </p:cNvPr>
            <p:cNvSpPr/>
            <p:nvPr/>
          </p:nvSpPr>
          <p:spPr>
            <a:xfrm>
              <a:off x="4270125" y="6036365"/>
              <a:ext cx="3869324" cy="20269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8C03593-939E-F690-7482-C55D34F7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24" y="2254262"/>
            <a:ext cx="3491753" cy="34917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82BDFE2-9F4E-EAC0-B303-5DB92B36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2D02B6-CA43-1041-034C-76D461A1B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34118" y="5967985"/>
            <a:ext cx="587188" cy="5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034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03E4E6D-22C4-B46D-287A-1CA4C6775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3167" y="669964"/>
            <a:ext cx="4157273" cy="3672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1EB3761-53C9-261B-D74F-82412ACB0598}"/>
              </a:ext>
            </a:extLst>
          </p:cNvPr>
          <p:cNvSpPr/>
          <p:nvPr/>
        </p:nvSpPr>
        <p:spPr>
          <a:xfrm>
            <a:off x="8087562" y="2031369"/>
            <a:ext cx="2118619" cy="4736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8137D-28C5-9B36-C78D-3C60401746FD}"/>
              </a:ext>
            </a:extLst>
          </p:cNvPr>
          <p:cNvSpPr txBox="1"/>
          <p:nvPr/>
        </p:nvSpPr>
        <p:spPr>
          <a:xfrm>
            <a:off x="745937" y="1820034"/>
            <a:ext cx="5640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is where we put important information, like the title of the page.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BEB2A-EC94-6B46-F1E0-6157E77D5B61}"/>
              </a:ext>
            </a:extLst>
          </p:cNvPr>
          <p:cNvSpPr txBox="1"/>
          <p:nvPr/>
        </p:nvSpPr>
        <p:spPr>
          <a:xfrm>
            <a:off x="738591" y="1305189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head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C7A0-352E-93E6-E409-F83E1C25FA1D}"/>
              </a:ext>
            </a:extLst>
          </p:cNvPr>
          <p:cNvSpPr txBox="1"/>
          <p:nvPr/>
        </p:nvSpPr>
        <p:spPr>
          <a:xfrm>
            <a:off x="741808" y="4111239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body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4999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03E4E6D-22C4-B46D-287A-1CA4C6775D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35" r="17834" b="-35"/>
          <a:stretch/>
        </p:blipFill>
        <p:spPr>
          <a:xfrm>
            <a:off x="6644213" y="669964"/>
            <a:ext cx="4896228" cy="3672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1EB3761-53C9-261B-D74F-82412ACB0598}"/>
              </a:ext>
            </a:extLst>
          </p:cNvPr>
          <p:cNvSpPr/>
          <p:nvPr/>
        </p:nvSpPr>
        <p:spPr>
          <a:xfrm>
            <a:off x="7100963" y="1771974"/>
            <a:ext cx="4330416" cy="112420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8137D-28C5-9B36-C78D-3C60401746FD}"/>
              </a:ext>
            </a:extLst>
          </p:cNvPr>
          <p:cNvSpPr txBox="1"/>
          <p:nvPr/>
        </p:nvSpPr>
        <p:spPr>
          <a:xfrm>
            <a:off x="745937" y="1820034"/>
            <a:ext cx="5640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is where we put important information, like the title of the page.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BEB2A-EC94-6B46-F1E0-6157E77D5B61}"/>
              </a:ext>
            </a:extLst>
          </p:cNvPr>
          <p:cNvSpPr txBox="1"/>
          <p:nvPr/>
        </p:nvSpPr>
        <p:spPr>
          <a:xfrm>
            <a:off x="738591" y="1305189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head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C7A0-352E-93E6-E409-F83E1C25FA1D}"/>
              </a:ext>
            </a:extLst>
          </p:cNvPr>
          <p:cNvSpPr txBox="1"/>
          <p:nvPr/>
        </p:nvSpPr>
        <p:spPr>
          <a:xfrm>
            <a:off x="741808" y="4111239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body</a:t>
            </a:r>
            <a:endParaRPr lang="en-US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D65DBD-6378-589E-5613-85953860DA21}"/>
              </a:ext>
            </a:extLst>
          </p:cNvPr>
          <p:cNvSpPr txBox="1"/>
          <p:nvPr/>
        </p:nvSpPr>
        <p:spPr>
          <a:xfrm>
            <a:off x="738591" y="2667606"/>
            <a:ext cx="57132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0" i="0" u="none" strike="noStrike" cap="none" normalizeH="0" baseline="0">
                <a:ln>
                  <a:noFill/>
                </a:ln>
                <a:effectLst/>
                <a:latin typeface="system-ui"/>
              </a:defRPr>
            </a:lvl1pPr>
          </a:lstStyle>
          <a:p>
            <a:r>
              <a:rPr lang="en-US" altLang="en-US" dirty="0"/>
              <a:t>but like thoughts in our head are not visible, most of what's inside the &lt;head&gt; tag is not really visible on our website page.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4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FD8137D-28C5-9B36-C78D-3C60401746FD}"/>
              </a:ext>
            </a:extLst>
          </p:cNvPr>
          <p:cNvSpPr txBox="1"/>
          <p:nvPr/>
        </p:nvSpPr>
        <p:spPr>
          <a:xfrm>
            <a:off x="745937" y="1820034"/>
            <a:ext cx="5640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is where we put important information, like the title of the page.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BEB2A-EC94-6B46-F1E0-6157E77D5B61}"/>
              </a:ext>
            </a:extLst>
          </p:cNvPr>
          <p:cNvSpPr txBox="1"/>
          <p:nvPr/>
        </p:nvSpPr>
        <p:spPr>
          <a:xfrm>
            <a:off x="738591" y="1305189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head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C7A0-352E-93E6-E409-F83E1C25FA1D}"/>
              </a:ext>
            </a:extLst>
          </p:cNvPr>
          <p:cNvSpPr txBox="1"/>
          <p:nvPr/>
        </p:nvSpPr>
        <p:spPr>
          <a:xfrm>
            <a:off x="741808" y="4111239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body</a:t>
            </a:r>
            <a:endParaRPr lang="en-US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D65DBD-6378-589E-5613-85953860DA21}"/>
              </a:ext>
            </a:extLst>
          </p:cNvPr>
          <p:cNvSpPr txBox="1"/>
          <p:nvPr/>
        </p:nvSpPr>
        <p:spPr>
          <a:xfrm>
            <a:off x="738591" y="2667606"/>
            <a:ext cx="5639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0" i="0" u="none" strike="noStrike" cap="none" normalizeH="0" baseline="0">
                <a:ln>
                  <a:noFill/>
                </a:ln>
                <a:effectLst/>
                <a:latin typeface="system-ui"/>
              </a:defRPr>
            </a:lvl1pPr>
          </a:lstStyle>
          <a:p>
            <a:r>
              <a:rPr lang="en-US" altLang="en-US" dirty="0"/>
              <a:t>but like thoughts in our head are not visible, most of what's inside the &lt;head&gt; tag is not really visible on our website page.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69523-AFE4-545C-E32A-12713D996E78}"/>
              </a:ext>
            </a:extLst>
          </p:cNvPr>
          <p:cNvSpPr txBox="1"/>
          <p:nvPr/>
        </p:nvSpPr>
        <p:spPr>
          <a:xfrm>
            <a:off x="745936" y="4662323"/>
            <a:ext cx="9968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0" i="0" u="none" strike="noStrike" cap="none" normalizeH="0" baseline="0">
                <a:ln>
                  <a:noFill/>
                </a:ln>
                <a:effectLst/>
                <a:latin typeface="system-ui"/>
              </a:defRPr>
            </a:lvl1pPr>
          </a:lstStyle>
          <a:p>
            <a:r>
              <a:rPr lang="en-US" dirty="0"/>
              <a:t>where we put </a:t>
            </a:r>
            <a:r>
              <a:rPr lang="en-US" b="1" dirty="0"/>
              <a:t>all the visible content of the website</a:t>
            </a:r>
            <a:r>
              <a:rPr lang="en-US" dirty="0"/>
              <a:t>, like headings, paragraphs, and pictures. It’s like the inside of the house.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52036-D25E-687F-3F8A-6885BCCE6A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35" r="17834" b="-35"/>
          <a:stretch/>
        </p:blipFill>
        <p:spPr>
          <a:xfrm>
            <a:off x="6644213" y="669964"/>
            <a:ext cx="4896228" cy="3672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EEF975-76B8-C6D4-A4B6-1F3098C843B8}"/>
              </a:ext>
            </a:extLst>
          </p:cNvPr>
          <p:cNvSpPr/>
          <p:nvPr/>
        </p:nvSpPr>
        <p:spPr>
          <a:xfrm>
            <a:off x="7102074" y="3030949"/>
            <a:ext cx="2118619" cy="4736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0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E6477-60B1-6F03-722E-EA30DF819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" t="18" r="2574" b="-18"/>
          <a:stretch/>
        </p:blipFill>
        <p:spPr>
          <a:xfrm>
            <a:off x="6644213" y="669964"/>
            <a:ext cx="4896228" cy="3672683"/>
          </a:xfrm>
          <a:prstGeom prst="roundRect">
            <a:avLst>
              <a:gd name="adj" fmla="val 1202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542D-F498-ED4A-F852-0A8B29A79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1EB3761-53C9-261B-D74F-82412ACB0598}"/>
              </a:ext>
            </a:extLst>
          </p:cNvPr>
          <p:cNvSpPr/>
          <p:nvPr/>
        </p:nvSpPr>
        <p:spPr>
          <a:xfrm>
            <a:off x="6973203" y="2680717"/>
            <a:ext cx="3542952" cy="100689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8137D-28C5-9B36-C78D-3C60401746FD}"/>
              </a:ext>
            </a:extLst>
          </p:cNvPr>
          <p:cNvSpPr txBox="1"/>
          <p:nvPr/>
        </p:nvSpPr>
        <p:spPr>
          <a:xfrm>
            <a:off x="745937" y="1820034"/>
            <a:ext cx="5640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is where we put important information, like the title of the page.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BEB2A-EC94-6B46-F1E0-6157E77D5B61}"/>
              </a:ext>
            </a:extLst>
          </p:cNvPr>
          <p:cNvSpPr txBox="1"/>
          <p:nvPr/>
        </p:nvSpPr>
        <p:spPr>
          <a:xfrm>
            <a:off x="738591" y="1305189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head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C7A0-352E-93E6-E409-F83E1C25FA1D}"/>
              </a:ext>
            </a:extLst>
          </p:cNvPr>
          <p:cNvSpPr txBox="1"/>
          <p:nvPr/>
        </p:nvSpPr>
        <p:spPr>
          <a:xfrm>
            <a:off x="741808" y="4111239"/>
            <a:ext cx="5815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highlight>
                  <a:srgbClr val="FFFFFF"/>
                </a:highlight>
                <a:latin typeface="system-ui"/>
              </a:rPr>
              <a:t>body</a:t>
            </a:r>
            <a:endParaRPr lang="en-US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D65DBD-6378-589E-5613-85953860DA21}"/>
              </a:ext>
            </a:extLst>
          </p:cNvPr>
          <p:cNvSpPr txBox="1"/>
          <p:nvPr/>
        </p:nvSpPr>
        <p:spPr>
          <a:xfrm>
            <a:off x="738591" y="2667606"/>
            <a:ext cx="5648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0" i="0" u="none" strike="noStrike" cap="none" normalizeH="0" baseline="0">
                <a:ln>
                  <a:noFill/>
                </a:ln>
                <a:effectLst/>
                <a:latin typeface="system-ui"/>
              </a:defRPr>
            </a:lvl1pPr>
          </a:lstStyle>
          <a:p>
            <a:r>
              <a:rPr lang="en-US" altLang="en-US" dirty="0"/>
              <a:t>but like thoughts in our head are not visible, most of what's inside the &lt;head&gt; tag is not really visible on our website page.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69523-AFE4-545C-E32A-12713D996E78}"/>
              </a:ext>
            </a:extLst>
          </p:cNvPr>
          <p:cNvSpPr txBox="1"/>
          <p:nvPr/>
        </p:nvSpPr>
        <p:spPr>
          <a:xfrm>
            <a:off x="745936" y="4662323"/>
            <a:ext cx="99686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0" i="0" u="none" strike="noStrike" cap="none" normalizeH="0" baseline="0">
                <a:ln>
                  <a:noFill/>
                </a:ln>
                <a:effectLst/>
                <a:latin typeface="system-ui"/>
              </a:defRPr>
            </a:lvl1pPr>
          </a:lstStyle>
          <a:p>
            <a:r>
              <a:rPr lang="en-US" dirty="0"/>
              <a:t>where we put </a:t>
            </a:r>
            <a:r>
              <a:rPr lang="en-US" b="1" dirty="0"/>
              <a:t>all the visible content of the website</a:t>
            </a:r>
            <a:r>
              <a:rPr lang="en-US" dirty="0"/>
              <a:t>, like headings, paragraphs, and pictures. It’s like the inside of the house.</a:t>
            </a:r>
          </a:p>
          <a:p>
            <a:r>
              <a:rPr lang="en-US" dirty="0"/>
              <a:t>Like this </a:t>
            </a:r>
            <a:r>
              <a:rPr lang="en-US" b="1" dirty="0"/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4165978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B4751-A489-20D6-2C5B-00DB2EA6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sp>
        <p:nvSpPr>
          <p:cNvPr id="7" name="Speech Bubble: Oval 8">
            <a:extLst>
              <a:ext uri="{FF2B5EF4-FFF2-40B4-BE49-F238E27FC236}">
                <a16:creationId xmlns:a16="http://schemas.microsoft.com/office/drawing/2014/main" id="{04F96A54-B887-D175-7D10-4954F15A7068}"/>
              </a:ext>
            </a:extLst>
          </p:cNvPr>
          <p:cNvSpPr/>
          <p:nvPr/>
        </p:nvSpPr>
        <p:spPr>
          <a:xfrm>
            <a:off x="907186" y="1633488"/>
            <a:ext cx="10741927" cy="4512060"/>
          </a:xfrm>
          <a:custGeom>
            <a:avLst/>
            <a:gdLst>
              <a:gd name="connsiteX0" fmla="*/ 670626 w 10735171"/>
              <a:gd name="connsiteY0" fmla="*/ 4512057 h 3781888"/>
              <a:gd name="connsiteX1" fmla="*/ 1688858 w 10735171"/>
              <a:gd name="connsiteY1" fmla="*/ 3267938 h 3781888"/>
              <a:gd name="connsiteX2" fmla="*/ 4461389 w 10735171"/>
              <a:gd name="connsiteY2" fmla="*/ 27144 h 3781888"/>
              <a:gd name="connsiteX3" fmla="*/ 8055605 w 10735171"/>
              <a:gd name="connsiteY3" fmla="*/ 254199 h 3781888"/>
              <a:gd name="connsiteX4" fmla="*/ 6732942 w 10735171"/>
              <a:gd name="connsiteY4" fmla="*/ 3719689 h 3781888"/>
              <a:gd name="connsiteX5" fmla="*/ 3420953 w 10735171"/>
              <a:gd name="connsiteY5" fmla="*/ 3653152 h 3781888"/>
              <a:gd name="connsiteX6" fmla="*/ 670626 w 10735171"/>
              <a:gd name="connsiteY6" fmla="*/ 4512057 h 3781888"/>
              <a:gd name="connsiteX0" fmla="*/ 675771 w 10741927"/>
              <a:gd name="connsiteY0" fmla="*/ 4512060 h 4512060"/>
              <a:gd name="connsiteX1" fmla="*/ 1694003 w 10741927"/>
              <a:gd name="connsiteY1" fmla="*/ 3267941 h 4512060"/>
              <a:gd name="connsiteX2" fmla="*/ 4466534 w 10741927"/>
              <a:gd name="connsiteY2" fmla="*/ 27147 h 4512060"/>
              <a:gd name="connsiteX3" fmla="*/ 8060750 w 10741927"/>
              <a:gd name="connsiteY3" fmla="*/ 254202 h 4512060"/>
              <a:gd name="connsiteX4" fmla="*/ 6738087 w 10741927"/>
              <a:gd name="connsiteY4" fmla="*/ 3719692 h 4512060"/>
              <a:gd name="connsiteX5" fmla="*/ 2014548 w 10741927"/>
              <a:gd name="connsiteY5" fmla="*/ 3448969 h 4512060"/>
              <a:gd name="connsiteX6" fmla="*/ 675771 w 10741927"/>
              <a:gd name="connsiteY6" fmla="*/ 4512060 h 451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927" h="4512060">
                <a:moveTo>
                  <a:pt x="675771" y="4512060"/>
                </a:moveTo>
                <a:lnTo>
                  <a:pt x="1694003" y="3267941"/>
                </a:lnTo>
                <a:cubicBezTo>
                  <a:pt x="-1531549" y="2198470"/>
                  <a:pt x="100657" y="290594"/>
                  <a:pt x="4466534" y="27147"/>
                </a:cubicBezTo>
                <a:cubicBezTo>
                  <a:pt x="5703111" y="-47471"/>
                  <a:pt x="6974817" y="32866"/>
                  <a:pt x="8060750" y="254202"/>
                </a:cubicBezTo>
                <a:cubicBezTo>
                  <a:pt x="12208192" y="1099541"/>
                  <a:pt x="11372048" y="3290309"/>
                  <a:pt x="6738087" y="3719692"/>
                </a:cubicBezTo>
                <a:cubicBezTo>
                  <a:pt x="5641843" y="3821270"/>
                  <a:pt x="3070907" y="3593792"/>
                  <a:pt x="2014548" y="3448969"/>
                </a:cubicBezTo>
                <a:lnTo>
                  <a:pt x="675771" y="4512060"/>
                </a:ln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D62F1-5AC5-7913-8564-54DDFD169895}"/>
              </a:ext>
            </a:extLst>
          </p:cNvPr>
          <p:cNvSpPr txBox="1"/>
          <p:nvPr/>
        </p:nvSpPr>
        <p:spPr>
          <a:xfrm>
            <a:off x="1735044" y="3112493"/>
            <a:ext cx="8721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So, what is This </a:t>
            </a:r>
            <a:r>
              <a:rPr lang="en-US" sz="4800" dirty="0">
                <a:solidFill>
                  <a:srgbClr val="B8007B"/>
                </a:solidFill>
              </a:rPr>
              <a:t>&lt;h1&gt; 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AE979-A910-EF15-8024-1A2AB26DF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F03A853-94A4-64F1-5A78-673781788EB2}"/>
              </a:ext>
            </a:extLst>
          </p:cNvPr>
          <p:cNvSpPr/>
          <p:nvPr/>
        </p:nvSpPr>
        <p:spPr>
          <a:xfrm>
            <a:off x="6864621" y="4979353"/>
            <a:ext cx="4311369" cy="711900"/>
          </a:xfrm>
          <a:prstGeom prst="wedgeRoundRectCallout">
            <a:avLst>
              <a:gd name="adj1" fmla="val 42703"/>
              <a:gd name="adj2" fmla="val 1196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 sz="36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5765C-160A-B86C-C84F-55F08FD19D14}"/>
              </a:ext>
            </a:extLst>
          </p:cNvPr>
          <p:cNvSpPr txBox="1"/>
          <p:nvPr/>
        </p:nvSpPr>
        <p:spPr>
          <a:xfrm>
            <a:off x="6993011" y="5100825"/>
            <a:ext cx="4054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good question</a:t>
            </a:r>
          </a:p>
        </p:txBody>
      </p:sp>
    </p:spTree>
    <p:extLst>
      <p:ext uri="{BB962C8B-B14F-4D97-AF65-F5344CB8AC3E}">
        <p14:creationId xmlns:p14="http://schemas.microsoft.com/office/powerpoint/2010/main" val="31189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208D9A-2B4A-B779-3D6A-4497AE030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67" y="2851179"/>
            <a:ext cx="4439437" cy="3188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3B4751-A489-20D6-2C5B-00DB2EA6B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2AE979-A910-EF15-8024-1A2AB26DF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B8415-7624-350C-D796-ECD4BD7C8288}"/>
              </a:ext>
            </a:extLst>
          </p:cNvPr>
          <p:cNvSpPr txBox="1"/>
          <p:nvPr/>
        </p:nvSpPr>
        <p:spPr>
          <a:xfrm>
            <a:off x="3773127" y="602452"/>
            <a:ext cx="464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Element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937B6-ADFA-0574-986E-DDF013D3AAF9}"/>
              </a:ext>
            </a:extLst>
          </p:cNvPr>
          <p:cNvSpPr txBox="1"/>
          <p:nvPr/>
        </p:nvSpPr>
        <p:spPr>
          <a:xfrm>
            <a:off x="1228118" y="1418240"/>
            <a:ext cx="972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add text headers to our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006B5-53D8-F313-AB82-A0F806838618}"/>
              </a:ext>
            </a:extLst>
          </p:cNvPr>
          <p:cNvSpPr txBox="1"/>
          <p:nvPr/>
        </p:nvSpPr>
        <p:spPr>
          <a:xfrm>
            <a:off x="1236163" y="2035316"/>
            <a:ext cx="972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has six different sizes from 1 to 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168EC-21DF-2E80-84E3-8A0987C5D9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889" r="7374" b="4789"/>
          <a:stretch/>
        </p:blipFill>
        <p:spPr>
          <a:xfrm>
            <a:off x="1228118" y="3318071"/>
            <a:ext cx="4439437" cy="2254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CF2186-3E92-A9DA-D61F-F7F955B9130F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667555" y="4445384"/>
            <a:ext cx="122411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2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208D9A-2B4A-B779-3D6A-4497AE030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667" y="2698412"/>
            <a:ext cx="4439437" cy="1073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3B4751-A489-20D6-2C5B-00DB2EA6B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2AE979-A910-EF15-8024-1A2AB26DF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B8415-7624-350C-D796-ECD4BD7C8288}"/>
              </a:ext>
            </a:extLst>
          </p:cNvPr>
          <p:cNvSpPr txBox="1"/>
          <p:nvPr/>
        </p:nvSpPr>
        <p:spPr>
          <a:xfrm>
            <a:off x="3437458" y="602452"/>
            <a:ext cx="5317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Paragraph Element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937B6-ADFA-0574-986E-DDF013D3AAF9}"/>
              </a:ext>
            </a:extLst>
          </p:cNvPr>
          <p:cNvSpPr txBox="1"/>
          <p:nvPr/>
        </p:nvSpPr>
        <p:spPr>
          <a:xfrm>
            <a:off x="1228118" y="1418240"/>
            <a:ext cx="972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add small text paragraphs to our website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168EC-21DF-2E80-84E3-8A0987C5D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" r="4974"/>
          <a:stretch/>
        </p:blipFill>
        <p:spPr>
          <a:xfrm>
            <a:off x="762000" y="2540948"/>
            <a:ext cx="4903694" cy="138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CF2186-3E92-A9DA-D61F-F7F955B9130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665694" y="3235147"/>
            <a:ext cx="1225973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2FD8393E-E2BB-5309-A7AB-F01165E4BB78}"/>
              </a:ext>
            </a:extLst>
          </p:cNvPr>
          <p:cNvSpPr/>
          <p:nvPr/>
        </p:nvSpPr>
        <p:spPr>
          <a:xfrm>
            <a:off x="1228118" y="4467281"/>
            <a:ext cx="3230454" cy="1510553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can use them on our site.</a:t>
            </a:r>
            <a:br>
              <a:rPr lang="en-US" dirty="0"/>
            </a:br>
            <a:r>
              <a:rPr lang="en-US" b="1" dirty="0"/>
              <a:t>Let me try.</a:t>
            </a: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208D9A-2B4A-B779-3D6A-4497AE030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0033" y="3429000"/>
            <a:ext cx="6711933" cy="1671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3B4751-A489-20D6-2C5B-00DB2EA6B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2AE979-A910-EF15-8024-1A2AB26DF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0168EC-21DF-2E80-84E3-8A0987C5D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r="5007"/>
          <a:stretch/>
        </p:blipFill>
        <p:spPr>
          <a:xfrm>
            <a:off x="2070848" y="1007983"/>
            <a:ext cx="8050304" cy="138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CF2186-3E92-A9DA-D61F-F7F955B9130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096000" y="2396383"/>
            <a:ext cx="0" cy="10326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1BBC7C2-829E-AE54-3BC1-774C18B11838}"/>
              </a:ext>
            </a:extLst>
          </p:cNvPr>
          <p:cNvSpPr/>
          <p:nvPr/>
        </p:nvSpPr>
        <p:spPr>
          <a:xfrm>
            <a:off x="8713694" y="5298141"/>
            <a:ext cx="2462296" cy="551876"/>
          </a:xfrm>
          <a:prstGeom prst="wedgeRoundRectCallout">
            <a:avLst>
              <a:gd name="adj1" fmla="val 39426"/>
              <a:gd name="adj2" fmla="val 936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 sz="36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8EE1E-7EB1-4D06-2A4B-2158B153AD6B}"/>
              </a:ext>
            </a:extLst>
          </p:cNvPr>
          <p:cNvSpPr txBox="1"/>
          <p:nvPr/>
        </p:nvSpPr>
        <p:spPr>
          <a:xfrm>
            <a:off x="8794708" y="5334453"/>
            <a:ext cx="231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good!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13C47A41-0161-77C2-0405-EABC3C16FADF}"/>
              </a:ext>
            </a:extLst>
          </p:cNvPr>
          <p:cNvSpPr/>
          <p:nvPr/>
        </p:nvSpPr>
        <p:spPr>
          <a:xfrm>
            <a:off x="1228118" y="4467281"/>
            <a:ext cx="3230454" cy="1510553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if I want to add </a:t>
            </a:r>
            <a:r>
              <a:rPr lang="en-US" sz="2000" b="1" dirty="0"/>
              <a:t>a list </a:t>
            </a:r>
            <a:r>
              <a:rPr lang="en-US" sz="2000" dirty="0"/>
              <a:t>of the blessings?</a:t>
            </a:r>
            <a:endParaRPr lang="en-US" sz="2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5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B4751-A489-20D6-2C5B-00DB2EA6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2AE979-A910-EF15-8024-1A2AB26DF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B8415-7624-350C-D796-ECD4BD7C8288}"/>
              </a:ext>
            </a:extLst>
          </p:cNvPr>
          <p:cNvSpPr txBox="1"/>
          <p:nvPr/>
        </p:nvSpPr>
        <p:spPr>
          <a:xfrm>
            <a:off x="3773127" y="602452"/>
            <a:ext cx="464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Element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937B6-ADFA-0574-986E-DDF013D3AAF9}"/>
              </a:ext>
            </a:extLst>
          </p:cNvPr>
          <p:cNvSpPr txBox="1"/>
          <p:nvPr/>
        </p:nvSpPr>
        <p:spPr>
          <a:xfrm>
            <a:off x="1228118" y="1418240"/>
            <a:ext cx="972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add list of items to our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006B5-53D8-F313-AB82-A0F806838618}"/>
              </a:ext>
            </a:extLst>
          </p:cNvPr>
          <p:cNvSpPr txBox="1"/>
          <p:nvPr/>
        </p:nvSpPr>
        <p:spPr>
          <a:xfrm>
            <a:off x="1236163" y="2003015"/>
            <a:ext cx="9727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has two different types : 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b="1" dirty="0">
                <a:solidFill>
                  <a:srgbClr val="857B4F"/>
                </a:solidFill>
              </a:rPr>
              <a:t>		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213090-2B5A-E42A-5F43-0993728D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98090"/>
              </p:ext>
            </p:extLst>
          </p:nvPr>
        </p:nvGraphicFramePr>
        <p:xfrm>
          <a:off x="860895" y="2574484"/>
          <a:ext cx="1068213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065">
                  <a:extLst>
                    <a:ext uri="{9D8B030D-6E8A-4147-A177-3AD203B41FA5}">
                      <a16:colId xmlns:a16="http://schemas.microsoft.com/office/drawing/2014/main" val="2322889059"/>
                    </a:ext>
                  </a:extLst>
                </a:gridCol>
                <a:gridCol w="5341065">
                  <a:extLst>
                    <a:ext uri="{9D8B030D-6E8A-4147-A177-3AD203B41FA5}">
                      <a16:colId xmlns:a16="http://schemas.microsoft.com/office/drawing/2014/main" val="400146817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857B4F"/>
                          </a:solidFill>
                        </a:rPr>
                        <a:t>&lt;</a:t>
                      </a:r>
                      <a:r>
                        <a:rPr lang="en-US" sz="3200" b="1" dirty="0" err="1">
                          <a:solidFill>
                            <a:srgbClr val="857B4F"/>
                          </a:solidFill>
                        </a:rPr>
                        <a:t>ol</a:t>
                      </a:r>
                      <a:r>
                        <a:rPr lang="en-US" sz="3200" b="1" dirty="0">
                          <a:solidFill>
                            <a:srgbClr val="857B4F"/>
                          </a:solidFill>
                        </a:rPr>
                        <a:t>&gt;	</a:t>
                      </a:r>
                      <a:endParaRPr lang="en-US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857B4F"/>
                          </a:solidFill>
                        </a:rPr>
                        <a:t>&lt;</a:t>
                      </a:r>
                      <a:r>
                        <a:rPr lang="en-US" sz="3200" b="1" dirty="0" err="1">
                          <a:solidFill>
                            <a:srgbClr val="857B4F"/>
                          </a:solidFill>
                        </a:rPr>
                        <a:t>ul</a:t>
                      </a:r>
                      <a:r>
                        <a:rPr lang="en-US" sz="3200" b="1" dirty="0">
                          <a:solidFill>
                            <a:srgbClr val="857B4F"/>
                          </a:solidFill>
                        </a:rPr>
                        <a:t>&gt; </a:t>
                      </a:r>
                      <a:endParaRPr lang="en-US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8402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</a:t>
                      </a:r>
                      <a:r>
                        <a:rPr lang="en-US" sz="3200" dirty="0">
                          <a:solidFill>
                            <a:srgbClr val="B8007B"/>
                          </a:solidFill>
                        </a:rPr>
                        <a:t>o</a:t>
                      </a: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rdered </a:t>
                      </a:r>
                      <a:r>
                        <a:rPr lang="en-US" sz="3200" dirty="0">
                          <a:solidFill>
                            <a:srgbClr val="B8007B"/>
                          </a:solidFill>
                        </a:rPr>
                        <a:t>l</a:t>
                      </a: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</a:t>
                      </a:r>
                      <a:r>
                        <a:rPr lang="en-US" sz="3200" dirty="0">
                          <a:solidFill>
                            <a:srgbClr val="B8007B"/>
                          </a:solidFill>
                        </a:rPr>
                        <a:t>u</a:t>
                      </a: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nordered </a:t>
                      </a:r>
                      <a:r>
                        <a:rPr lang="en-US" sz="3200" dirty="0">
                          <a:solidFill>
                            <a:srgbClr val="B8007B"/>
                          </a:solidFill>
                        </a:rPr>
                        <a:t>l</a:t>
                      </a: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ist</a:t>
                      </a:r>
                      <a:endParaRPr lang="en-US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01709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1547CF1-AEB4-3B05-165F-75289DEF0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230" y="3801056"/>
            <a:ext cx="4871201" cy="20718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27B420-727F-9915-416E-C4D4A07A7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90" y="3801055"/>
            <a:ext cx="4735641" cy="20718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20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0D56DFC-9023-9FCC-45F5-3A6EBECC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57" y="4579789"/>
            <a:ext cx="397192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3B4751-A489-20D6-2C5B-00DB2EA6B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2AE979-A910-EF15-8024-1A2AB26DF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B8415-7624-350C-D796-ECD4BD7C8288}"/>
              </a:ext>
            </a:extLst>
          </p:cNvPr>
          <p:cNvSpPr txBox="1"/>
          <p:nvPr/>
        </p:nvSpPr>
        <p:spPr>
          <a:xfrm>
            <a:off x="3773127" y="602452"/>
            <a:ext cx="464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Element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213090-2B5A-E42A-5F43-0993728D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80732"/>
              </p:ext>
            </p:extLst>
          </p:nvPr>
        </p:nvGraphicFramePr>
        <p:xfrm>
          <a:off x="860895" y="1213044"/>
          <a:ext cx="1068213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065">
                  <a:extLst>
                    <a:ext uri="{9D8B030D-6E8A-4147-A177-3AD203B41FA5}">
                      <a16:colId xmlns:a16="http://schemas.microsoft.com/office/drawing/2014/main" val="2322889059"/>
                    </a:ext>
                  </a:extLst>
                </a:gridCol>
                <a:gridCol w="5341065">
                  <a:extLst>
                    <a:ext uri="{9D8B030D-6E8A-4147-A177-3AD203B41FA5}">
                      <a16:colId xmlns:a16="http://schemas.microsoft.com/office/drawing/2014/main" val="400146817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857B4F"/>
                          </a:solidFill>
                        </a:rPr>
                        <a:t>&lt;</a:t>
                      </a:r>
                      <a:r>
                        <a:rPr lang="en-US" sz="3200" b="1" dirty="0" err="1">
                          <a:solidFill>
                            <a:srgbClr val="857B4F"/>
                          </a:solidFill>
                        </a:rPr>
                        <a:t>ol</a:t>
                      </a:r>
                      <a:r>
                        <a:rPr lang="en-US" sz="3200" b="1" dirty="0">
                          <a:solidFill>
                            <a:srgbClr val="857B4F"/>
                          </a:solidFill>
                        </a:rPr>
                        <a:t>&gt;	</a:t>
                      </a:r>
                      <a:endParaRPr lang="en-US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857B4F"/>
                          </a:solidFill>
                        </a:rPr>
                        <a:t>&lt;</a:t>
                      </a:r>
                      <a:r>
                        <a:rPr lang="en-US" sz="3200" b="1" dirty="0" err="1">
                          <a:solidFill>
                            <a:srgbClr val="857B4F"/>
                          </a:solidFill>
                        </a:rPr>
                        <a:t>ul</a:t>
                      </a:r>
                      <a:r>
                        <a:rPr lang="en-US" sz="3200" b="1" dirty="0">
                          <a:solidFill>
                            <a:srgbClr val="857B4F"/>
                          </a:solidFill>
                        </a:rPr>
                        <a:t>&gt; </a:t>
                      </a:r>
                      <a:endParaRPr lang="en-US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8402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</a:t>
                      </a:r>
                      <a:r>
                        <a:rPr lang="en-US" sz="3200" dirty="0">
                          <a:solidFill>
                            <a:srgbClr val="B8007B"/>
                          </a:solidFill>
                        </a:rPr>
                        <a:t>o</a:t>
                      </a: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rdered </a:t>
                      </a:r>
                      <a:r>
                        <a:rPr lang="en-US" sz="3200" dirty="0">
                          <a:solidFill>
                            <a:srgbClr val="B8007B"/>
                          </a:solidFill>
                        </a:rPr>
                        <a:t>l</a:t>
                      </a: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</a:t>
                      </a:r>
                      <a:r>
                        <a:rPr lang="en-US" sz="3200" dirty="0">
                          <a:solidFill>
                            <a:srgbClr val="B8007B"/>
                          </a:solidFill>
                        </a:rPr>
                        <a:t>u</a:t>
                      </a: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nordered </a:t>
                      </a:r>
                      <a:r>
                        <a:rPr lang="en-US" sz="3200" dirty="0">
                          <a:solidFill>
                            <a:srgbClr val="B8007B"/>
                          </a:solidFill>
                        </a:rPr>
                        <a:t>l</a:t>
                      </a:r>
                      <a:r>
                        <a:rPr 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ist</a:t>
                      </a:r>
                      <a:endParaRPr lang="en-US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01709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1547CF1-AEB4-3B05-165F-75289DEF0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230" y="2439616"/>
            <a:ext cx="4871201" cy="20718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27B420-727F-9915-416E-C4D4A07A7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90" y="2439615"/>
            <a:ext cx="4735641" cy="20718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BFCCA-FE34-ACDE-4900-3D009D5ED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4829" y="4579789"/>
            <a:ext cx="3486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3A8656-B42A-F02B-ECA9-717079B98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55987" y="3490187"/>
            <a:ext cx="3241707" cy="3241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BAE21-9BDE-0FBC-B0BB-1CA149859B47}"/>
              </a:ext>
            </a:extLst>
          </p:cNvPr>
          <p:cNvSpPr txBox="1"/>
          <p:nvPr/>
        </p:nvSpPr>
        <p:spPr>
          <a:xfrm>
            <a:off x="5509742" y="2044587"/>
            <a:ext cx="38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Hi, it’s </a:t>
            </a:r>
            <a:r>
              <a:rPr lang="en-US" sz="4800" b="1" dirty="0">
                <a:solidFill>
                  <a:srgbClr val="B8007B"/>
                </a:solidFill>
              </a:rPr>
              <a:t>Andy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EFB170D-F452-FE19-BB9E-ADB49B3E17D7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16200000" flipH="1">
            <a:off x="6734391" y="3589444"/>
            <a:ext cx="2235457" cy="8077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0C7F87-6FE5-2D93-C7D7-57D6F3CFE242}"/>
              </a:ext>
            </a:extLst>
          </p:cNvPr>
          <p:cNvSpPr txBox="1"/>
          <p:nvPr/>
        </p:nvSpPr>
        <p:spPr>
          <a:xfrm>
            <a:off x="2335832" y="859392"/>
            <a:ext cx="7520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Our friends during the journey </a:t>
            </a:r>
            <a:endParaRPr lang="en-US" sz="4400" b="1" dirty="0">
              <a:solidFill>
                <a:srgbClr val="B8007B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CACAA0-DED9-2E80-BED0-EBA459BF5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85305" y="3508819"/>
            <a:ext cx="3481487" cy="34814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A0E5304-BF85-E05A-3B00-C3156AB04B49}"/>
              </a:ext>
            </a:extLst>
          </p:cNvPr>
          <p:cNvSpPr txBox="1"/>
          <p:nvPr/>
        </p:nvSpPr>
        <p:spPr>
          <a:xfrm>
            <a:off x="2203724" y="3009560"/>
            <a:ext cx="518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Hello, I’m </a:t>
            </a:r>
            <a:r>
              <a:rPr lang="en-US" sz="4800" b="1" dirty="0">
                <a:solidFill>
                  <a:srgbClr val="B8007B"/>
                </a:solidFill>
              </a:rPr>
              <a:t>Samy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D1D18C6-45C0-965D-2634-0089B0B4C119}"/>
              </a:ext>
            </a:extLst>
          </p:cNvPr>
          <p:cNvCxnSpPr>
            <a:cxnSpLocks/>
            <a:stCxn id="39" idx="2"/>
            <a:endCxn id="38" idx="1"/>
          </p:cNvCxnSpPr>
          <p:nvPr/>
        </p:nvCxnSpPr>
        <p:spPr>
          <a:xfrm rot="5400000">
            <a:off x="3777056" y="4230294"/>
            <a:ext cx="1409006" cy="62953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06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B4751-A489-20D6-2C5B-00DB2EA6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2AE979-A910-EF15-8024-1A2AB26DF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B8415-7624-350C-D796-ECD4BD7C8288}"/>
              </a:ext>
            </a:extLst>
          </p:cNvPr>
          <p:cNvSpPr txBox="1"/>
          <p:nvPr/>
        </p:nvSpPr>
        <p:spPr>
          <a:xfrm>
            <a:off x="3773127" y="602452"/>
            <a:ext cx="464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Element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937B6-ADFA-0574-986E-DDF013D3AAF9}"/>
              </a:ext>
            </a:extLst>
          </p:cNvPr>
          <p:cNvSpPr txBox="1"/>
          <p:nvPr/>
        </p:nvSpPr>
        <p:spPr>
          <a:xfrm>
            <a:off x="1228118" y="1418240"/>
            <a:ext cx="972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add images to our website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8CE7CD-E4E4-AF63-F001-F1B5DAF02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520" y="2171055"/>
            <a:ext cx="5496913" cy="1170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740DA84-24AF-54A5-0603-E57B29DC0921}"/>
              </a:ext>
            </a:extLst>
          </p:cNvPr>
          <p:cNvSpPr/>
          <p:nvPr/>
        </p:nvSpPr>
        <p:spPr>
          <a:xfrm>
            <a:off x="1228118" y="4467281"/>
            <a:ext cx="3230454" cy="1510553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we add images too? </a:t>
            </a:r>
            <a:br>
              <a:rPr lang="en-US" sz="2000" dirty="0"/>
            </a:br>
            <a:r>
              <a:rPr lang="en-US" sz="2000" dirty="0"/>
              <a:t>That would be fun</a:t>
            </a:r>
            <a:endParaRPr lang="en-US" sz="2000" b="1" dirty="0">
              <a:solidFill>
                <a:schemeClr val="dk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6E92912C-7C06-464C-244F-599350C13FEE}"/>
              </a:ext>
            </a:extLst>
          </p:cNvPr>
          <p:cNvSpPr/>
          <p:nvPr/>
        </p:nvSpPr>
        <p:spPr>
          <a:xfrm>
            <a:off x="1228118" y="4455432"/>
            <a:ext cx="3230454" cy="1510553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is the closing tag?</a:t>
            </a:r>
            <a:endParaRPr lang="en-US" sz="2000" b="1" dirty="0">
              <a:solidFill>
                <a:schemeClr val="dk1"/>
              </a:solidFill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B011AA0D-0BE1-805A-AB1F-6E0D3B06ABC9}"/>
              </a:ext>
            </a:extLst>
          </p:cNvPr>
          <p:cNvSpPr/>
          <p:nvPr/>
        </p:nvSpPr>
        <p:spPr>
          <a:xfrm>
            <a:off x="1228118" y="4479130"/>
            <a:ext cx="3230454" cy="1510553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are these things added after the tag name?</a:t>
            </a:r>
            <a:endParaRPr lang="en-US" sz="2000" b="1" dirty="0">
              <a:solidFill>
                <a:schemeClr val="dk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696F3E-F203-DEE1-2317-3FF3D03552DB}"/>
              </a:ext>
            </a:extLst>
          </p:cNvPr>
          <p:cNvSpPr/>
          <p:nvPr/>
        </p:nvSpPr>
        <p:spPr>
          <a:xfrm>
            <a:off x="4795520" y="2338230"/>
            <a:ext cx="3352800" cy="709770"/>
          </a:xfrm>
          <a:custGeom>
            <a:avLst/>
            <a:gdLst>
              <a:gd name="connsiteX0" fmla="*/ 0 w 3352800"/>
              <a:gd name="connsiteY0" fmla="*/ 118297 h 709770"/>
              <a:gd name="connsiteX1" fmla="*/ 118297 w 3352800"/>
              <a:gd name="connsiteY1" fmla="*/ 0 h 709770"/>
              <a:gd name="connsiteX2" fmla="*/ 637665 w 3352800"/>
              <a:gd name="connsiteY2" fmla="*/ 0 h 709770"/>
              <a:gd name="connsiteX3" fmla="*/ 1125870 w 3352800"/>
              <a:gd name="connsiteY3" fmla="*/ 0 h 709770"/>
              <a:gd name="connsiteX4" fmla="*/ 1614076 w 3352800"/>
              <a:gd name="connsiteY4" fmla="*/ 0 h 709770"/>
              <a:gd name="connsiteX5" fmla="*/ 2039957 w 3352800"/>
              <a:gd name="connsiteY5" fmla="*/ 0 h 709770"/>
              <a:gd name="connsiteX6" fmla="*/ 2528163 w 3352800"/>
              <a:gd name="connsiteY6" fmla="*/ 0 h 709770"/>
              <a:gd name="connsiteX7" fmla="*/ 3234503 w 3352800"/>
              <a:gd name="connsiteY7" fmla="*/ 0 h 709770"/>
              <a:gd name="connsiteX8" fmla="*/ 3352800 w 3352800"/>
              <a:gd name="connsiteY8" fmla="*/ 118297 h 709770"/>
              <a:gd name="connsiteX9" fmla="*/ 3352800 w 3352800"/>
              <a:gd name="connsiteY9" fmla="*/ 591473 h 709770"/>
              <a:gd name="connsiteX10" fmla="*/ 3234503 w 3352800"/>
              <a:gd name="connsiteY10" fmla="*/ 709770 h 709770"/>
              <a:gd name="connsiteX11" fmla="*/ 2808622 w 3352800"/>
              <a:gd name="connsiteY11" fmla="*/ 709770 h 709770"/>
              <a:gd name="connsiteX12" fmla="*/ 2258092 w 3352800"/>
              <a:gd name="connsiteY12" fmla="*/ 709770 h 709770"/>
              <a:gd name="connsiteX13" fmla="*/ 1801048 w 3352800"/>
              <a:gd name="connsiteY13" fmla="*/ 709770 h 709770"/>
              <a:gd name="connsiteX14" fmla="*/ 1281681 w 3352800"/>
              <a:gd name="connsiteY14" fmla="*/ 709770 h 709770"/>
              <a:gd name="connsiteX15" fmla="*/ 824637 w 3352800"/>
              <a:gd name="connsiteY15" fmla="*/ 709770 h 709770"/>
              <a:gd name="connsiteX16" fmla="*/ 118297 w 3352800"/>
              <a:gd name="connsiteY16" fmla="*/ 709770 h 709770"/>
              <a:gd name="connsiteX17" fmla="*/ 0 w 3352800"/>
              <a:gd name="connsiteY17" fmla="*/ 591473 h 709770"/>
              <a:gd name="connsiteX18" fmla="*/ 0 w 3352800"/>
              <a:gd name="connsiteY18" fmla="*/ 118297 h 70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52800" h="709770" extrusionOk="0">
                <a:moveTo>
                  <a:pt x="0" y="118297"/>
                </a:moveTo>
                <a:cubicBezTo>
                  <a:pt x="-6146" y="45830"/>
                  <a:pt x="70574" y="2876"/>
                  <a:pt x="118297" y="0"/>
                </a:cubicBezTo>
                <a:cubicBezTo>
                  <a:pt x="262937" y="-26578"/>
                  <a:pt x="382524" y="22408"/>
                  <a:pt x="637665" y="0"/>
                </a:cubicBezTo>
                <a:cubicBezTo>
                  <a:pt x="892806" y="-22408"/>
                  <a:pt x="927276" y="32666"/>
                  <a:pt x="1125870" y="0"/>
                </a:cubicBezTo>
                <a:cubicBezTo>
                  <a:pt x="1324464" y="-32666"/>
                  <a:pt x="1431230" y="8776"/>
                  <a:pt x="1614076" y="0"/>
                </a:cubicBezTo>
                <a:cubicBezTo>
                  <a:pt x="1796922" y="-8776"/>
                  <a:pt x="1844901" y="50128"/>
                  <a:pt x="2039957" y="0"/>
                </a:cubicBezTo>
                <a:cubicBezTo>
                  <a:pt x="2235013" y="-50128"/>
                  <a:pt x="2316736" y="55582"/>
                  <a:pt x="2528163" y="0"/>
                </a:cubicBezTo>
                <a:cubicBezTo>
                  <a:pt x="2739590" y="-55582"/>
                  <a:pt x="3052930" y="81618"/>
                  <a:pt x="3234503" y="0"/>
                </a:cubicBezTo>
                <a:cubicBezTo>
                  <a:pt x="3289458" y="15966"/>
                  <a:pt x="3354983" y="58898"/>
                  <a:pt x="3352800" y="118297"/>
                </a:cubicBezTo>
                <a:cubicBezTo>
                  <a:pt x="3356805" y="322618"/>
                  <a:pt x="3313487" y="437727"/>
                  <a:pt x="3352800" y="591473"/>
                </a:cubicBezTo>
                <a:cubicBezTo>
                  <a:pt x="3348232" y="655333"/>
                  <a:pt x="3299601" y="714277"/>
                  <a:pt x="3234503" y="709770"/>
                </a:cubicBezTo>
                <a:cubicBezTo>
                  <a:pt x="3134558" y="713566"/>
                  <a:pt x="2998810" y="688032"/>
                  <a:pt x="2808622" y="709770"/>
                </a:cubicBezTo>
                <a:cubicBezTo>
                  <a:pt x="2618434" y="731508"/>
                  <a:pt x="2462474" y="677118"/>
                  <a:pt x="2258092" y="709770"/>
                </a:cubicBezTo>
                <a:cubicBezTo>
                  <a:pt x="2053710" y="742422"/>
                  <a:pt x="1959714" y="684042"/>
                  <a:pt x="1801048" y="709770"/>
                </a:cubicBezTo>
                <a:cubicBezTo>
                  <a:pt x="1642382" y="735498"/>
                  <a:pt x="1414501" y="694267"/>
                  <a:pt x="1281681" y="709770"/>
                </a:cubicBezTo>
                <a:cubicBezTo>
                  <a:pt x="1148861" y="725273"/>
                  <a:pt x="972137" y="690473"/>
                  <a:pt x="824637" y="709770"/>
                </a:cubicBezTo>
                <a:cubicBezTo>
                  <a:pt x="677137" y="729067"/>
                  <a:pt x="453313" y="628003"/>
                  <a:pt x="118297" y="709770"/>
                </a:cubicBezTo>
                <a:cubicBezTo>
                  <a:pt x="55985" y="699202"/>
                  <a:pt x="4458" y="666300"/>
                  <a:pt x="0" y="591473"/>
                </a:cubicBezTo>
                <a:cubicBezTo>
                  <a:pt x="-43217" y="363348"/>
                  <a:pt x="32583" y="241283"/>
                  <a:pt x="0" y="118297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915330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2602966-A30D-0882-5EEF-16AE5D4EEB80}"/>
              </a:ext>
            </a:extLst>
          </p:cNvPr>
          <p:cNvSpPr/>
          <p:nvPr/>
        </p:nvSpPr>
        <p:spPr>
          <a:xfrm>
            <a:off x="6864621" y="4180700"/>
            <a:ext cx="4311369" cy="1510553"/>
          </a:xfrm>
          <a:prstGeom prst="wedgeRoundRectCallout">
            <a:avLst>
              <a:gd name="adj1" fmla="val 42487"/>
              <a:gd name="adj2" fmla="val 80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 sz="36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4A828-1B33-10B0-4859-DBB77FD9119A}"/>
              </a:ext>
            </a:extLst>
          </p:cNvPr>
          <p:cNvSpPr txBox="1"/>
          <p:nvPr/>
        </p:nvSpPr>
        <p:spPr>
          <a:xfrm>
            <a:off x="559846" y="3418750"/>
            <a:ext cx="11215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600" b="1" dirty="0" err="1">
                <a:solidFill>
                  <a:srgbClr val="E8009D"/>
                </a:solidFill>
              </a:rPr>
              <a:t>src</a:t>
            </a:r>
            <a:r>
              <a:rPr lang="en-US" sz="3200" dirty="0"/>
              <a:t> is the image's file path and address.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600" b="1" dirty="0">
                <a:solidFill>
                  <a:srgbClr val="E8009D"/>
                </a:solidFill>
              </a:rPr>
              <a:t>alt</a:t>
            </a:r>
            <a:r>
              <a:rPr lang="en-US" sz="3200" dirty="0"/>
              <a:t> is a picture description. This helps people who can’t see the image understand what it’s about.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600" b="1" dirty="0">
                <a:solidFill>
                  <a:srgbClr val="E8009D"/>
                </a:solidFill>
              </a:rPr>
              <a:t>width</a:t>
            </a:r>
            <a:r>
              <a:rPr lang="en-US" sz="3200" dirty="0"/>
              <a:t> and </a:t>
            </a:r>
            <a:r>
              <a:rPr lang="en-US" sz="3600" b="1" dirty="0">
                <a:solidFill>
                  <a:srgbClr val="E8009D"/>
                </a:solidFill>
              </a:rPr>
              <a:t>height</a:t>
            </a:r>
            <a:r>
              <a:rPr lang="en-US" sz="3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C134-0158-21E6-9213-1048BAE1BED2}"/>
              </a:ext>
            </a:extLst>
          </p:cNvPr>
          <p:cNvSpPr txBox="1"/>
          <p:nvPr/>
        </p:nvSpPr>
        <p:spPr>
          <a:xfrm>
            <a:off x="6993011" y="4367185"/>
            <a:ext cx="4054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called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attribute </a:t>
            </a:r>
          </a:p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add more information to the element</a:t>
            </a:r>
          </a:p>
        </p:txBody>
      </p:sp>
    </p:spTree>
    <p:extLst>
      <p:ext uri="{BB962C8B-B14F-4D97-AF65-F5344CB8AC3E}">
        <p14:creationId xmlns:p14="http://schemas.microsoft.com/office/powerpoint/2010/main" val="247322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4" grpId="0" animBg="1"/>
      <p:bldP spid="4" grpId="1" animBg="1"/>
      <p:bldP spid="5" grpId="0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8DCE4-C391-B902-8FF0-C0DAF93491A8}"/>
              </a:ext>
            </a:extLst>
          </p:cNvPr>
          <p:cNvSpPr txBox="1"/>
          <p:nvPr/>
        </p:nvSpPr>
        <p:spPr>
          <a:xfrm>
            <a:off x="1412240" y="6775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CD5D7-F1F9-29D9-7E90-CFC5440BC8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906"/>
          <a:stretch/>
        </p:blipFill>
        <p:spPr>
          <a:xfrm>
            <a:off x="538481" y="1858010"/>
            <a:ext cx="7697186" cy="1739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266" name="Picture 2" descr="This is an image">
            <a:extLst>
              <a:ext uri="{FF2B5EF4-FFF2-40B4-BE49-F238E27FC236}">
                <a16:creationId xmlns:a16="http://schemas.microsoft.com/office/drawing/2014/main" id="{0E89818B-7360-D54F-907A-19EAA773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987" y="2748856"/>
            <a:ext cx="3374796" cy="224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4F50A-B75F-6D4A-1E20-0D4691F5A3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56" b="25910"/>
          <a:stretch/>
        </p:blipFill>
        <p:spPr>
          <a:xfrm>
            <a:off x="538480" y="4416376"/>
            <a:ext cx="7697186" cy="13404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C87CD-98C6-B14C-7E5D-4EE89C5AA4B5}"/>
              </a:ext>
            </a:extLst>
          </p:cNvPr>
          <p:cNvSpPr txBox="1"/>
          <p:nvPr/>
        </p:nvSpPr>
        <p:spPr>
          <a:xfrm>
            <a:off x="660400" y="12678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B8007B"/>
                </a:solidFill>
              </a:rPr>
              <a:t>Online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CC358-A684-92AF-DF29-946EEB456F2F}"/>
              </a:ext>
            </a:extLst>
          </p:cNvPr>
          <p:cNvSpPr txBox="1"/>
          <p:nvPr/>
        </p:nvSpPr>
        <p:spPr>
          <a:xfrm>
            <a:off x="607505" y="38097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B8007B"/>
                </a:solidFill>
              </a:rPr>
              <a:t>File path (local)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C44F0A-8E2F-DAC9-143E-A5CC42793D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D3D89-1C19-FDF2-78E8-08C965F0B1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1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C44F0A-8E2F-DAC9-143E-A5CC4279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D3D89-1C19-FDF2-78E8-08C965F0B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6899B46-B55F-BBA5-B899-6893DD932541}"/>
              </a:ext>
            </a:extLst>
          </p:cNvPr>
          <p:cNvSpPr/>
          <p:nvPr/>
        </p:nvSpPr>
        <p:spPr>
          <a:xfrm>
            <a:off x="1228118" y="4479130"/>
            <a:ext cx="3230454" cy="1510553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Let me try ^^</a:t>
            </a:r>
            <a:endParaRPr lang="en-US" sz="2000" b="1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019A8-16D5-236E-3683-0A129C09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804862"/>
            <a:ext cx="7848600" cy="5248275"/>
          </a:xfrm>
          <a:prstGeom prst="roundRect">
            <a:avLst>
              <a:gd name="adj" fmla="val 969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40B4B64-D515-DCCA-84F3-0488A267902E}"/>
              </a:ext>
            </a:extLst>
          </p:cNvPr>
          <p:cNvSpPr/>
          <p:nvPr/>
        </p:nvSpPr>
        <p:spPr>
          <a:xfrm>
            <a:off x="1154490" y="3837102"/>
            <a:ext cx="3946025" cy="2128883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Now I understand how to build a website!</a:t>
            </a:r>
          </a:p>
          <a:p>
            <a:pPr algn="ctr"/>
            <a:r>
              <a:rPr lang="en-US" sz="2000" dirty="0" err="1"/>
              <a:t>SubhanAllah</a:t>
            </a:r>
            <a:r>
              <a:rPr lang="en-US" sz="2000" dirty="0"/>
              <a:t>, HTML is easy and amazing!</a:t>
            </a:r>
            <a:endParaRPr lang="en-US" sz="2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C44F0A-8E2F-DAC9-143E-A5CC4279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D3D89-1C19-FDF2-78E8-08C965F0B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6899B46-B55F-BBA5-B899-6893DD932541}"/>
              </a:ext>
            </a:extLst>
          </p:cNvPr>
          <p:cNvSpPr/>
          <p:nvPr/>
        </p:nvSpPr>
        <p:spPr>
          <a:xfrm>
            <a:off x="1129553" y="4285130"/>
            <a:ext cx="3567953" cy="1704554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if I want to add a link to another site?</a:t>
            </a:r>
            <a:endParaRPr lang="en-US" sz="2000" b="1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8CB8C-10DC-836C-3C88-B6D235A7DD89}"/>
              </a:ext>
            </a:extLst>
          </p:cNvPr>
          <p:cNvSpPr txBox="1"/>
          <p:nvPr/>
        </p:nvSpPr>
        <p:spPr>
          <a:xfrm>
            <a:off x="3773127" y="602452"/>
            <a:ext cx="464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A1601-CD5B-B55D-5AE8-A3EE87D93A50}"/>
              </a:ext>
            </a:extLst>
          </p:cNvPr>
          <p:cNvSpPr txBox="1"/>
          <p:nvPr/>
        </p:nvSpPr>
        <p:spPr>
          <a:xfrm>
            <a:off x="1232141" y="1418240"/>
            <a:ext cx="972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add links to other websites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8F2AD-9F1C-E3D2-32B7-AD5823E10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3088" y="2334447"/>
            <a:ext cx="5057775" cy="809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79704-5A8C-821F-9FEA-E240684CF5C8}"/>
              </a:ext>
            </a:extLst>
          </p:cNvPr>
          <p:cNvSpPr/>
          <p:nvPr/>
        </p:nvSpPr>
        <p:spPr>
          <a:xfrm>
            <a:off x="1154490" y="4285130"/>
            <a:ext cx="3567953" cy="1704554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</a:t>
            </a:r>
            <a:r>
              <a:rPr lang="en-US" sz="2000" dirty="0" err="1"/>
              <a:t>href</a:t>
            </a:r>
            <a:r>
              <a:rPr lang="en-US" sz="2000" dirty="0"/>
              <a:t> is also an</a:t>
            </a:r>
            <a:br>
              <a:rPr lang="en-US" sz="2000" dirty="0"/>
            </a:br>
            <a:r>
              <a:rPr lang="en-US" sz="2000" dirty="0"/>
              <a:t>attribute, right?</a:t>
            </a:r>
            <a:endParaRPr lang="en-US" sz="2000" b="1" dirty="0">
              <a:solidFill>
                <a:schemeClr val="dk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CE0565-A6AD-0CE0-0B5A-98E73362D292}"/>
              </a:ext>
            </a:extLst>
          </p:cNvPr>
          <p:cNvSpPr/>
          <p:nvPr/>
        </p:nvSpPr>
        <p:spPr>
          <a:xfrm>
            <a:off x="4123165" y="2465293"/>
            <a:ext cx="1542529" cy="439271"/>
          </a:xfrm>
          <a:custGeom>
            <a:avLst/>
            <a:gdLst>
              <a:gd name="connsiteX0" fmla="*/ 0 w 1542529"/>
              <a:gd name="connsiteY0" fmla="*/ 73213 h 439271"/>
              <a:gd name="connsiteX1" fmla="*/ 73213 w 1542529"/>
              <a:gd name="connsiteY1" fmla="*/ 0 h 439271"/>
              <a:gd name="connsiteX2" fmla="*/ 538581 w 1542529"/>
              <a:gd name="connsiteY2" fmla="*/ 0 h 439271"/>
              <a:gd name="connsiteX3" fmla="*/ 989987 w 1542529"/>
              <a:gd name="connsiteY3" fmla="*/ 0 h 439271"/>
              <a:gd name="connsiteX4" fmla="*/ 1469316 w 1542529"/>
              <a:gd name="connsiteY4" fmla="*/ 0 h 439271"/>
              <a:gd name="connsiteX5" fmla="*/ 1542529 w 1542529"/>
              <a:gd name="connsiteY5" fmla="*/ 73213 h 439271"/>
              <a:gd name="connsiteX6" fmla="*/ 1542529 w 1542529"/>
              <a:gd name="connsiteY6" fmla="*/ 366058 h 439271"/>
              <a:gd name="connsiteX7" fmla="*/ 1469316 w 1542529"/>
              <a:gd name="connsiteY7" fmla="*/ 439271 h 439271"/>
              <a:gd name="connsiteX8" fmla="*/ 976026 w 1542529"/>
              <a:gd name="connsiteY8" fmla="*/ 439271 h 439271"/>
              <a:gd name="connsiteX9" fmla="*/ 524620 w 1542529"/>
              <a:gd name="connsiteY9" fmla="*/ 439271 h 439271"/>
              <a:gd name="connsiteX10" fmla="*/ 73213 w 1542529"/>
              <a:gd name="connsiteY10" fmla="*/ 439271 h 439271"/>
              <a:gd name="connsiteX11" fmla="*/ 0 w 1542529"/>
              <a:gd name="connsiteY11" fmla="*/ 366058 h 439271"/>
              <a:gd name="connsiteX12" fmla="*/ 0 w 1542529"/>
              <a:gd name="connsiteY12" fmla="*/ 73213 h 43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2529" h="439271" extrusionOk="0">
                <a:moveTo>
                  <a:pt x="0" y="73213"/>
                </a:moveTo>
                <a:cubicBezTo>
                  <a:pt x="-1095" y="31509"/>
                  <a:pt x="44443" y="1905"/>
                  <a:pt x="73213" y="0"/>
                </a:cubicBezTo>
                <a:cubicBezTo>
                  <a:pt x="240606" y="-11034"/>
                  <a:pt x="424748" y="48475"/>
                  <a:pt x="538581" y="0"/>
                </a:cubicBezTo>
                <a:cubicBezTo>
                  <a:pt x="652414" y="-48475"/>
                  <a:pt x="778470" y="19847"/>
                  <a:pt x="989987" y="0"/>
                </a:cubicBezTo>
                <a:cubicBezTo>
                  <a:pt x="1201504" y="-19847"/>
                  <a:pt x="1353754" y="42508"/>
                  <a:pt x="1469316" y="0"/>
                </a:cubicBezTo>
                <a:cubicBezTo>
                  <a:pt x="1512549" y="8294"/>
                  <a:pt x="1542866" y="26261"/>
                  <a:pt x="1542529" y="73213"/>
                </a:cubicBezTo>
                <a:cubicBezTo>
                  <a:pt x="1558990" y="139230"/>
                  <a:pt x="1529242" y="301370"/>
                  <a:pt x="1542529" y="366058"/>
                </a:cubicBezTo>
                <a:cubicBezTo>
                  <a:pt x="1538595" y="412544"/>
                  <a:pt x="1511246" y="443339"/>
                  <a:pt x="1469316" y="439271"/>
                </a:cubicBezTo>
                <a:cubicBezTo>
                  <a:pt x="1304896" y="464656"/>
                  <a:pt x="1159301" y="415974"/>
                  <a:pt x="976026" y="439271"/>
                </a:cubicBezTo>
                <a:cubicBezTo>
                  <a:pt x="792751" y="462568"/>
                  <a:pt x="707891" y="421625"/>
                  <a:pt x="524620" y="439271"/>
                </a:cubicBezTo>
                <a:cubicBezTo>
                  <a:pt x="341349" y="456917"/>
                  <a:pt x="265678" y="421413"/>
                  <a:pt x="73213" y="439271"/>
                </a:cubicBezTo>
                <a:cubicBezTo>
                  <a:pt x="41059" y="442165"/>
                  <a:pt x="8230" y="401990"/>
                  <a:pt x="0" y="366058"/>
                </a:cubicBezTo>
                <a:cubicBezTo>
                  <a:pt x="-10177" y="245934"/>
                  <a:pt x="23979" y="206533"/>
                  <a:pt x="0" y="73213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915330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DA849-E515-B01A-03F9-D25D84F6BC92}"/>
              </a:ext>
            </a:extLst>
          </p:cNvPr>
          <p:cNvSpPr txBox="1"/>
          <p:nvPr/>
        </p:nvSpPr>
        <p:spPr>
          <a:xfrm>
            <a:off x="689982" y="3276601"/>
            <a:ext cx="105607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800" b="1" dirty="0" err="1">
                <a:solidFill>
                  <a:srgbClr val="E8009D"/>
                </a:solidFill>
              </a:rPr>
              <a:t>href</a:t>
            </a:r>
            <a:r>
              <a:rPr lang="en-US" sz="2400" dirty="0"/>
              <a:t> 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system-ui"/>
              </a:rPr>
              <a:t>attribute Specifies the link’s destination to which you will go when you click on it</a:t>
            </a:r>
            <a:r>
              <a:rPr lang="en-US" sz="2400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156092-417D-5A81-3AD2-72E62BC85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0063" y="4917287"/>
            <a:ext cx="7743825" cy="781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5C1A97-ABCF-E85D-36FF-D20F682FD2BE}"/>
              </a:ext>
            </a:extLst>
          </p:cNvPr>
          <p:cNvSpPr txBox="1"/>
          <p:nvPr/>
        </p:nvSpPr>
        <p:spPr>
          <a:xfrm>
            <a:off x="689982" y="4203921"/>
            <a:ext cx="8408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So if we want to add a link to Google for example:</a:t>
            </a:r>
          </a:p>
        </p:txBody>
      </p:sp>
    </p:spTree>
    <p:extLst>
      <p:ext uri="{BB962C8B-B14F-4D97-AF65-F5344CB8AC3E}">
        <p14:creationId xmlns:p14="http://schemas.microsoft.com/office/powerpoint/2010/main" val="40098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10" grpId="0" animBg="1"/>
      <p:bldP spid="10" grpId="1" animBg="1"/>
      <p:bldP spid="13" grpId="0" animBg="1"/>
      <p:bldP spid="15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1A09E4-9D11-8C87-698C-1AC63CCA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13271" y="4549492"/>
            <a:ext cx="2097457" cy="20974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8BDC21-12A6-525E-76B7-8B8603987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80213" y="4679833"/>
            <a:ext cx="2097457" cy="2097457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0C0CA15-2702-9BC9-E9D3-34F8B367CB39}"/>
              </a:ext>
            </a:extLst>
          </p:cNvPr>
          <p:cNvSpPr/>
          <p:nvPr/>
        </p:nvSpPr>
        <p:spPr>
          <a:xfrm>
            <a:off x="3921759" y="3048000"/>
            <a:ext cx="5161271" cy="1631833"/>
          </a:xfrm>
          <a:prstGeom prst="wedgeRoundRectCallout">
            <a:avLst>
              <a:gd name="adj1" fmla="val 42487"/>
              <a:gd name="adj2" fmla="val 80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 sz="36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452A3-C5FD-5993-9488-890E431A9B0C}"/>
              </a:ext>
            </a:extLst>
          </p:cNvPr>
          <p:cNvSpPr txBox="1"/>
          <p:nvPr/>
        </p:nvSpPr>
        <p:spPr>
          <a:xfrm>
            <a:off x="3750593" y="3263751"/>
            <a:ext cx="5503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these simple tags, we can share our gratitude and inspire others to reflect on Allah’s blessings.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A6E2389-98BF-6FAA-DDF3-99D6581D48B6}"/>
              </a:ext>
            </a:extLst>
          </p:cNvPr>
          <p:cNvSpPr/>
          <p:nvPr/>
        </p:nvSpPr>
        <p:spPr>
          <a:xfrm>
            <a:off x="2556369" y="3146222"/>
            <a:ext cx="3946025" cy="2128883"/>
          </a:xfrm>
          <a:prstGeom prst="wedgeEllipseCallout">
            <a:avLst>
              <a:gd name="adj1" fmla="val -39269"/>
              <a:gd name="adj2" fmla="val 591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SubhanAllah</a:t>
            </a:r>
            <a:r>
              <a:rPr lang="en-US" sz="2000" dirty="0"/>
              <a:t>, HTML is simple yet amazing!</a:t>
            </a:r>
            <a:endParaRPr lang="en-US" sz="2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04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8" grpId="0" animBg="1"/>
      <p:bldP spid="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1A09E4-9D11-8C87-698C-1AC63CCA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13271" y="4549492"/>
            <a:ext cx="2097457" cy="20974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8BDC21-12A6-525E-76B7-8B8603987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80213" y="4679833"/>
            <a:ext cx="2097457" cy="209745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3AB53E-F75E-1603-8984-76A1EE04BBAD}"/>
              </a:ext>
            </a:extLst>
          </p:cNvPr>
          <p:cNvGrpSpPr/>
          <p:nvPr/>
        </p:nvGrpSpPr>
        <p:grpSpPr>
          <a:xfrm>
            <a:off x="3627455" y="3154540"/>
            <a:ext cx="4937090" cy="3102445"/>
            <a:chOff x="3627455" y="3154540"/>
            <a:chExt cx="4937090" cy="3102445"/>
          </a:xfrm>
        </p:grpSpPr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650E5435-FB54-1282-33DF-60BCCD9DD25A}"/>
                </a:ext>
              </a:extLst>
            </p:cNvPr>
            <p:cNvSpPr/>
            <p:nvPr/>
          </p:nvSpPr>
          <p:spPr>
            <a:xfrm>
              <a:off x="3627455" y="3154540"/>
              <a:ext cx="4937090" cy="3102445"/>
            </a:xfrm>
            <a:custGeom>
              <a:avLst/>
              <a:gdLst>
                <a:gd name="connsiteX0" fmla="*/ 0 w 4697506"/>
                <a:gd name="connsiteY0" fmla="*/ 0 h 3775621"/>
                <a:gd name="connsiteX1" fmla="*/ 4697506 w 4697506"/>
                <a:gd name="connsiteY1" fmla="*/ 0 h 3775621"/>
                <a:gd name="connsiteX2" fmla="*/ 4697506 w 4697506"/>
                <a:gd name="connsiteY2" fmla="*/ 3775621 h 3775621"/>
                <a:gd name="connsiteX3" fmla="*/ 0 w 4697506"/>
                <a:gd name="connsiteY3" fmla="*/ 3775621 h 3775621"/>
                <a:gd name="connsiteX4" fmla="*/ 0 w 4697506"/>
                <a:gd name="connsiteY4" fmla="*/ 0 h 3775621"/>
                <a:gd name="connsiteX0" fmla="*/ 0 w 4697506"/>
                <a:gd name="connsiteY0" fmla="*/ 0 h 4017668"/>
                <a:gd name="connsiteX1" fmla="*/ 4697506 w 4697506"/>
                <a:gd name="connsiteY1" fmla="*/ 0 h 4017668"/>
                <a:gd name="connsiteX2" fmla="*/ 4186518 w 4697506"/>
                <a:gd name="connsiteY2" fmla="*/ 4017668 h 4017668"/>
                <a:gd name="connsiteX3" fmla="*/ 0 w 4697506"/>
                <a:gd name="connsiteY3" fmla="*/ 3775621 h 4017668"/>
                <a:gd name="connsiteX4" fmla="*/ 0 w 4697506"/>
                <a:gd name="connsiteY4" fmla="*/ 0 h 4017668"/>
                <a:gd name="connsiteX0" fmla="*/ 0 w 4697506"/>
                <a:gd name="connsiteY0" fmla="*/ 0 h 4017668"/>
                <a:gd name="connsiteX1" fmla="*/ 4697506 w 4697506"/>
                <a:gd name="connsiteY1" fmla="*/ 0 h 4017668"/>
                <a:gd name="connsiteX2" fmla="*/ 4186518 w 4697506"/>
                <a:gd name="connsiteY2" fmla="*/ 4017668 h 4017668"/>
                <a:gd name="connsiteX3" fmla="*/ 251011 w 4697506"/>
                <a:gd name="connsiteY3" fmla="*/ 3972844 h 4017668"/>
                <a:gd name="connsiteX4" fmla="*/ 0 w 4697506"/>
                <a:gd name="connsiteY4" fmla="*/ 0 h 4017668"/>
                <a:gd name="connsiteX0" fmla="*/ 0 w 5531223"/>
                <a:gd name="connsiteY0" fmla="*/ 17930 h 4017668"/>
                <a:gd name="connsiteX1" fmla="*/ 5531223 w 5531223"/>
                <a:gd name="connsiteY1" fmla="*/ 0 h 4017668"/>
                <a:gd name="connsiteX2" fmla="*/ 5020235 w 5531223"/>
                <a:gd name="connsiteY2" fmla="*/ 4017668 h 4017668"/>
                <a:gd name="connsiteX3" fmla="*/ 1084728 w 5531223"/>
                <a:gd name="connsiteY3" fmla="*/ 3972844 h 4017668"/>
                <a:gd name="connsiteX4" fmla="*/ 0 w 5531223"/>
                <a:gd name="connsiteY4" fmla="*/ 17930 h 4017668"/>
                <a:gd name="connsiteX0" fmla="*/ 0 w 5898776"/>
                <a:gd name="connsiteY0" fmla="*/ 26894 h 4026632"/>
                <a:gd name="connsiteX1" fmla="*/ 5898776 w 5898776"/>
                <a:gd name="connsiteY1" fmla="*/ 0 h 4026632"/>
                <a:gd name="connsiteX2" fmla="*/ 5020235 w 5898776"/>
                <a:gd name="connsiteY2" fmla="*/ 4026632 h 4026632"/>
                <a:gd name="connsiteX3" fmla="*/ 1084728 w 5898776"/>
                <a:gd name="connsiteY3" fmla="*/ 3981808 h 4026632"/>
                <a:gd name="connsiteX4" fmla="*/ 0 w 5898776"/>
                <a:gd name="connsiteY4" fmla="*/ 26894 h 402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8776" h="4026632">
                  <a:moveTo>
                    <a:pt x="0" y="26894"/>
                  </a:moveTo>
                  <a:lnTo>
                    <a:pt x="5898776" y="0"/>
                  </a:lnTo>
                  <a:lnTo>
                    <a:pt x="5020235" y="4026632"/>
                  </a:lnTo>
                  <a:lnTo>
                    <a:pt x="1084728" y="3981808"/>
                  </a:lnTo>
                  <a:lnTo>
                    <a:pt x="0" y="2689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B22F8E-59B0-DA29-C081-B7146A3FA541}"/>
                </a:ext>
              </a:extLst>
            </p:cNvPr>
            <p:cNvSpPr/>
            <p:nvPr/>
          </p:nvSpPr>
          <p:spPr>
            <a:xfrm>
              <a:off x="4270125" y="6036365"/>
              <a:ext cx="3869324" cy="20269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CB83662-7166-9B05-F8B9-E3D12AE851B1}"/>
              </a:ext>
            </a:extLst>
          </p:cNvPr>
          <p:cNvSpPr txBox="1"/>
          <p:nvPr/>
        </p:nvSpPr>
        <p:spPr>
          <a:xfrm>
            <a:off x="3048000" y="160372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spc="300" dirty="0">
                <a:solidFill>
                  <a:srgbClr val="E10098"/>
                </a:solidFill>
                <a:effectLst/>
                <a:latin typeface="Montserrat" panose="00000500000000000000" pitchFamily="2" charset="0"/>
              </a:rPr>
              <a:t>See you in the next chapter of the journey </a:t>
            </a:r>
            <a:endParaRPr lang="en-US" sz="4800" b="1" spc="300" dirty="0"/>
          </a:p>
        </p:txBody>
      </p:sp>
    </p:spTree>
    <p:extLst>
      <p:ext uri="{BB962C8B-B14F-4D97-AF65-F5344CB8AC3E}">
        <p14:creationId xmlns:p14="http://schemas.microsoft.com/office/powerpoint/2010/main" val="101732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0979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0F48E7-4ABF-9EEA-6E91-29955887E3DD}"/>
              </a:ext>
            </a:extLst>
          </p:cNvPr>
          <p:cNvSpPr txBox="1"/>
          <p:nvPr/>
        </p:nvSpPr>
        <p:spPr>
          <a:xfrm>
            <a:off x="3773128" y="539699"/>
            <a:ext cx="464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Time</a:t>
            </a:r>
          </a:p>
        </p:txBody>
      </p:sp>
      <p:pic>
        <p:nvPicPr>
          <p:cNvPr id="1026" name="Picture 2" descr="Free Blooming Spring Meadow Image | Download at StockCake">
            <a:extLst>
              <a:ext uri="{FF2B5EF4-FFF2-40B4-BE49-F238E27FC236}">
                <a16:creationId xmlns:a16="http://schemas.microsoft.com/office/drawing/2014/main" id="{977681BC-AD91-F904-A5ED-63F59F331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635" y="1540345"/>
            <a:ext cx="7896730" cy="4425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DA6C8-9587-C63E-3D24-B1E924D7C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AFBB9E-4DB2-B242-164D-47AD7F02291F}"/>
              </a:ext>
            </a:extLst>
          </p:cNvPr>
          <p:cNvSpPr txBox="1"/>
          <p:nvPr/>
        </p:nvSpPr>
        <p:spPr>
          <a:xfrm>
            <a:off x="2344894" y="1720035"/>
            <a:ext cx="46457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Meadow 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Adventures</a:t>
            </a:r>
          </a:p>
        </p:txBody>
      </p:sp>
    </p:spTree>
    <p:extLst>
      <p:ext uri="{BB962C8B-B14F-4D97-AF65-F5344CB8AC3E}">
        <p14:creationId xmlns:p14="http://schemas.microsoft.com/office/powerpoint/2010/main" val="19964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B09165D-E371-C266-BB92-B7E07BB4E20C}"/>
              </a:ext>
            </a:extLst>
          </p:cNvPr>
          <p:cNvSpPr/>
          <p:nvPr/>
        </p:nvSpPr>
        <p:spPr>
          <a:xfrm>
            <a:off x="907186" y="1633488"/>
            <a:ext cx="10741927" cy="4512060"/>
          </a:xfrm>
          <a:custGeom>
            <a:avLst/>
            <a:gdLst>
              <a:gd name="connsiteX0" fmla="*/ 670626 w 10735171"/>
              <a:gd name="connsiteY0" fmla="*/ 4512057 h 3781888"/>
              <a:gd name="connsiteX1" fmla="*/ 1688858 w 10735171"/>
              <a:gd name="connsiteY1" fmla="*/ 3267938 h 3781888"/>
              <a:gd name="connsiteX2" fmla="*/ 4461389 w 10735171"/>
              <a:gd name="connsiteY2" fmla="*/ 27144 h 3781888"/>
              <a:gd name="connsiteX3" fmla="*/ 8055605 w 10735171"/>
              <a:gd name="connsiteY3" fmla="*/ 254199 h 3781888"/>
              <a:gd name="connsiteX4" fmla="*/ 6732942 w 10735171"/>
              <a:gd name="connsiteY4" fmla="*/ 3719689 h 3781888"/>
              <a:gd name="connsiteX5" fmla="*/ 3420953 w 10735171"/>
              <a:gd name="connsiteY5" fmla="*/ 3653152 h 3781888"/>
              <a:gd name="connsiteX6" fmla="*/ 670626 w 10735171"/>
              <a:gd name="connsiteY6" fmla="*/ 4512057 h 3781888"/>
              <a:gd name="connsiteX0" fmla="*/ 675771 w 10741927"/>
              <a:gd name="connsiteY0" fmla="*/ 4512060 h 4512060"/>
              <a:gd name="connsiteX1" fmla="*/ 1694003 w 10741927"/>
              <a:gd name="connsiteY1" fmla="*/ 3267941 h 4512060"/>
              <a:gd name="connsiteX2" fmla="*/ 4466534 w 10741927"/>
              <a:gd name="connsiteY2" fmla="*/ 27147 h 4512060"/>
              <a:gd name="connsiteX3" fmla="*/ 8060750 w 10741927"/>
              <a:gd name="connsiteY3" fmla="*/ 254202 h 4512060"/>
              <a:gd name="connsiteX4" fmla="*/ 6738087 w 10741927"/>
              <a:gd name="connsiteY4" fmla="*/ 3719692 h 4512060"/>
              <a:gd name="connsiteX5" fmla="*/ 2014548 w 10741927"/>
              <a:gd name="connsiteY5" fmla="*/ 3448969 h 4512060"/>
              <a:gd name="connsiteX6" fmla="*/ 675771 w 10741927"/>
              <a:gd name="connsiteY6" fmla="*/ 4512060 h 451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927" h="4512060">
                <a:moveTo>
                  <a:pt x="675771" y="4512060"/>
                </a:moveTo>
                <a:lnTo>
                  <a:pt x="1694003" y="3267941"/>
                </a:lnTo>
                <a:cubicBezTo>
                  <a:pt x="-1531549" y="2198470"/>
                  <a:pt x="100657" y="290594"/>
                  <a:pt x="4466534" y="27147"/>
                </a:cubicBezTo>
                <a:cubicBezTo>
                  <a:pt x="5703111" y="-47471"/>
                  <a:pt x="6974817" y="32866"/>
                  <a:pt x="8060750" y="254202"/>
                </a:cubicBezTo>
                <a:cubicBezTo>
                  <a:pt x="12208192" y="1099541"/>
                  <a:pt x="11372048" y="3290309"/>
                  <a:pt x="6738087" y="3719692"/>
                </a:cubicBezTo>
                <a:cubicBezTo>
                  <a:pt x="5641843" y="3821270"/>
                  <a:pt x="3070907" y="3593792"/>
                  <a:pt x="2014548" y="3448969"/>
                </a:cubicBezTo>
                <a:lnTo>
                  <a:pt x="675771" y="4512060"/>
                </a:ln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9571B-DBB3-0347-F669-3FD169B29C69}"/>
              </a:ext>
            </a:extLst>
          </p:cNvPr>
          <p:cNvSpPr txBox="1"/>
          <p:nvPr/>
        </p:nvSpPr>
        <p:spPr>
          <a:xfrm>
            <a:off x="2915575" y="2431773"/>
            <a:ext cx="6360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What is a </a:t>
            </a:r>
            <a:r>
              <a:rPr lang="en-US" sz="5400" dirty="0">
                <a:solidFill>
                  <a:srgbClr val="B8007B"/>
                </a:solidFill>
              </a:rPr>
              <a:t>Website</a:t>
            </a:r>
            <a:r>
              <a:rPr lang="en-US" sz="5400" dirty="0"/>
              <a:t>?</a:t>
            </a:r>
            <a:endParaRPr lang="en-US" sz="5400" dirty="0">
              <a:solidFill>
                <a:srgbClr val="B8007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29676-9F65-693E-64E5-4AA38A21E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5C888-7DBF-F68F-7183-CD8FA68A43A3}"/>
              </a:ext>
            </a:extLst>
          </p:cNvPr>
          <p:cNvSpPr txBox="1"/>
          <p:nvPr/>
        </p:nvSpPr>
        <p:spPr>
          <a:xfrm>
            <a:off x="3731635" y="3687370"/>
            <a:ext cx="4728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How do we build one?</a:t>
            </a:r>
          </a:p>
        </p:txBody>
      </p:sp>
    </p:spTree>
    <p:extLst>
      <p:ext uri="{BB962C8B-B14F-4D97-AF65-F5344CB8AC3E}">
        <p14:creationId xmlns:p14="http://schemas.microsoft.com/office/powerpoint/2010/main" val="1349198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B8007B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A422BEE-7477-7219-0C2E-31BB1D1C608E}"/>
              </a:ext>
            </a:extLst>
          </p:cNvPr>
          <p:cNvSpPr/>
          <p:nvPr/>
        </p:nvSpPr>
        <p:spPr>
          <a:xfrm>
            <a:off x="574140" y="1983272"/>
            <a:ext cx="11043721" cy="4195214"/>
          </a:xfrm>
          <a:custGeom>
            <a:avLst/>
            <a:gdLst>
              <a:gd name="connsiteX0" fmla="*/ 0 w 11043721"/>
              <a:gd name="connsiteY0" fmla="*/ 618793 h 3712686"/>
              <a:gd name="connsiteX1" fmla="*/ 618793 w 11043721"/>
              <a:gd name="connsiteY1" fmla="*/ 0 h 3712686"/>
              <a:gd name="connsiteX2" fmla="*/ 6442171 w 11043721"/>
              <a:gd name="connsiteY2" fmla="*/ 0 h 3712686"/>
              <a:gd name="connsiteX3" fmla="*/ 6442171 w 11043721"/>
              <a:gd name="connsiteY3" fmla="*/ 0 h 3712686"/>
              <a:gd name="connsiteX4" fmla="*/ 9203101 w 11043721"/>
              <a:gd name="connsiteY4" fmla="*/ 0 h 3712686"/>
              <a:gd name="connsiteX5" fmla="*/ 10424928 w 11043721"/>
              <a:gd name="connsiteY5" fmla="*/ 0 h 3712686"/>
              <a:gd name="connsiteX6" fmla="*/ 11043721 w 11043721"/>
              <a:gd name="connsiteY6" fmla="*/ 618793 h 3712686"/>
              <a:gd name="connsiteX7" fmla="*/ 11043721 w 11043721"/>
              <a:gd name="connsiteY7" fmla="*/ 2165734 h 3712686"/>
              <a:gd name="connsiteX8" fmla="*/ 11043721 w 11043721"/>
              <a:gd name="connsiteY8" fmla="*/ 2165734 h 3712686"/>
              <a:gd name="connsiteX9" fmla="*/ 11043721 w 11043721"/>
              <a:gd name="connsiteY9" fmla="*/ 3093905 h 3712686"/>
              <a:gd name="connsiteX10" fmla="*/ 11043721 w 11043721"/>
              <a:gd name="connsiteY10" fmla="*/ 3093893 h 3712686"/>
              <a:gd name="connsiteX11" fmla="*/ 10424928 w 11043721"/>
              <a:gd name="connsiteY11" fmla="*/ 3712686 h 3712686"/>
              <a:gd name="connsiteX12" fmla="*/ 9203101 w 11043721"/>
              <a:gd name="connsiteY12" fmla="*/ 3712686 h 3712686"/>
              <a:gd name="connsiteX13" fmla="*/ 10287778 w 11043721"/>
              <a:gd name="connsiteY13" fmla="*/ 4774626 h 3712686"/>
              <a:gd name="connsiteX14" fmla="*/ 6442171 w 11043721"/>
              <a:gd name="connsiteY14" fmla="*/ 3712686 h 3712686"/>
              <a:gd name="connsiteX15" fmla="*/ 618793 w 11043721"/>
              <a:gd name="connsiteY15" fmla="*/ 3712686 h 3712686"/>
              <a:gd name="connsiteX16" fmla="*/ 0 w 11043721"/>
              <a:gd name="connsiteY16" fmla="*/ 3093893 h 3712686"/>
              <a:gd name="connsiteX17" fmla="*/ 0 w 11043721"/>
              <a:gd name="connsiteY17" fmla="*/ 3093905 h 3712686"/>
              <a:gd name="connsiteX18" fmla="*/ 0 w 11043721"/>
              <a:gd name="connsiteY18" fmla="*/ 2165734 h 3712686"/>
              <a:gd name="connsiteX19" fmla="*/ 0 w 11043721"/>
              <a:gd name="connsiteY19" fmla="*/ 2165734 h 3712686"/>
              <a:gd name="connsiteX20" fmla="*/ 0 w 11043721"/>
              <a:gd name="connsiteY20" fmla="*/ 618793 h 3712686"/>
              <a:gd name="connsiteX0" fmla="*/ 0 w 11043721"/>
              <a:gd name="connsiteY0" fmla="*/ 618793 h 4774626"/>
              <a:gd name="connsiteX1" fmla="*/ 618793 w 11043721"/>
              <a:gd name="connsiteY1" fmla="*/ 0 h 4774626"/>
              <a:gd name="connsiteX2" fmla="*/ 6442171 w 11043721"/>
              <a:gd name="connsiteY2" fmla="*/ 0 h 4774626"/>
              <a:gd name="connsiteX3" fmla="*/ 6442171 w 11043721"/>
              <a:gd name="connsiteY3" fmla="*/ 0 h 4774626"/>
              <a:gd name="connsiteX4" fmla="*/ 9203101 w 11043721"/>
              <a:gd name="connsiteY4" fmla="*/ 0 h 4774626"/>
              <a:gd name="connsiteX5" fmla="*/ 10424928 w 11043721"/>
              <a:gd name="connsiteY5" fmla="*/ 0 h 4774626"/>
              <a:gd name="connsiteX6" fmla="*/ 11043721 w 11043721"/>
              <a:gd name="connsiteY6" fmla="*/ 618793 h 4774626"/>
              <a:gd name="connsiteX7" fmla="*/ 11043721 w 11043721"/>
              <a:gd name="connsiteY7" fmla="*/ 2165734 h 4774626"/>
              <a:gd name="connsiteX8" fmla="*/ 11043721 w 11043721"/>
              <a:gd name="connsiteY8" fmla="*/ 2165734 h 4774626"/>
              <a:gd name="connsiteX9" fmla="*/ 11043721 w 11043721"/>
              <a:gd name="connsiteY9" fmla="*/ 3093905 h 4774626"/>
              <a:gd name="connsiteX10" fmla="*/ 11043721 w 11043721"/>
              <a:gd name="connsiteY10" fmla="*/ 3093893 h 4774626"/>
              <a:gd name="connsiteX11" fmla="*/ 10424928 w 11043721"/>
              <a:gd name="connsiteY11" fmla="*/ 3712686 h 4774626"/>
              <a:gd name="connsiteX12" fmla="*/ 9203101 w 11043721"/>
              <a:gd name="connsiteY12" fmla="*/ 3712686 h 4774626"/>
              <a:gd name="connsiteX13" fmla="*/ 10287778 w 11043721"/>
              <a:gd name="connsiteY13" fmla="*/ 4774626 h 4774626"/>
              <a:gd name="connsiteX14" fmla="*/ 8803631 w 11043721"/>
              <a:gd name="connsiteY14" fmla="*/ 3757074 h 4774626"/>
              <a:gd name="connsiteX15" fmla="*/ 618793 w 11043721"/>
              <a:gd name="connsiteY15" fmla="*/ 3712686 h 4774626"/>
              <a:gd name="connsiteX16" fmla="*/ 0 w 11043721"/>
              <a:gd name="connsiteY16" fmla="*/ 3093893 h 4774626"/>
              <a:gd name="connsiteX17" fmla="*/ 0 w 11043721"/>
              <a:gd name="connsiteY17" fmla="*/ 3093905 h 4774626"/>
              <a:gd name="connsiteX18" fmla="*/ 0 w 11043721"/>
              <a:gd name="connsiteY18" fmla="*/ 2165734 h 4774626"/>
              <a:gd name="connsiteX19" fmla="*/ 0 w 11043721"/>
              <a:gd name="connsiteY19" fmla="*/ 2165734 h 4774626"/>
              <a:gd name="connsiteX20" fmla="*/ 0 w 11043721"/>
              <a:gd name="connsiteY20" fmla="*/ 618793 h 477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43721" h="4774626">
                <a:moveTo>
                  <a:pt x="0" y="618793"/>
                </a:moveTo>
                <a:cubicBezTo>
                  <a:pt x="0" y="277043"/>
                  <a:pt x="277043" y="0"/>
                  <a:pt x="618793" y="0"/>
                </a:cubicBezTo>
                <a:lnTo>
                  <a:pt x="6442171" y="0"/>
                </a:lnTo>
                <a:lnTo>
                  <a:pt x="6442171" y="0"/>
                </a:lnTo>
                <a:lnTo>
                  <a:pt x="9203101" y="0"/>
                </a:lnTo>
                <a:lnTo>
                  <a:pt x="10424928" y="0"/>
                </a:lnTo>
                <a:cubicBezTo>
                  <a:pt x="10766678" y="0"/>
                  <a:pt x="11043721" y="277043"/>
                  <a:pt x="11043721" y="618793"/>
                </a:cubicBezTo>
                <a:lnTo>
                  <a:pt x="11043721" y="2165734"/>
                </a:lnTo>
                <a:lnTo>
                  <a:pt x="11043721" y="2165734"/>
                </a:lnTo>
                <a:lnTo>
                  <a:pt x="11043721" y="3093905"/>
                </a:lnTo>
                <a:lnTo>
                  <a:pt x="11043721" y="3093893"/>
                </a:lnTo>
                <a:cubicBezTo>
                  <a:pt x="11043721" y="3435643"/>
                  <a:pt x="10766678" y="3712686"/>
                  <a:pt x="10424928" y="3712686"/>
                </a:cubicBezTo>
                <a:lnTo>
                  <a:pt x="9203101" y="3712686"/>
                </a:lnTo>
                <a:lnTo>
                  <a:pt x="10287778" y="4774626"/>
                </a:lnTo>
                <a:lnTo>
                  <a:pt x="8803631" y="3757074"/>
                </a:lnTo>
                <a:lnTo>
                  <a:pt x="618793" y="3712686"/>
                </a:lnTo>
                <a:cubicBezTo>
                  <a:pt x="277043" y="3712686"/>
                  <a:pt x="0" y="3435643"/>
                  <a:pt x="0" y="3093893"/>
                </a:cubicBezTo>
                <a:lnTo>
                  <a:pt x="0" y="3093905"/>
                </a:lnTo>
                <a:lnTo>
                  <a:pt x="0" y="2165734"/>
                </a:lnTo>
                <a:lnTo>
                  <a:pt x="0" y="2165734"/>
                </a:lnTo>
                <a:lnTo>
                  <a:pt x="0" y="618793"/>
                </a:ln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"A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B8007B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website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is like a house on the internet. It’s a place to share information, pictures, and even messages for anyone to see!"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B8007B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88CB-A7C4-30E4-FF00-428B8053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D3B48-AB6C-1168-00A8-2ECDFC44562A}"/>
              </a:ext>
            </a:extLst>
          </p:cNvPr>
          <p:cNvSpPr txBox="1"/>
          <p:nvPr/>
        </p:nvSpPr>
        <p:spPr>
          <a:xfrm>
            <a:off x="2712202" y="867654"/>
            <a:ext cx="6360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What is a </a:t>
            </a:r>
            <a:r>
              <a:rPr lang="en-US" sz="4400" dirty="0">
                <a:solidFill>
                  <a:srgbClr val="B8007B"/>
                </a:solidFill>
              </a:rPr>
              <a:t>Website</a:t>
            </a:r>
            <a:r>
              <a:rPr lang="en-US" sz="4400" dirty="0"/>
              <a:t>?</a:t>
            </a:r>
            <a:endParaRPr lang="en-US" sz="4400" dirty="0">
              <a:solidFill>
                <a:srgbClr val="B8007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5A24F-F8AA-858F-5E59-49B2A37B9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6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DEE30-9798-CBC4-770D-AA267079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79" y="524149"/>
            <a:ext cx="2300042" cy="2300042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3175A2DC-6401-6198-3706-81A10EEB1F7D}"/>
              </a:ext>
            </a:extLst>
          </p:cNvPr>
          <p:cNvSpPr/>
          <p:nvPr/>
        </p:nvSpPr>
        <p:spPr>
          <a:xfrm rot="5400000">
            <a:off x="5873391" y="-58194"/>
            <a:ext cx="445218" cy="6666226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5F384-12C2-CE78-71A6-7D2D1C55982A}"/>
              </a:ext>
            </a:extLst>
          </p:cNvPr>
          <p:cNvSpPr txBox="1"/>
          <p:nvPr/>
        </p:nvSpPr>
        <p:spPr>
          <a:xfrm>
            <a:off x="1784643" y="3586458"/>
            <a:ext cx="19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Frontend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30624A-22F6-281C-52AB-D01A034DECE0}"/>
              </a:ext>
            </a:extLst>
          </p:cNvPr>
          <p:cNvSpPr txBox="1"/>
          <p:nvPr/>
        </p:nvSpPr>
        <p:spPr>
          <a:xfrm>
            <a:off x="8536565" y="3602647"/>
            <a:ext cx="19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Backend</a:t>
            </a:r>
          </a:p>
        </p:txBody>
      </p:sp>
      <p:pic>
        <p:nvPicPr>
          <p:cNvPr id="1028" name="Picture 4" descr="Html Css Images – Browse 35,728 Stock Photos, Vectors, and Video | Adobe  Stock">
            <a:extLst>
              <a:ext uri="{FF2B5EF4-FFF2-40B4-BE49-F238E27FC236}">
                <a16:creationId xmlns:a16="http://schemas.microsoft.com/office/drawing/2014/main" id="{D4A07CAC-D7E6-DB39-DC6F-20F56DDC0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278" y1="41111" x2="52100" y2="65278"/>
                        <a14:foregroundMark x1="46656" y1="26389" x2="46656" y2="26389"/>
                        <a14:foregroundMark x1="55054" y1="41111" x2="50389" y2="63611"/>
                        <a14:foregroundMark x1="47745" y1="41389" x2="43857" y2="40833"/>
                        <a14:foregroundMark x1="46656" y1="26667" x2="46656" y2="26667"/>
                        <a14:foregroundMark x1="46812" y1="28056" x2="46812" y2="28056"/>
                        <a14:foregroundMark x1="76361" y1="25278" x2="76361" y2="25278"/>
                        <a14:foregroundMark x1="78227" y1="25833" x2="78227" y2="25833"/>
                        <a14:foregroundMark x1="78538" y1="26944" x2="78538" y2="26944"/>
                        <a14:foregroundMark x1="78694" y1="24444" x2="78694" y2="24444"/>
                        <a14:foregroundMark x1="72317" y1="38611" x2="80249" y2="62500"/>
                        <a14:foregroundMark x1="74650" y1="49444" x2="74650" y2="65556"/>
                        <a14:foregroundMark x1="80560" y1="45556" x2="79938" y2="60000"/>
                        <a14:foregroundMark x1="81182" y1="54167" x2="80404" y2="66389"/>
                        <a14:foregroundMark x1="19129" y1="26389" x2="19129" y2="26389"/>
                        <a14:foregroundMark x1="21306" y1="25556" x2="21306" y2="25556"/>
                        <a14:foregroundMark x1="23173" y1="25556" x2="23173" y2="25556"/>
                        <a14:foregroundMark x1="27216" y1="25833" x2="27216" y2="25833"/>
                        <a14:foregroundMark x1="78383" y1="24722" x2="78383" y2="24722"/>
                        <a14:backgroundMark x1="48290" y1="26667" x2="48212" y2="26389"/>
                        <a14:backgroundMark x1="48367" y1="26944" x2="48290" y2="26667"/>
                        <a14:backgroundMark x1="78383" y1="25556" x2="78383" y2="25556"/>
                        <a14:backgroundMark x1="78072" y1="25278" x2="78072" y2="25278"/>
                        <a14:backgroundMark x1="78694" y1="25556" x2="78694" y2="25556"/>
                        <a14:backgroundMark x1="79005" y1="26389" x2="79005" y2="2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18506" r="9708" b="18505"/>
          <a:stretch/>
        </p:blipFill>
        <p:spPr bwMode="auto">
          <a:xfrm>
            <a:off x="1163094" y="4381817"/>
            <a:ext cx="3199585" cy="140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ploy Flask on AWS and Heroku | Next Idea Tech Blog">
            <a:extLst>
              <a:ext uri="{FF2B5EF4-FFF2-40B4-BE49-F238E27FC236}">
                <a16:creationId xmlns:a16="http://schemas.microsoft.com/office/drawing/2014/main" id="{ADA656E0-6641-3EF1-1E92-C7EE0EDEA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2" t="9673" r="26837" b="50000"/>
          <a:stretch/>
        </p:blipFill>
        <p:spPr bwMode="auto">
          <a:xfrm>
            <a:off x="8157684" y="4420658"/>
            <a:ext cx="2891316" cy="13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193695-F996-AA5E-9314-91A75D7BA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026861" y="5943220"/>
            <a:ext cx="587188" cy="587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CAF3D-D8D7-B90C-C828-1CEFAD5099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0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DEE30-9798-CBC4-770D-AA267079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675" y="2085456"/>
            <a:ext cx="812387" cy="937817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3175A2DC-6401-6198-3706-81A10EEB1F7D}"/>
              </a:ext>
            </a:extLst>
          </p:cNvPr>
          <p:cNvSpPr/>
          <p:nvPr/>
        </p:nvSpPr>
        <p:spPr>
          <a:xfrm rot="5400000">
            <a:off x="9051102" y="2029779"/>
            <a:ext cx="181533" cy="2354545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5F384-12C2-CE78-71A6-7D2D1C55982A}"/>
              </a:ext>
            </a:extLst>
          </p:cNvPr>
          <p:cNvSpPr txBox="1"/>
          <p:nvPr/>
        </p:nvSpPr>
        <p:spPr>
          <a:xfrm>
            <a:off x="7619075" y="3334079"/>
            <a:ext cx="7060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Frontend</a:t>
            </a:r>
            <a:endParaRPr 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30624A-22F6-281C-52AB-D01A034DECE0}"/>
              </a:ext>
            </a:extLst>
          </p:cNvPr>
          <p:cNvSpPr txBox="1"/>
          <p:nvPr/>
        </p:nvSpPr>
        <p:spPr>
          <a:xfrm>
            <a:off x="10003889" y="3340679"/>
            <a:ext cx="706097" cy="26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Backend</a:t>
            </a:r>
          </a:p>
        </p:txBody>
      </p:sp>
      <p:pic>
        <p:nvPicPr>
          <p:cNvPr id="1028" name="Picture 4" descr="Html Css Images – Browse 35,728 Stock Photos, Vectors, and Video | Adobe  Stock">
            <a:extLst>
              <a:ext uri="{FF2B5EF4-FFF2-40B4-BE49-F238E27FC236}">
                <a16:creationId xmlns:a16="http://schemas.microsoft.com/office/drawing/2014/main" id="{D4A07CAC-D7E6-DB39-DC6F-20F56DDC0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278" y1="41111" x2="52100" y2="65278"/>
                        <a14:foregroundMark x1="46656" y1="26389" x2="46656" y2="26389"/>
                        <a14:foregroundMark x1="55054" y1="41111" x2="50389" y2="63611"/>
                        <a14:foregroundMark x1="47745" y1="41389" x2="43857" y2="40833"/>
                        <a14:foregroundMark x1="46656" y1="26667" x2="46656" y2="26667"/>
                        <a14:foregroundMark x1="46812" y1="28056" x2="46812" y2="28056"/>
                        <a14:foregroundMark x1="76361" y1="25278" x2="76361" y2="25278"/>
                        <a14:foregroundMark x1="78227" y1="25833" x2="78227" y2="25833"/>
                        <a14:foregroundMark x1="78538" y1="26944" x2="78538" y2="26944"/>
                        <a14:foregroundMark x1="78694" y1="24444" x2="78694" y2="24444"/>
                        <a14:foregroundMark x1="72317" y1="38611" x2="80249" y2="62500"/>
                        <a14:foregroundMark x1="74650" y1="49444" x2="74650" y2="65556"/>
                        <a14:foregroundMark x1="80560" y1="45556" x2="79938" y2="60000"/>
                        <a14:foregroundMark x1="81182" y1="54167" x2="80404" y2="66389"/>
                        <a14:foregroundMark x1="19129" y1="26389" x2="19129" y2="26389"/>
                        <a14:foregroundMark x1="21306" y1="25556" x2="21306" y2="25556"/>
                        <a14:foregroundMark x1="23173" y1="25556" x2="23173" y2="25556"/>
                        <a14:foregroundMark x1="27216" y1="25833" x2="27216" y2="25833"/>
                        <a14:foregroundMark x1="78383" y1="24722" x2="78383" y2="24722"/>
                        <a14:backgroundMark x1="48290" y1="26667" x2="48212" y2="26389"/>
                        <a14:backgroundMark x1="48367" y1="26944" x2="48290" y2="26667"/>
                        <a14:backgroundMark x1="78383" y1="25556" x2="78383" y2="25556"/>
                        <a14:backgroundMark x1="78072" y1="25278" x2="78072" y2="25278"/>
                        <a14:backgroundMark x1="78694" y1="25556" x2="78694" y2="25556"/>
                        <a14:backgroundMark x1="79005" y1="26389" x2="79005" y2="2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18506" r="9708" b="18505"/>
          <a:stretch/>
        </p:blipFill>
        <p:spPr bwMode="auto">
          <a:xfrm>
            <a:off x="7399541" y="3658377"/>
            <a:ext cx="1130110" cy="57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ploy Flask on AWS and Heroku | Next Idea Tech Blog">
            <a:extLst>
              <a:ext uri="{FF2B5EF4-FFF2-40B4-BE49-F238E27FC236}">
                <a16:creationId xmlns:a16="http://schemas.microsoft.com/office/drawing/2014/main" id="{ADA656E0-6641-3EF1-1E92-C7EE0EDEA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2" t="9673" r="26837" b="50000"/>
          <a:stretch/>
        </p:blipFill>
        <p:spPr bwMode="auto">
          <a:xfrm>
            <a:off x="9870066" y="3674214"/>
            <a:ext cx="1021228" cy="5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193695-F996-AA5E-9314-91A75D7BA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026861" y="5943220"/>
            <a:ext cx="587188" cy="587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CAF3D-D8D7-B90C-C828-1CEFAD5099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7" name="Speech Bubble: Oval 8">
            <a:extLst>
              <a:ext uri="{FF2B5EF4-FFF2-40B4-BE49-F238E27FC236}">
                <a16:creationId xmlns:a16="http://schemas.microsoft.com/office/drawing/2014/main" id="{2CE0334A-7C00-8EEF-F697-6FC80D2A5905}"/>
              </a:ext>
            </a:extLst>
          </p:cNvPr>
          <p:cNvSpPr/>
          <p:nvPr/>
        </p:nvSpPr>
        <p:spPr>
          <a:xfrm>
            <a:off x="860896" y="905737"/>
            <a:ext cx="6346176" cy="5064377"/>
          </a:xfrm>
          <a:custGeom>
            <a:avLst/>
            <a:gdLst>
              <a:gd name="connsiteX0" fmla="*/ 670626 w 10735171"/>
              <a:gd name="connsiteY0" fmla="*/ 4512057 h 3781888"/>
              <a:gd name="connsiteX1" fmla="*/ 1688858 w 10735171"/>
              <a:gd name="connsiteY1" fmla="*/ 3267938 h 3781888"/>
              <a:gd name="connsiteX2" fmla="*/ 4461389 w 10735171"/>
              <a:gd name="connsiteY2" fmla="*/ 27144 h 3781888"/>
              <a:gd name="connsiteX3" fmla="*/ 8055605 w 10735171"/>
              <a:gd name="connsiteY3" fmla="*/ 254199 h 3781888"/>
              <a:gd name="connsiteX4" fmla="*/ 6732942 w 10735171"/>
              <a:gd name="connsiteY4" fmla="*/ 3719689 h 3781888"/>
              <a:gd name="connsiteX5" fmla="*/ 3420953 w 10735171"/>
              <a:gd name="connsiteY5" fmla="*/ 3653152 h 3781888"/>
              <a:gd name="connsiteX6" fmla="*/ 670626 w 10735171"/>
              <a:gd name="connsiteY6" fmla="*/ 4512057 h 3781888"/>
              <a:gd name="connsiteX0" fmla="*/ 675771 w 10741927"/>
              <a:gd name="connsiteY0" fmla="*/ 4512060 h 4512060"/>
              <a:gd name="connsiteX1" fmla="*/ 1694003 w 10741927"/>
              <a:gd name="connsiteY1" fmla="*/ 3267941 h 4512060"/>
              <a:gd name="connsiteX2" fmla="*/ 4466534 w 10741927"/>
              <a:gd name="connsiteY2" fmla="*/ 27147 h 4512060"/>
              <a:gd name="connsiteX3" fmla="*/ 8060750 w 10741927"/>
              <a:gd name="connsiteY3" fmla="*/ 254202 h 4512060"/>
              <a:gd name="connsiteX4" fmla="*/ 6738087 w 10741927"/>
              <a:gd name="connsiteY4" fmla="*/ 3719692 h 4512060"/>
              <a:gd name="connsiteX5" fmla="*/ 2014548 w 10741927"/>
              <a:gd name="connsiteY5" fmla="*/ 3448969 h 4512060"/>
              <a:gd name="connsiteX6" fmla="*/ 675771 w 10741927"/>
              <a:gd name="connsiteY6" fmla="*/ 4512060 h 4512060"/>
              <a:gd name="connsiteX0" fmla="*/ 873036 w 10741927"/>
              <a:gd name="connsiteY0" fmla="*/ 4536149 h 4536149"/>
              <a:gd name="connsiteX1" fmla="*/ 1694003 w 10741927"/>
              <a:gd name="connsiteY1" fmla="*/ 3267941 h 4536149"/>
              <a:gd name="connsiteX2" fmla="*/ 4466534 w 10741927"/>
              <a:gd name="connsiteY2" fmla="*/ 27147 h 4536149"/>
              <a:gd name="connsiteX3" fmla="*/ 8060750 w 10741927"/>
              <a:gd name="connsiteY3" fmla="*/ 254202 h 4536149"/>
              <a:gd name="connsiteX4" fmla="*/ 6738087 w 10741927"/>
              <a:gd name="connsiteY4" fmla="*/ 3719692 h 4536149"/>
              <a:gd name="connsiteX5" fmla="*/ 2014548 w 10741927"/>
              <a:gd name="connsiteY5" fmla="*/ 3448969 h 4536149"/>
              <a:gd name="connsiteX6" fmla="*/ 873036 w 10741927"/>
              <a:gd name="connsiteY6" fmla="*/ 4536149 h 453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927" h="4536149">
                <a:moveTo>
                  <a:pt x="873036" y="4536149"/>
                </a:moveTo>
                <a:cubicBezTo>
                  <a:pt x="1212447" y="4121443"/>
                  <a:pt x="1354592" y="3682647"/>
                  <a:pt x="1694003" y="3267941"/>
                </a:cubicBezTo>
                <a:cubicBezTo>
                  <a:pt x="-1531549" y="2198470"/>
                  <a:pt x="100657" y="290594"/>
                  <a:pt x="4466534" y="27147"/>
                </a:cubicBezTo>
                <a:cubicBezTo>
                  <a:pt x="5703111" y="-47471"/>
                  <a:pt x="6974817" y="32866"/>
                  <a:pt x="8060750" y="254202"/>
                </a:cubicBezTo>
                <a:cubicBezTo>
                  <a:pt x="12208192" y="1099541"/>
                  <a:pt x="11372048" y="3290309"/>
                  <a:pt x="6738087" y="3719692"/>
                </a:cubicBezTo>
                <a:cubicBezTo>
                  <a:pt x="5641843" y="3821270"/>
                  <a:pt x="3070907" y="3593792"/>
                  <a:pt x="2014548" y="3448969"/>
                </a:cubicBezTo>
                <a:lnTo>
                  <a:pt x="873036" y="4536149"/>
                </a:ln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39AB7-C2B2-761D-D537-10CD68F541C3}"/>
              </a:ext>
            </a:extLst>
          </p:cNvPr>
          <p:cNvSpPr txBox="1"/>
          <p:nvPr/>
        </p:nvSpPr>
        <p:spPr>
          <a:xfrm>
            <a:off x="1882770" y="1337961"/>
            <a:ext cx="5002859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So,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frontend</a:t>
            </a:r>
            <a:r>
              <a:rPr lang="en-US" sz="2400" dirty="0"/>
              <a:t> is what visitors see, and the </a:t>
            </a:r>
            <a:r>
              <a:rPr lang="en-US" sz="2400" b="1" dirty="0"/>
              <a:t>backend</a:t>
            </a:r>
            <a:r>
              <a:rPr lang="en-US" sz="2400" dirty="0"/>
              <a:t> is how we make it work behind the scenes. Together, they create the whole website!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7C6E6-5193-CA98-6F70-95AF9D1267F3}"/>
              </a:ext>
            </a:extLst>
          </p:cNvPr>
          <p:cNvSpPr txBox="1"/>
          <p:nvPr/>
        </p:nvSpPr>
        <p:spPr>
          <a:xfrm>
            <a:off x="2203724" y="4126022"/>
            <a:ext cx="5002859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Nice drawing by the way!!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0157E0-2189-E250-7BD2-8B9147F9AF08}"/>
              </a:ext>
            </a:extLst>
          </p:cNvPr>
          <p:cNvCxnSpPr/>
          <p:nvPr/>
        </p:nvCxnSpPr>
        <p:spPr>
          <a:xfrm>
            <a:off x="4104437" y="2450864"/>
            <a:ext cx="219775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8AC92-D3F0-5A9A-CE8E-27BF0CDB68F4}"/>
              </a:ext>
            </a:extLst>
          </p:cNvPr>
          <p:cNvCxnSpPr/>
          <p:nvPr/>
        </p:nvCxnSpPr>
        <p:spPr>
          <a:xfrm>
            <a:off x="4545951" y="3023273"/>
            <a:ext cx="219775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CFA07A-C853-43D2-8FCE-5AE2243BF613}"/>
              </a:ext>
            </a:extLst>
          </p:cNvPr>
          <p:cNvCxnSpPr>
            <a:cxnSpLocks/>
          </p:cNvCxnSpPr>
          <p:nvPr/>
        </p:nvCxnSpPr>
        <p:spPr>
          <a:xfrm>
            <a:off x="2020072" y="3569189"/>
            <a:ext cx="306985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9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1000"/>
                <a:lumOff val="39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9E6DBB-7B17-03C1-AE46-0F3A6F42D6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66779" y="906198"/>
            <a:ext cx="915224" cy="5045604"/>
            <a:chOff x="-229835" y="906198"/>
            <a:chExt cx="915224" cy="5045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354F68-1F5C-CBC5-5673-124D4288575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4690401"/>
              <a:ext cx="915224" cy="1261401"/>
              <a:chOff x="1522767" y="1577374"/>
              <a:chExt cx="915224" cy="12614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5F1E4A-7C2C-D781-905C-B877A59BF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350B0E-EF0F-529E-50C5-D519D45AB6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EE2B18-59FD-13A2-E943-8C7651B93AB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3429000"/>
              <a:ext cx="915224" cy="1261401"/>
              <a:chOff x="1522767" y="1577374"/>
              <a:chExt cx="915224" cy="12614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A35A60D-9972-75F3-B941-A449F8243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5954FA-31DB-2873-54F9-C049CE0ED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1FD495-DB34-E3DB-A76B-DA15DE64D8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2167599"/>
              <a:ext cx="915224" cy="1261401"/>
              <a:chOff x="1522767" y="1577374"/>
              <a:chExt cx="915224" cy="126140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593D6E7-83D3-6F6C-403B-CC3E4781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10D388-B08C-A213-1781-66EBC1A4F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ADAD5C-3206-4F80-3DF9-42AAF85D6D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229835" y="906198"/>
              <a:ext cx="915224" cy="1261401"/>
              <a:chOff x="1522767" y="1577374"/>
              <a:chExt cx="915224" cy="126140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484DCFA-21CC-876F-EE88-677DCFD0A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B5FA34-228B-D71B-98A8-C90F9411DB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4231A0D-E672-FE2D-5E0F-90F15B326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6233590"/>
            <a:ext cx="11363110" cy="915224"/>
            <a:chOff x="431355" y="6233590"/>
            <a:chExt cx="11363110" cy="9152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B41982-E3DC-A080-BE88-564F90D028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04444" y="6060501"/>
              <a:ext cx="915224" cy="1261401"/>
              <a:chOff x="1522767" y="1577374"/>
              <a:chExt cx="915224" cy="12614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F86D78D-216B-CE52-0F65-4A992D2C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66FD43B-66F4-9668-180E-4F18DE4B49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17B568-DDD9-3A04-EE17-138A11216EA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47545" y="6060501"/>
              <a:ext cx="915224" cy="1261401"/>
              <a:chOff x="1522767" y="1577374"/>
              <a:chExt cx="915224" cy="12614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4DAE46-530B-5600-D8E1-8174CBA110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45607B1-CCA1-46E6-43DF-1CD20BD694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AF5171-BF8E-E704-2238-0B5C7FA41B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90646" y="6060501"/>
              <a:ext cx="915224" cy="1261401"/>
              <a:chOff x="1522767" y="1577374"/>
              <a:chExt cx="915224" cy="126140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5789AAF-56AE-65B0-6216-245BD4D89D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D68CD7A-98A9-6AA2-B147-E5AE4514F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B91FFC6-63C9-9846-9C16-20A2334A4E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33747" y="6060501"/>
              <a:ext cx="915224" cy="1261401"/>
              <a:chOff x="1522767" y="1577374"/>
              <a:chExt cx="915224" cy="1261401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778F0DB-0FDA-AB41-A165-7FAEF54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582AA4-55EF-7C44-BDA0-259F8F3899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14D856-D24A-E41B-0DD9-B9A16EBA3C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76848" y="6060501"/>
              <a:ext cx="915224" cy="1261401"/>
              <a:chOff x="1522767" y="1577374"/>
              <a:chExt cx="915224" cy="126140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99D36FA-3608-E981-2CD6-EA26660B0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8C8D23C-F9CF-3AC8-CA64-3AD4685491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72349B-2F09-DBDB-E68A-7927C46041A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19949" y="6060501"/>
              <a:ext cx="915224" cy="1261401"/>
              <a:chOff x="1522767" y="1577374"/>
              <a:chExt cx="915224" cy="126140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2BDB07-E2EE-03A8-7028-AE7E898BA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B14D687-504B-368D-F777-D8D136359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6612FD-8694-5E96-9BEF-4776D0C08C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63050" y="6060501"/>
              <a:ext cx="915224" cy="1261401"/>
              <a:chOff x="1522767" y="1577374"/>
              <a:chExt cx="915224" cy="126140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C9AE0BA-15E8-9AAC-88BC-91073748C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F356664-FB5A-93F2-8F0E-67439172B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B90BD0-C2CA-8C8C-FDAB-4F125F2AEF8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706153" y="6060501"/>
              <a:ext cx="915224" cy="1261401"/>
              <a:chOff x="1522767" y="1577374"/>
              <a:chExt cx="915224" cy="126140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7F4382-4A55-9688-415E-FD6E8399A4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568805-3D14-546F-1BE7-36CD3B49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0C387D-4025-718A-C020-4CB302670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540440" y="906198"/>
            <a:ext cx="915224" cy="5045604"/>
            <a:chOff x="11512732" y="906198"/>
            <a:chExt cx="915224" cy="50456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0E30355-BA0F-7663-3FE3-AD5D5ADD487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4690401"/>
              <a:ext cx="915224" cy="1261401"/>
              <a:chOff x="1522767" y="1577374"/>
              <a:chExt cx="915224" cy="126140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53DFD6C-15F9-1970-9D27-132CECE31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300DE6F-09B3-7AE4-61A0-29D9F821B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F00C6B-0005-AB99-EB79-2BB83EEF1E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3429000"/>
              <a:ext cx="915224" cy="1261401"/>
              <a:chOff x="1522767" y="1577374"/>
              <a:chExt cx="915224" cy="1261401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D9ED4F-C554-633F-905C-F024F41C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92FC28B-26BB-D6A7-C0AB-E6D9C2D997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A3C3767-330D-660B-C74B-D352751309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2167599"/>
              <a:ext cx="915224" cy="1261401"/>
              <a:chOff x="1522767" y="1577374"/>
              <a:chExt cx="915224" cy="1261401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AA7877F-C23A-9387-7629-8796CBDD3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CFF2F4-4E7C-3647-C05F-3D2F45705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A9E0A80-2313-B522-EFF7-A7BD854EA90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512732" y="906198"/>
              <a:ext cx="915224" cy="1261401"/>
              <a:chOff x="1522767" y="1577374"/>
              <a:chExt cx="915224" cy="126140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1709144-354D-203F-68C9-094222055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F286AE1-9166-DC22-0EF1-EF64F72FC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5D2DD1-BBF6-04D3-2AC8-3453FD5AA0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445" y="-277091"/>
            <a:ext cx="11363110" cy="915224"/>
            <a:chOff x="414445" y="-277091"/>
            <a:chExt cx="11363110" cy="91522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DB7FB7-AA2D-2023-541A-44B89289C8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587534" y="-450180"/>
              <a:ext cx="915224" cy="1261401"/>
              <a:chOff x="1522767" y="1577374"/>
              <a:chExt cx="915224" cy="1261401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7FB5AB8E-5553-5847-6C61-20DA108BE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A4EA4DC-D069-3E8E-43C8-2270116A43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4DA9E5-58E2-AD92-B449-E1E44E1FD0E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2030635" y="-450180"/>
              <a:ext cx="915224" cy="1261401"/>
              <a:chOff x="1522767" y="1577374"/>
              <a:chExt cx="915224" cy="1261401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171FC35-9348-CD50-15E4-8A6E7E278B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2F38A2-8916-87E9-3BEF-472CE82341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62CBF21-3F11-A0D9-8F71-AA05E73CA3D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3473736" y="-450180"/>
              <a:ext cx="915224" cy="1261401"/>
              <a:chOff x="1522767" y="1577374"/>
              <a:chExt cx="915224" cy="1261401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34D82B9-7861-532C-38F4-5703C8288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CAA310-D777-109E-32F2-BAD0BF18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C2EDB6E-0D44-852C-5DDB-C2434F67A74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4916837" y="-450180"/>
              <a:ext cx="915224" cy="1261401"/>
              <a:chOff x="1522767" y="1577374"/>
              <a:chExt cx="915224" cy="1261401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35973B5-3415-1E7D-2196-6CE6168CFB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EFAA2A7-FD9D-343B-B02B-839E6F11A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BE50F-0075-93ED-9B0A-95C6AE9CE45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6359938" y="-450180"/>
              <a:ext cx="915224" cy="1261401"/>
              <a:chOff x="1522767" y="1577374"/>
              <a:chExt cx="915224" cy="126140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4C35797-C3C5-CA5C-1CA9-72DF0757E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99CAB852-7B90-610B-A835-B130D6950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A1D5A98-D4F4-5462-72FA-1106B22C94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7803039" y="-450180"/>
              <a:ext cx="915224" cy="1261401"/>
              <a:chOff x="1522767" y="1577374"/>
              <a:chExt cx="915224" cy="1261401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C5D18FB-744E-6DFE-5E82-2BC46537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8F532D7-4C4A-3E97-2145-68452891E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5F566AF-3CC0-BBFF-FF83-2DDDA9BB5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9246140" y="-450180"/>
              <a:ext cx="915224" cy="1261401"/>
              <a:chOff x="1522767" y="1577374"/>
              <a:chExt cx="915224" cy="1261401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E641D1F-7E59-56B6-6834-60E281487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5F75319-5734-0FA0-7BFB-4A45C14EF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5CD291-CEEE-3332-FE10-FEDADD81551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5400000">
              <a:off x="10689243" y="-450180"/>
              <a:ext cx="915224" cy="1261401"/>
              <a:chOff x="1522767" y="1577374"/>
              <a:chExt cx="915224" cy="1261401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E29AAF9-C5B9-22B3-8FA0-C68D8FDFB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767" y="1923551"/>
                <a:ext cx="915224" cy="915224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12B492-B676-C84F-2599-48B0A56D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522767" y="1577374"/>
                <a:ext cx="915224" cy="915224"/>
              </a:xfrm>
              <a:prstGeom prst="rect">
                <a:avLst/>
              </a:prstGeom>
            </p:spPr>
          </p:pic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42592-F23F-8F2B-108F-FE0CE75FC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5483" y="389965"/>
            <a:ext cx="11421035" cy="6078071"/>
          </a:xfrm>
          <a:prstGeom prst="roundRect">
            <a:avLst>
              <a:gd name="adj" fmla="val 481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7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B3E71-0137-74B6-BD11-CFCE4C6E527C}"/>
              </a:ext>
            </a:extLst>
          </p:cNvPr>
          <p:cNvSpPr txBox="1"/>
          <p:nvPr/>
        </p:nvSpPr>
        <p:spPr>
          <a:xfrm>
            <a:off x="1214582" y="3013502"/>
            <a:ext cx="976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What are your favorite </a:t>
            </a:r>
            <a:r>
              <a:rPr lang="en-US" sz="4800" b="1" dirty="0">
                <a:solidFill>
                  <a:srgbClr val="B8007B"/>
                </a:solidFill>
              </a:rPr>
              <a:t>websites</a:t>
            </a:r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50FC-8EA3-0F2F-C2F0-2D0AB0D3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9" y="513054"/>
            <a:ext cx="915224" cy="91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3A8656-B42A-F02B-ECA9-717079B98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55837" y="5943220"/>
            <a:ext cx="587188" cy="587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EC89C-F9D9-9C04-DB11-526EC3264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896" y="5965985"/>
            <a:ext cx="587188" cy="58718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E1748B-28B3-9627-1984-7F0555864BF1}"/>
              </a:ext>
            </a:extLst>
          </p:cNvPr>
          <p:cNvSpPr/>
          <p:nvPr/>
        </p:nvSpPr>
        <p:spPr>
          <a:xfrm>
            <a:off x="888922" y="1760894"/>
            <a:ext cx="10414156" cy="3336212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2ECDF6-A091-1A17-B215-A5835E0FF188}"/>
              </a:ext>
            </a:extLst>
          </p:cNvPr>
          <p:cNvGrpSpPr/>
          <p:nvPr/>
        </p:nvGrpSpPr>
        <p:grpSpPr>
          <a:xfrm>
            <a:off x="1253730" y="5663710"/>
            <a:ext cx="543428" cy="472703"/>
            <a:chOff x="1337550" y="5687487"/>
            <a:chExt cx="543428" cy="472703"/>
          </a:xfrm>
        </p:grpSpPr>
        <p:pic>
          <p:nvPicPr>
            <p:cNvPr id="57" name="Graphic 56" descr="Question mark with solid fill">
              <a:extLst>
                <a:ext uri="{FF2B5EF4-FFF2-40B4-BE49-F238E27FC236}">
                  <a16:creationId xmlns:a16="http://schemas.microsoft.com/office/drawing/2014/main" id="{889E1E06-CD01-B683-5309-2AF40E7B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94382">
              <a:off x="1337550" y="5687487"/>
              <a:ext cx="393039" cy="393039"/>
            </a:xfrm>
            <a:prstGeom prst="rect">
              <a:avLst/>
            </a:prstGeom>
          </p:spPr>
        </p:pic>
        <p:pic>
          <p:nvPicPr>
            <p:cNvPr id="58" name="Graphic 57" descr="Question mark with solid fill">
              <a:extLst>
                <a:ext uri="{FF2B5EF4-FFF2-40B4-BE49-F238E27FC236}">
                  <a16:creationId xmlns:a16="http://schemas.microsoft.com/office/drawing/2014/main" id="{D38EA566-EC82-D80B-710B-78234E81C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510935">
              <a:off x="1487939" y="5767151"/>
              <a:ext cx="393039" cy="393039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CBBA67-A2BC-68F7-6DA7-6CCB36827457}"/>
              </a:ext>
            </a:extLst>
          </p:cNvPr>
          <p:cNvGrpSpPr/>
          <p:nvPr/>
        </p:nvGrpSpPr>
        <p:grpSpPr>
          <a:xfrm flipH="1">
            <a:off x="10525782" y="5640451"/>
            <a:ext cx="543428" cy="472703"/>
            <a:chOff x="1337550" y="5687487"/>
            <a:chExt cx="543428" cy="472703"/>
          </a:xfrm>
        </p:grpSpPr>
        <p:pic>
          <p:nvPicPr>
            <p:cNvPr id="61" name="Graphic 60" descr="Question mark with solid fill">
              <a:extLst>
                <a:ext uri="{FF2B5EF4-FFF2-40B4-BE49-F238E27FC236}">
                  <a16:creationId xmlns:a16="http://schemas.microsoft.com/office/drawing/2014/main" id="{D59F7192-7DE7-3B3E-7510-BB52E3586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94382">
              <a:off x="1337550" y="5687487"/>
              <a:ext cx="393039" cy="393039"/>
            </a:xfrm>
            <a:prstGeom prst="rect">
              <a:avLst/>
            </a:prstGeom>
          </p:spPr>
        </p:pic>
        <p:pic>
          <p:nvPicPr>
            <p:cNvPr id="62" name="Graphic 61" descr="Question mark with solid fill">
              <a:extLst>
                <a:ext uri="{FF2B5EF4-FFF2-40B4-BE49-F238E27FC236}">
                  <a16:creationId xmlns:a16="http://schemas.microsoft.com/office/drawing/2014/main" id="{57DD17C1-16B8-820F-0ACD-D6C5DAC7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510935">
              <a:off x="1487939" y="5767151"/>
              <a:ext cx="393039" cy="393039"/>
            </a:xfrm>
            <a:prstGeom prst="rect">
              <a:avLst/>
            </a:prstGeom>
          </p:spPr>
        </p:pic>
      </p:grpSp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F227C4DE-F839-96AE-269F-986C6174E39C}"/>
              </a:ext>
            </a:extLst>
          </p:cNvPr>
          <p:cNvSpPr/>
          <p:nvPr/>
        </p:nvSpPr>
        <p:spPr>
          <a:xfrm>
            <a:off x="1000442" y="4991443"/>
            <a:ext cx="2629434" cy="1023537"/>
          </a:xfrm>
          <a:prstGeom prst="wedgeEllipseCallout">
            <a:avLst>
              <a:gd name="adj1" fmla="val -35791"/>
              <a:gd name="adj2" fmla="val 57186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Awesome!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9F166584-C589-B17A-3835-5DFB126F5469}"/>
              </a:ext>
            </a:extLst>
          </p:cNvPr>
          <p:cNvSpPr/>
          <p:nvPr/>
        </p:nvSpPr>
        <p:spPr>
          <a:xfrm>
            <a:off x="8455863" y="4961936"/>
            <a:ext cx="2629435" cy="710270"/>
          </a:xfrm>
          <a:prstGeom prst="wedgeRoundRectCallout">
            <a:avLst>
              <a:gd name="adj1" fmla="val 42703"/>
              <a:gd name="adj2" fmla="val 1196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Let’s talk about HTML</a:t>
            </a:r>
          </a:p>
        </p:txBody>
      </p:sp>
    </p:spTree>
    <p:extLst>
      <p:ext uri="{BB962C8B-B14F-4D97-AF65-F5344CB8AC3E}">
        <p14:creationId xmlns:p14="http://schemas.microsoft.com/office/powerpoint/2010/main" val="384959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840</Words>
  <Application>Microsoft Office PowerPoint</Application>
  <PresentationFormat>Widescreen</PresentationFormat>
  <Paragraphs>134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</vt:lpstr>
      <vt:lpstr>Aptos Display</vt:lpstr>
      <vt:lpstr>Arial</vt:lpstr>
      <vt:lpstr>Consolas</vt:lpstr>
      <vt:lpstr>Montserrat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Sakr</dc:creator>
  <cp:lastModifiedBy>Mohamed Sakr</cp:lastModifiedBy>
  <cp:revision>15</cp:revision>
  <dcterms:created xsi:type="dcterms:W3CDTF">2024-12-25T07:21:22Z</dcterms:created>
  <dcterms:modified xsi:type="dcterms:W3CDTF">2025-01-11T21:55:32Z</dcterms:modified>
</cp:coreProperties>
</file>