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handoutMasterIdLst>
    <p:handoutMasterId r:id="rId35"/>
  </p:handoutMasterIdLst>
  <p:sldIdLst>
    <p:sldId id="265" r:id="rId2"/>
    <p:sldId id="680" r:id="rId3"/>
    <p:sldId id="681" r:id="rId4"/>
    <p:sldId id="682" r:id="rId5"/>
    <p:sldId id="611" r:id="rId6"/>
    <p:sldId id="617" r:id="rId7"/>
    <p:sldId id="685" r:id="rId8"/>
    <p:sldId id="684" r:id="rId9"/>
    <p:sldId id="686" r:id="rId10"/>
    <p:sldId id="687" r:id="rId11"/>
    <p:sldId id="688" r:id="rId12"/>
    <p:sldId id="689" r:id="rId13"/>
    <p:sldId id="690" r:id="rId14"/>
    <p:sldId id="691" r:id="rId15"/>
    <p:sldId id="692" r:id="rId16"/>
    <p:sldId id="694" r:id="rId17"/>
    <p:sldId id="695" r:id="rId18"/>
    <p:sldId id="713" r:id="rId19"/>
    <p:sldId id="696" r:id="rId20"/>
    <p:sldId id="697" r:id="rId21"/>
    <p:sldId id="698" r:id="rId22"/>
    <p:sldId id="710" r:id="rId23"/>
    <p:sldId id="711" r:id="rId24"/>
    <p:sldId id="712" r:id="rId25"/>
    <p:sldId id="702" r:id="rId26"/>
    <p:sldId id="693" r:id="rId27"/>
    <p:sldId id="703" r:id="rId28"/>
    <p:sldId id="706" r:id="rId29"/>
    <p:sldId id="705" r:id="rId30"/>
    <p:sldId id="709" r:id="rId31"/>
    <p:sldId id="708" r:id="rId32"/>
    <p:sldId id="616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3" autoAdjust="0"/>
    <p:restoredTop sz="84240" autoAdjust="0"/>
  </p:normalViewPr>
  <p:slideViewPr>
    <p:cSldViewPr>
      <p:cViewPr varScale="1">
        <p:scale>
          <a:sx n="94" d="100"/>
          <a:sy n="94" d="100"/>
        </p:scale>
        <p:origin x="18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8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22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2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Juggernauts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Repetitive code is harder to maintain…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6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9" y="914400"/>
            <a:ext cx="447901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0EBA09-7371-4927-8FBB-8CDBE125E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101" y="2133600"/>
            <a:ext cx="406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Demo</a:t>
            </a:r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2-SuperHeroLogging/SuperHeroLogging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_</a:t>
            </a: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WithFunctions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Clean Code.</a:t>
            </a:r>
          </a:p>
          <a:p>
            <a:r>
              <a:rPr lang="en-US" sz="3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Minimal repetition</a:t>
            </a:r>
          </a:p>
        </p:txBody>
      </p:sp>
      <p:pic>
        <p:nvPicPr>
          <p:cNvPr id="2050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6601"/>
            <a:ext cx="8770059" cy="25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slack–fill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can, but don’t be distressed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back to the previous example if you need help.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Demo</a:t>
            </a:r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4-GoodArray/GoodArray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html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Demo</a:t>
            </a:r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5-JoanOfArcArrays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JoanOfArcArrays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00200" y="3657600"/>
            <a:ext cx="6433820" cy="14702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tricky.</a:t>
            </a:r>
            <a:endParaRPr lang="en-US" sz="4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730165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CC75-47EA-4275-AF6F-71F40117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40222-E0CE-494F-92D0-79DD8EE3A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447800"/>
            <a:ext cx="4191000" cy="315163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1F3D99B-F9EF-4149-8465-0AF144A859D5}"/>
              </a:ext>
            </a:extLst>
          </p:cNvPr>
          <p:cNvSpPr txBox="1">
            <a:spLocks/>
          </p:cNvSpPr>
          <p:nvPr/>
        </p:nvSpPr>
        <p:spPr>
          <a:xfrm>
            <a:off x="1790700" y="4724400"/>
            <a:ext cx="5562600" cy="1676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4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4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has </a:t>
            </a:r>
            <a:r>
              <a:rPr lang="en-US" sz="4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got </a:t>
            </a:r>
            <a:r>
              <a:rPr lang="en-US" sz="4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be a </a:t>
            </a:r>
            <a:r>
              <a:rPr lang="en-US" sz="44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better</a:t>
            </a:r>
            <a:r>
              <a:rPr lang="en-US" sz="4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44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way</a:t>
            </a:r>
            <a:r>
              <a:rPr lang="en-US" sz="4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!”</a:t>
            </a:r>
            <a:br>
              <a:rPr lang="en-US" sz="4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19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5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Demo</a:t>
            </a:r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30-GandalfTheGreyObjects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gandalf-the-grey-objects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POWER NERD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6705D-623C-4216-A413-AFC6659C4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838200"/>
            <a:ext cx="6534150" cy="36671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438F0E7-FBB4-4F2F-B738-68A75E5F4550}"/>
              </a:ext>
            </a:extLst>
          </p:cNvPr>
          <p:cNvSpPr txBox="1">
            <a:spLocks/>
          </p:cNvSpPr>
          <p:nvPr/>
        </p:nvSpPr>
        <p:spPr>
          <a:xfrm>
            <a:off x="-2400300" y="3927671"/>
            <a:ext cx="139446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Ada Lovelace, publisher of world’s first algorithm and namesake of ADA language</a:t>
            </a:r>
            <a:endParaRPr lang="en-US" sz="1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Gandalf – The Object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672245"/>
            <a:ext cx="8503920" cy="610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878261"/>
            <a:ext cx="5943600" cy="463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Gandalf. According to code… Gandalf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369989" y="2186139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69989" y="2974925"/>
            <a:ext cx="2151761" cy="25114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369989" y="3613346"/>
            <a:ext cx="2151761" cy="187305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46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of 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091473" y="2076803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91473" y="2841527"/>
            <a:ext cx="2211411" cy="253553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91473" y="3545039"/>
            <a:ext cx="2211411" cy="18320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5023" y="5464129"/>
            <a:ext cx="4939329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[“race”] =  “Maia”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1447801" y="1357367"/>
            <a:ext cx="533399" cy="420523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52800" y="3657600"/>
            <a:ext cx="990600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74447" y="3657600"/>
            <a:ext cx="1350153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Demo: Looking back</a:t>
            </a:r>
            <a:endParaRPr lang="en-US" sz="36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30-GandalfTheGreyObjects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gandalf-the-grey-objects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Demo in Browser </a:t>
            </a:r>
          </a:p>
          <a:p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8-CarGame/carGame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_</a:t>
            </a: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Solved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html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 &amp; Callbacks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6169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105CA-7A6C-45C0-8E0C-84DCBEFAD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24000"/>
            <a:ext cx="4724400" cy="466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37245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array 10 question objects. Each object should be structured as follows: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</a:t>
            </a:r>
            <a:r>
              <a:rPr lang="mr-IN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{</a:t>
            </a:r>
            <a:r>
              <a:rPr lang="en-US" sz="160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mr-IN" sz="160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q</a:t>
            </a:r>
            <a:r>
              <a:rPr lang="mr-IN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"QUESTION",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mr-IN" sz="16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</a:t>
            </a:r>
            <a:r>
              <a:rPr lang="mr-IN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"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ANSWER</a:t>
            </a:r>
            <a:r>
              <a:rPr lang="mr-IN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"  }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will ask the user questions, one by one. The user must answer by hitting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answer, and provide them with an alert telling them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user’s score.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27432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B0F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THERE.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JavaScript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partner,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 with the class.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Demo </a:t>
            </a:r>
          </a:p>
          <a:p>
            <a:r>
              <a:rPr lang="en-US" sz="2000" dirty="0">
                <a:latin typeface="Consolas" panose="020B0609020204030204" pitchFamily="49" charset="0"/>
                <a:ea typeface="Roboto" panose="02000000000000000000" pitchFamily="2" charset="0"/>
                <a:cs typeface="Arial" panose="020B0604020202020204" pitchFamily="34" charset="0"/>
              </a:rPr>
              <a:t>2-SuperHeroLogging/SuperHeroLogging_NoFunctions.html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11543</TotalTime>
  <Words>793</Words>
  <Application>Microsoft Office PowerPoint</Application>
  <PresentationFormat>On-screen Show (4:3)</PresentationFormat>
  <Paragraphs>215</Paragraphs>
  <Slides>32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Unbranded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Functions</vt:lpstr>
      <vt:lpstr>PowerPoint Presentation</vt:lpstr>
      <vt:lpstr>Demo Time</vt:lpstr>
      <vt:lpstr>Repetitive code is harder to maintain…</vt:lpstr>
      <vt:lpstr>Demo Time</vt:lpstr>
      <vt:lpstr>Much Better with Functions!</vt:lpstr>
      <vt:lpstr>PowerPoint Presentation</vt:lpstr>
      <vt:lpstr>Objects</vt:lpstr>
      <vt:lpstr>Demo Time</vt:lpstr>
      <vt:lpstr>Demo Time</vt:lpstr>
      <vt:lpstr>Associated Data ==/== Arrays</vt:lpstr>
      <vt:lpstr>PowerPoint Presentation</vt:lpstr>
      <vt:lpstr>Demo Time</vt:lpstr>
      <vt:lpstr>Gandalf – The Object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Scope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gondolin</cp:lastModifiedBy>
  <cp:revision>1536</cp:revision>
  <cp:lastPrinted>2016-01-30T16:23:56Z</cp:lastPrinted>
  <dcterms:created xsi:type="dcterms:W3CDTF">2015-01-20T17:19:00Z</dcterms:created>
  <dcterms:modified xsi:type="dcterms:W3CDTF">2019-04-20T14:43:58Z</dcterms:modified>
</cp:coreProperties>
</file>