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6" r:id="rId34"/>
    <p:sldId id="748" r:id="rId35"/>
    <p:sldId id="751" r:id="rId36"/>
    <p:sldId id="616"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6" autoAdjust="0"/>
    <p:restoredTop sz="84154" autoAdjust="0"/>
  </p:normalViewPr>
  <p:slideViewPr>
    <p:cSldViewPr>
      <p:cViewPr varScale="1">
        <p:scale>
          <a:sx n="94" d="100"/>
          <a:sy n="94" d="100"/>
        </p:scale>
        <p:origin x="2520" y="9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4/25/2019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4/25/2019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4/25/2019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ddace@bootcampspot.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1938992"/>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Pseudo Code:</a:t>
            </a:r>
          </a:p>
          <a:p>
            <a:endParaRPr lang="en-US" sz="2400" b="1" dirty="0">
              <a:latin typeface="Arial" panose="020B0604020202020204" pitchFamily="34" charset="0"/>
              <a:ea typeface="Roboto" pitchFamily="2" charset="0"/>
              <a:cs typeface="Arial" panose="020B0604020202020204" pitchFamily="34" charset="0"/>
            </a:endParaRP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Now we will pseudo code how we think the logic and structure of the Captain Planet Game should be.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10-CaptainPlanet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10-CaptainPlanet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table teams to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11-FridgeGame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dirty="0">
                <a:latin typeface="Arial" panose="020B0604020202020204" pitchFamily="34" charset="0"/>
                <a:ea typeface="Roboto" panose="02000000000000000000" pitchFamily="2" charset="0"/>
                <a:cs typeface="Arial" panose="020B0604020202020204" pitchFamily="34" charset="0"/>
              </a:rPr>
              <a:t>Demo</a:t>
            </a:r>
            <a:r>
              <a:rPr lang="en-US" sz="3600" b="1" i="1" dirty="0">
                <a:latin typeface="Arial" panose="020B0604020202020204" pitchFamily="34" charset="0"/>
                <a:ea typeface="Roboto" panose="02000000000000000000" pitchFamily="2" charset="0"/>
                <a:cs typeface="Arial" panose="020B0604020202020204" pitchFamily="34" charset="0"/>
              </a:rPr>
              <a:t> </a:t>
            </a:r>
          </a:p>
          <a:p>
            <a:r>
              <a:rPr lang="en-US" sz="2000" dirty="0">
                <a:latin typeface="Consolas" panose="020B0609020204030204" pitchFamily="49" charset="0"/>
                <a:ea typeface="Roboto" panose="02000000000000000000" pitchFamily="2" charset="0"/>
                <a:cs typeface="Arial" panose="020B0604020202020204" pitchFamily="34" charset="0"/>
              </a:rPr>
              <a:t>3-CrystalExample/1-12.html</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13-ScopeOne</a:t>
            </a:r>
            <a:r>
              <a:rPr lang="en-US" i="1" dirty="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you’re struggling right now…</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14-ScopeTwo</a:t>
            </a:r>
            <a:r>
              <a:rPr lang="en-US" i="1" dirty="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15-ScopeThree</a:t>
            </a:r>
            <a:r>
              <a:rPr lang="en-US" i="1" dirty="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16-ColorCorrector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7696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 Pace is Fast / Not enough time</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 am available on slack most times of the day, and particularly around the HW due date. If you feel like I can’t help you, set up a tutor ( </a:t>
            </a:r>
            <a:r>
              <a:rPr lang="en-US" sz="2200" dirty="0">
                <a:solidFill>
                  <a:schemeClr val="tx1">
                    <a:lumMod val="65000"/>
                    <a:lumOff val="35000"/>
                  </a:schemeClr>
                </a:solidFill>
                <a:latin typeface="Arial" panose="020B0604020202020204" pitchFamily="34" charset="0"/>
                <a:cs typeface="Arial" panose="020B0604020202020204" pitchFamily="34" charset="0"/>
              </a:rPr>
              <a:t>contact our SSM, </a:t>
            </a:r>
            <a:r>
              <a:rPr lang="en-US" dirty="0">
                <a:solidFill>
                  <a:schemeClr val="tx1">
                    <a:lumMod val="65000"/>
                    <a:lumOff val="35000"/>
                  </a:schemeClr>
                </a:solidFill>
                <a:hlinkClick r:id="rId3">
                  <a:extLst>
                    <a:ext uri="{A12FA001-AC4F-418D-AE19-62706E023703}">
                      <ahyp:hlinkClr xmlns:ahyp="http://schemas.microsoft.com/office/drawing/2018/hyperlinkcolor" val="tx"/>
                    </a:ext>
                  </a:extLst>
                </a:hlinkClick>
              </a:rPr>
              <a:t>ddace@bootcampspot.com</a:t>
            </a:r>
            <a:r>
              <a:rPr lang="en-US" sz="2000" dirty="0">
                <a:solidFill>
                  <a:schemeClr val="tx1">
                    <a:lumMod val="65000"/>
                    <a:lumOff val="35000"/>
                  </a:schemeClr>
                </a:solidFill>
              </a:rPr>
              <a:t> </a:t>
            </a:r>
            <a:r>
              <a:rPr lang="en-US" sz="2000" dirty="0"/>
              <a:t>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dirty="0">
                <a:latin typeface="Arial" panose="020B0604020202020204" pitchFamily="34" charset="0"/>
                <a:ea typeface="Roboto" panose="02000000000000000000" pitchFamily="2" charset="0"/>
                <a:cs typeface="Arial" panose="020B0604020202020204" pitchFamily="34" charset="0"/>
              </a:rPr>
              <a:t>Demo</a:t>
            </a:r>
            <a:r>
              <a:rPr lang="en-US" sz="3600" b="1" i="1" dirty="0">
                <a:latin typeface="Arial" panose="020B0604020202020204" pitchFamily="34" charset="0"/>
                <a:ea typeface="Roboto" panose="02000000000000000000" pitchFamily="2" charset="0"/>
                <a:cs typeface="Arial" panose="020B0604020202020204" pitchFamily="34" charset="0"/>
              </a:rPr>
              <a:t> </a:t>
            </a:r>
          </a:p>
          <a:p>
            <a:r>
              <a:rPr lang="en-US" sz="2000" dirty="0">
                <a:latin typeface="Consolas" panose="020B0609020204030204" pitchFamily="49" charset="0"/>
                <a:ea typeface="Roboto" panose="02000000000000000000" pitchFamily="2" charset="0"/>
                <a:cs typeface="Arial" panose="020B0604020202020204" pitchFamily="34" charset="0"/>
              </a:rPr>
              <a:t>10-CaptainPlanet/CaptainPlanet.html</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11726</TotalTime>
  <Words>1123</Words>
  <Application>Microsoft Office PowerPoint</Application>
  <PresentationFormat>On-screen Show (4:3)</PresentationFormat>
  <Paragraphs>200</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Consolas</vt:lpstr>
      <vt:lpstr>Courier New</vt:lpstr>
      <vt:lpstr>Unbranded</vt:lpstr>
      <vt:lpstr>JS and jQuery Jubilee</vt:lpstr>
      <vt:lpstr>This shouldn’t be you…</vt:lpstr>
      <vt:lpstr>If you’re struggling right now…</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Daniel Clevenger</cp:lastModifiedBy>
  <cp:revision>1539</cp:revision>
  <cp:lastPrinted>2016-01-30T16:23:56Z</cp:lastPrinted>
  <dcterms:created xsi:type="dcterms:W3CDTF">2015-01-20T17:19:00Z</dcterms:created>
  <dcterms:modified xsi:type="dcterms:W3CDTF">2019-04-26T00:03:30Z</dcterms:modified>
</cp:coreProperties>
</file>