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 Map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824000" y="33735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Smith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Richardson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O’Donnell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Eldesoky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306725" y="1944000"/>
            <a:ext cx="6024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Thank You</a:t>
            </a:r>
            <a:endParaRPr b="1" sz="5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 global concern over climate change increasing, there is an increase in the demand for using renewable energy.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Being able to assess the availability of renewable resources is becoming becoming more crucial.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Several open access databases exist that provide the data needed to assess the availability of resources.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Accessing all the databases manually can make a comprehensive analysis of the data </a:t>
            </a:r>
            <a:r>
              <a:rPr lang="en" sz="1500"/>
              <a:t>challenging</a:t>
            </a:r>
            <a:r>
              <a:rPr lang="en" sz="1500"/>
              <a:t> and time consuming.</a:t>
            </a:r>
            <a:endParaRPr sz="1500"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develop a tool that will help automate the process of accessing the data provided by the database, and analysing it to assess the availability of the renewable energy resources.</a:t>
            </a:r>
            <a:endParaRPr sz="2000"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Requirements</a:t>
            </a:r>
            <a:endParaRPr sz="3200"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 requirement is to be able to accept an input for a rectangular geographic region, defined by two latitude, longitude pairs.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accessing and processing requirement is to use at least one database for wind and one database for solar data.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output requirement is to provide an easy to understand overview of the renewable resource availability for a certain region throughout the year.</a:t>
            </a:r>
            <a:endParaRPr sz="1500"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System Design and Implementation</a:t>
            </a:r>
            <a:endParaRPr sz="32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MVC Architecture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REST endpoints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Stateless (no database)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Google Maps API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Bootstrap </a:t>
            </a:r>
            <a:r>
              <a:rPr lang="en" sz="2000"/>
              <a:t>framework</a:t>
            </a:r>
            <a:endParaRPr sz="2000"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Functionality</a:t>
            </a:r>
            <a:endParaRPr sz="32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Displays a map of the world with a heat map layer on top of it.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region box selection tool.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display charts for a single point</a:t>
            </a:r>
            <a:endParaRPr sz="2000"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Interface</a:t>
            </a:r>
            <a:endParaRPr sz="32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Material Design Bootstrap.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Interactive map.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Documentation to illustrate how to use Renewable Maps.</a:t>
            </a:r>
            <a:endParaRPr sz="2000"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Maintainability</a:t>
            </a:r>
            <a:endParaRPr sz="3200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Modern BootStrap  frameworks allows for easy modifications to the system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Technical documentation provided to make the code easy to maintain and modify.</a:t>
            </a:r>
            <a:endParaRPr sz="2000"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306725" y="1944000"/>
            <a:ext cx="6024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Questions</a:t>
            </a:r>
            <a:endParaRPr b="1" sz="5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