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bc701f1c_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bc701f1c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bc701f1c_0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bc701f1c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d2c68e896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d2c68e89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2c68e896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d2c68e89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2c68e896c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2c68e89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2c68e896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2c68e89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2c68e896c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2c68e89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2c68e896c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2c68e896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27025" y="792100"/>
            <a:ext cx="6108600" cy="19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4800"/>
              <a:buNone/>
              <a:defRPr sz="4800">
                <a:solidFill>
                  <a:srgbClr val="66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3000"/>
              <a:buNone/>
              <a:defRPr>
                <a:solidFill>
                  <a:srgbClr val="CC99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descr="Picture2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0" y="0"/>
            <a:ext cx="3317305" cy="6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" y="607275"/>
            <a:ext cx="82296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3600"/>
              <a:buNone/>
              <a:defRPr>
                <a:solidFill>
                  <a:srgbClr val="66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457200" y="1333575"/>
            <a:ext cx="8229600" cy="3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60000"/>
              </a:buClr>
              <a:buSzPts val="3000"/>
              <a:buChar char="●"/>
              <a:defRPr>
                <a:solidFill>
                  <a:srgbClr val="660000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400"/>
              <a:buChar char="○"/>
              <a:defRPr>
                <a:solidFill>
                  <a:srgbClr val="CC9900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400"/>
              <a:buChar char="■"/>
              <a:defRPr>
                <a:solidFill>
                  <a:srgbClr val="CC9900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Char char="●"/>
              <a:defRPr>
                <a:solidFill>
                  <a:srgbClr val="CC9900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Char char="○"/>
              <a:defRPr>
                <a:solidFill>
                  <a:srgbClr val="CC9900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Char char="■"/>
              <a:defRPr>
                <a:solidFill>
                  <a:srgbClr val="CC9900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Char char="●"/>
              <a:defRPr>
                <a:solidFill>
                  <a:srgbClr val="CC9900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Char char="○"/>
              <a:defRPr>
                <a:solidFill>
                  <a:srgbClr val="CC9900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Char char="■"/>
              <a:defRPr>
                <a:solidFill>
                  <a:srgbClr val="CC9900"/>
                </a:solidFill>
              </a:defRPr>
            </a:lvl9pPr>
          </a:lstStyle>
          <a:p/>
        </p:txBody>
      </p:sp>
      <p:pic>
        <p:nvPicPr>
          <p:cNvPr descr="Picture2.png"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0" y="0"/>
            <a:ext cx="3317305" cy="6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607275"/>
            <a:ext cx="82296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3600"/>
              <a:buNone/>
              <a:defRPr>
                <a:solidFill>
                  <a:srgbClr val="66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333575"/>
            <a:ext cx="3994500" cy="3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60000"/>
              </a:buClr>
              <a:buSzPts val="3000"/>
              <a:buChar char="●"/>
              <a:defRPr>
                <a:solidFill>
                  <a:srgbClr val="660000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5" y="1333625"/>
            <a:ext cx="3994500" cy="3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60001"/>
              </a:buClr>
              <a:buSzPts val="3000"/>
              <a:buChar char="●"/>
              <a:defRPr>
                <a:solidFill>
                  <a:srgbClr val="66000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descr="Picture2.png"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0" y="0"/>
            <a:ext cx="3317305" cy="6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607275"/>
            <a:ext cx="82296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3600"/>
              <a:buNone/>
              <a:defRPr>
                <a:solidFill>
                  <a:srgbClr val="66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descr="Pictur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0" y="0"/>
            <a:ext cx="3317305" cy="6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3929025"/>
            <a:ext cx="82296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660000"/>
              </a:buClr>
              <a:buSzPts val="3000"/>
              <a:buNone/>
              <a:defRPr>
                <a:solidFill>
                  <a:srgbClr val="660000"/>
                </a:solidFill>
              </a:defRPr>
            </a:lvl1pPr>
          </a:lstStyle>
          <a:p/>
        </p:txBody>
      </p:sp>
      <p:pic>
        <p:nvPicPr>
          <p:cNvPr descr="Picture2.png" id="26" name="Google Shape;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36225"/>
            <a:ext cx="3317305" cy="6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2.png" id="28" name="Google Shape;2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0" y="0"/>
            <a:ext cx="3317305" cy="6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7275"/>
            <a:ext cx="82296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ctrTitle"/>
          </p:nvPr>
        </p:nvSpPr>
        <p:spPr>
          <a:xfrm>
            <a:off x="1174800" y="770350"/>
            <a:ext cx="6885300" cy="19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Time Estimation App</a:t>
            </a:r>
            <a:endParaRPr sz="5300"/>
          </a:p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Audrey Eley &amp; Artur Quarra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 Advisor: Dr. Luginbuhl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57200" y="607275"/>
            <a:ext cx="82296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Motivation</a:t>
            </a:r>
            <a:endParaRPr/>
          </a:p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457200" y="1333575"/>
            <a:ext cx="8229600" cy="3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Help students more accurately predict how long it will take to complete an academic task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Provide a platform for students to manage their schedule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Help students </a:t>
            </a:r>
            <a:r>
              <a:rPr lang="en" sz="2500"/>
              <a:t>achieve</a:t>
            </a:r>
            <a:r>
              <a:rPr lang="en" sz="2500"/>
              <a:t> high grades and avoid high stress situations by enhancing their time management skills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57200" y="607275"/>
            <a:ext cx="82296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57200" y="1333575"/>
            <a:ext cx="5569200" cy="3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Record user’s time estimates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Track actual time taken, and compare to estimated time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Allow user to </a:t>
            </a:r>
            <a:r>
              <a:rPr lang="en" sz="2500"/>
              <a:t>visually</a:t>
            </a:r>
            <a:r>
              <a:rPr lang="en" sz="2500"/>
              <a:t> organize their tasks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Provide analytics based on trends in estimated time vs. actual time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457200" y="607275"/>
            <a:ext cx="82296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Features</a:t>
            </a:r>
            <a:endParaRPr/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623850" y="1798600"/>
            <a:ext cx="7896300" cy="31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100"/>
              <a:t>Improves upon Florida Tech’s current time management/tracking tool available on the hub by being more than just a timer.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457200" y="607275"/>
            <a:ext cx="82296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r>
              <a:rPr lang="en"/>
              <a:t> and Tools</a:t>
            </a:r>
            <a:endParaRPr/>
          </a:p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1000925" y="1483250"/>
            <a:ext cx="5569200" cy="28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600"/>
              </a:spcBef>
              <a:spcAft>
                <a:spcPts val="0"/>
              </a:spcAft>
              <a:buSzPts val="4000"/>
              <a:buChar char="●"/>
            </a:pPr>
            <a:r>
              <a:rPr lang="en" sz="4000"/>
              <a:t>React Native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" sz="4000"/>
              <a:t>Chart.js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" sz="4000"/>
              <a:t>Firebase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607275"/>
            <a:ext cx="82296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000925" y="1483250"/>
            <a:ext cx="5852100" cy="28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60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Learning new frameworks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Integration of analytics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User interface design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607275"/>
            <a:ext cx="82296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623850" y="1385375"/>
            <a:ext cx="78963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Comparing and selecting technical tools for mobile development, data handling, and UI/UX design.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Providing small ("hello world") demos to evaluate React Native, Firebase, and Chart.js.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Resolving technical challenges: React Native basics, integrating Firebase for data storage, and implementing Chart.js for analytics.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Comparing and selecting collaboration tools for software development, documents/presentations, communication, and task calendar (e.g., GitHub, Google Docs, Slack, Trello).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Creating a requirement document.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Creating a design document.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Creating a test plan.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607275"/>
            <a:ext cx="82296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623850" y="1385375"/>
            <a:ext cx="78963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Implement, test, and demo the time tracking feature.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Implement, test, and demo customizable categories.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Implement, test, and demo the feedback mechanism.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607275"/>
            <a:ext cx="82296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623850" y="1385375"/>
            <a:ext cx="78963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Implement, test, and demo progress tracking and analytics.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Finalize UI/UX design and conduct usability testing. Prep for final presentation/submission.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